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2"/>
  </p:notesMasterIdLst>
  <p:sldIdLst>
    <p:sldId id="2593" r:id="rId2"/>
    <p:sldId id="2622" r:id="rId3"/>
    <p:sldId id="2623" r:id="rId4"/>
    <p:sldId id="2624" r:id="rId5"/>
    <p:sldId id="2625" r:id="rId6"/>
    <p:sldId id="2626" r:id="rId7"/>
    <p:sldId id="2627" r:id="rId8"/>
    <p:sldId id="2628" r:id="rId9"/>
    <p:sldId id="2629" r:id="rId10"/>
    <p:sldId id="2630" r:id="rId11"/>
    <p:sldId id="2631" r:id="rId12"/>
    <p:sldId id="2632" r:id="rId13"/>
    <p:sldId id="2633" r:id="rId14"/>
    <p:sldId id="2634" r:id="rId15"/>
    <p:sldId id="2635" r:id="rId16"/>
    <p:sldId id="2636" r:id="rId17"/>
    <p:sldId id="2637" r:id="rId18"/>
    <p:sldId id="2638" r:id="rId19"/>
    <p:sldId id="2639" r:id="rId20"/>
    <p:sldId id="2640" r:id="rId21"/>
    <p:sldId id="2641" r:id="rId22"/>
    <p:sldId id="2642" r:id="rId23"/>
    <p:sldId id="2643" r:id="rId24"/>
    <p:sldId id="2644" r:id="rId25"/>
    <p:sldId id="2645" r:id="rId26"/>
    <p:sldId id="2646" r:id="rId27"/>
    <p:sldId id="2647" r:id="rId28"/>
    <p:sldId id="544" r:id="rId29"/>
    <p:sldId id="545" r:id="rId30"/>
    <p:sldId id="546" r:id="rId31"/>
    <p:sldId id="547" r:id="rId32"/>
    <p:sldId id="548" r:id="rId33"/>
    <p:sldId id="549" r:id="rId34"/>
    <p:sldId id="2587" r:id="rId35"/>
    <p:sldId id="550" r:id="rId36"/>
    <p:sldId id="2603" r:id="rId37"/>
    <p:sldId id="2604" r:id="rId38"/>
    <p:sldId id="2606" r:id="rId39"/>
    <p:sldId id="553" r:id="rId40"/>
    <p:sldId id="2607" r:id="rId41"/>
    <p:sldId id="2608" r:id="rId42"/>
    <p:sldId id="2596" r:id="rId43"/>
    <p:sldId id="2609" r:id="rId44"/>
    <p:sldId id="2595" r:id="rId45"/>
    <p:sldId id="2610" r:id="rId46"/>
    <p:sldId id="2594" r:id="rId47"/>
    <p:sldId id="2613" r:id="rId48"/>
    <p:sldId id="2597" r:id="rId49"/>
    <p:sldId id="2614" r:id="rId50"/>
    <p:sldId id="2611" r:id="rId51"/>
    <p:sldId id="2612" r:id="rId52"/>
    <p:sldId id="2615" r:id="rId53"/>
    <p:sldId id="2570" r:id="rId54"/>
    <p:sldId id="2616" r:id="rId55"/>
    <p:sldId id="2617" r:id="rId56"/>
    <p:sldId id="2618" r:id="rId57"/>
    <p:sldId id="2619" r:id="rId58"/>
    <p:sldId id="2620" r:id="rId59"/>
    <p:sldId id="2621" r:id="rId60"/>
    <p:sldId id="385" r:id="rId61"/>
  </p:sldIdLst>
  <p:sldSz cx="12192000" cy="6858000"/>
  <p:notesSz cx="6858000" cy="9144000"/>
  <p:embeddedFontLst>
    <p:embeddedFont>
      <p:font typeface="Andika" panose="02000000000000000000" pitchFamily="2" charset="0"/>
      <p:regular r:id="rId63"/>
      <p:bold r:id="rId64"/>
      <p:italic r:id="rId65"/>
      <p:boldItalic r:id="rId6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548977-16B4-4DF0-96EB-D80A33FCE583}" v="102" dt="2025-12-19T13:07:52.4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6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4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2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673FA270-EACE-4523-80E7-4EDB1B33956F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6C459E35-6598-4B6D-A0F2-AA649CC1770F}" type="parTrans" cxnId="{09628661-9B34-4F34-B87E-8420FAE34A36}">
      <dgm:prSet/>
      <dgm:spPr/>
    </dgm:pt>
    <dgm:pt modelId="{2ECDA2F2-82A7-464B-A7A4-D02BA24EC89C}" type="sibTrans" cxnId="{09628661-9B34-4F34-B87E-8420FAE34A36}">
      <dgm:prSet/>
      <dgm:spPr/>
    </dgm:pt>
    <dgm:pt modelId="{98590780-62FC-4049-A450-EE6DC2C6E3D2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548369C-F662-4EA7-A3F0-ADF80DA870DB}" type="parTrans" cxnId="{5206EFC6-C894-4B7F-84E6-9392BA730679}">
      <dgm:prSet/>
      <dgm:spPr/>
    </dgm:pt>
    <dgm:pt modelId="{E814D3EF-5870-47D5-8ED8-9337B7192DA0}" type="sibTrans" cxnId="{5206EFC6-C894-4B7F-84E6-9392BA73067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3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3"/>
      <dgm:spPr/>
    </dgm:pt>
    <dgm:pt modelId="{3B6E7BD8-5DD7-4D81-A50A-38C0BFE271C9}" type="pres">
      <dgm:prSet presAssocID="{922FBE9D-979F-431F-8107-7FB36AEBB9AB}" presName="hierChild3" presStyleCnt="0"/>
      <dgm:spPr/>
    </dgm:pt>
    <dgm:pt modelId="{1B17BD5F-708E-4CFE-9BE3-5A2625F72EFD}" type="pres">
      <dgm:prSet presAssocID="{6C459E35-6598-4B6D-A0F2-AA649CC1770F}" presName="Name19" presStyleLbl="parChTrans1D3" presStyleIdx="1" presStyleCnt="3"/>
      <dgm:spPr/>
    </dgm:pt>
    <dgm:pt modelId="{58FCEB7B-0B12-430A-B3FB-B4300069BA7D}" type="pres">
      <dgm:prSet presAssocID="{673FA270-EACE-4523-80E7-4EDB1B33956F}" presName="Name21" presStyleCnt="0"/>
      <dgm:spPr/>
    </dgm:pt>
    <dgm:pt modelId="{8FE7B6E0-F907-4841-A7CD-E6338399BCEF}" type="pres">
      <dgm:prSet presAssocID="{673FA270-EACE-4523-80E7-4EDB1B33956F}" presName="level2Shape" presStyleLbl="node3" presStyleIdx="1" presStyleCnt="3"/>
      <dgm:spPr/>
    </dgm:pt>
    <dgm:pt modelId="{7AC18821-5F89-46DA-8524-59219AE6C4BE}" type="pres">
      <dgm:prSet presAssocID="{673FA270-EACE-4523-80E7-4EDB1B33956F}" presName="hierChild3" presStyleCnt="0"/>
      <dgm:spPr/>
    </dgm:pt>
    <dgm:pt modelId="{18FE9CC6-F43D-4E42-8C54-3F96B6FDCA38}" type="pres">
      <dgm:prSet presAssocID="{F548369C-F662-4EA7-A3F0-ADF80DA870DB}" presName="Name19" presStyleLbl="parChTrans1D3" presStyleIdx="2" presStyleCnt="3"/>
      <dgm:spPr/>
    </dgm:pt>
    <dgm:pt modelId="{0613DDFF-45EB-47FE-81FA-6FC1824AE0CC}" type="pres">
      <dgm:prSet presAssocID="{98590780-62FC-4049-A450-EE6DC2C6E3D2}" presName="Name21" presStyleCnt="0"/>
      <dgm:spPr/>
    </dgm:pt>
    <dgm:pt modelId="{1D62BC25-7477-43DB-8976-3DF5D36CE1DE}" type="pres">
      <dgm:prSet presAssocID="{98590780-62FC-4049-A450-EE6DC2C6E3D2}" presName="level2Shape" presStyleLbl="node3" presStyleIdx="2" presStyleCnt="3"/>
      <dgm:spPr/>
    </dgm:pt>
    <dgm:pt modelId="{16AF0162-EBC4-49BA-9828-1D63DD6C3FD1}" type="pres">
      <dgm:prSet presAssocID="{98590780-62FC-4049-A450-EE6DC2C6E3D2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0C10F82D-C593-48D1-A206-9C2ADEB9D91F}" type="presOf" srcId="{98590780-62FC-4049-A450-EE6DC2C6E3D2}" destId="{1D62BC25-7477-43DB-8976-3DF5D36CE1DE}" srcOrd="0" destOrd="0" presId="urn:microsoft.com/office/officeart/2005/8/layout/hierarchy6"/>
    <dgm:cxn modelId="{6A617C34-F558-45F0-ABF3-901AC769A68B}" type="presOf" srcId="{F548369C-F662-4EA7-A3F0-ADF80DA870DB}" destId="{18FE9CC6-F43D-4E42-8C54-3F96B6FDCA38}" srcOrd="0" destOrd="0" presId="urn:microsoft.com/office/officeart/2005/8/layout/hierarchy6"/>
    <dgm:cxn modelId="{EE6D333A-69E3-4475-B4D2-6A0D1766492E}" type="presOf" srcId="{673FA270-EACE-4523-80E7-4EDB1B33956F}" destId="{8FE7B6E0-F907-4841-A7CD-E6338399BCEF}" srcOrd="0" destOrd="0" presId="urn:microsoft.com/office/officeart/2005/8/layout/hierarchy6"/>
    <dgm:cxn modelId="{09628661-9B34-4F34-B87E-8420FAE34A36}" srcId="{EBA8B7DB-6598-4380-B1E1-363E74D81801}" destId="{673FA270-EACE-4523-80E7-4EDB1B33956F}" srcOrd="1" destOrd="0" parTransId="{6C459E35-6598-4B6D-A0F2-AA649CC1770F}" sibTransId="{2ECDA2F2-82A7-464B-A7A4-D02BA24EC89C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B96FFA85-577B-4342-8AB6-3FDCCCB6D179}" type="presOf" srcId="{6C459E35-6598-4B6D-A0F2-AA649CC1770F}" destId="{1B17BD5F-708E-4CFE-9BE3-5A2625F72EF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5206EFC6-C894-4B7F-84E6-9392BA730679}" srcId="{EBA8B7DB-6598-4380-B1E1-363E74D81801}" destId="{98590780-62FC-4049-A450-EE6DC2C6E3D2}" srcOrd="2" destOrd="0" parTransId="{F548369C-F662-4EA7-A3F0-ADF80DA870DB}" sibTransId="{E814D3EF-5870-47D5-8ED8-9337B7192DA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DD714980-1A72-4E80-BFB7-72ED43181176}" type="presParOf" srcId="{F965F83D-9EC5-422A-AC7F-21013E865C34}" destId="{1B17BD5F-708E-4CFE-9BE3-5A2625F72EFD}" srcOrd="2" destOrd="0" presId="urn:microsoft.com/office/officeart/2005/8/layout/hierarchy6"/>
    <dgm:cxn modelId="{57294749-DF41-4300-A535-61C3A2D260E9}" type="presParOf" srcId="{F965F83D-9EC5-422A-AC7F-21013E865C34}" destId="{58FCEB7B-0B12-430A-B3FB-B4300069BA7D}" srcOrd="3" destOrd="0" presId="urn:microsoft.com/office/officeart/2005/8/layout/hierarchy6"/>
    <dgm:cxn modelId="{CCEECC13-EBBD-4ECD-9FE1-E475A37E98C9}" type="presParOf" srcId="{58FCEB7B-0B12-430A-B3FB-B4300069BA7D}" destId="{8FE7B6E0-F907-4841-A7CD-E6338399BCEF}" srcOrd="0" destOrd="0" presId="urn:microsoft.com/office/officeart/2005/8/layout/hierarchy6"/>
    <dgm:cxn modelId="{566370EC-FEDB-4304-B81B-4798B4A5423C}" type="presParOf" srcId="{58FCEB7B-0B12-430A-B3FB-B4300069BA7D}" destId="{7AC18821-5F89-46DA-8524-59219AE6C4BE}" srcOrd="1" destOrd="0" presId="urn:microsoft.com/office/officeart/2005/8/layout/hierarchy6"/>
    <dgm:cxn modelId="{725B90C8-287E-4D10-BCE5-29FFD99CEAFA}" type="presParOf" srcId="{F965F83D-9EC5-422A-AC7F-21013E865C34}" destId="{18FE9CC6-F43D-4E42-8C54-3F96B6FDCA38}" srcOrd="4" destOrd="0" presId="urn:microsoft.com/office/officeart/2005/8/layout/hierarchy6"/>
    <dgm:cxn modelId="{D40BB36F-CE70-4935-A8BB-4D85806EF790}" type="presParOf" srcId="{F965F83D-9EC5-422A-AC7F-21013E865C34}" destId="{0613DDFF-45EB-47FE-81FA-6FC1824AE0CC}" srcOrd="5" destOrd="0" presId="urn:microsoft.com/office/officeart/2005/8/layout/hierarchy6"/>
    <dgm:cxn modelId="{854F6741-5F63-40BD-8129-0E005E922F53}" type="presParOf" srcId="{0613DDFF-45EB-47FE-81FA-6FC1824AE0CC}" destId="{1D62BC25-7477-43DB-8976-3DF5D36CE1DE}" srcOrd="0" destOrd="0" presId="urn:microsoft.com/office/officeart/2005/8/layout/hierarchy6"/>
    <dgm:cxn modelId="{43CB6D32-7086-407C-9BBD-0D8B93D1D1F4}" type="presParOf" srcId="{0613DDFF-45EB-47FE-81FA-6FC1824AE0CC}" destId="{16AF0162-EBC4-49BA-9828-1D63DD6C3FD1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Transitive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A3E9B2DA-5930-4FB4-8A83-2914D76D4B0D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7D82993F-08DD-4961-9C6F-0BE8EE953F3F}" type="parTrans" cxnId="{9FFEA67F-B03F-45CA-B7F8-ACD0C0DD6137}">
      <dgm:prSet/>
      <dgm:spPr/>
      <dgm:t>
        <a:bodyPr/>
        <a:lstStyle/>
        <a:p>
          <a:endParaRPr lang="en-GB"/>
        </a:p>
      </dgm:t>
    </dgm:pt>
    <dgm:pt modelId="{F33E6F8D-411C-4C32-9B87-03C4096B022A}" type="sibTrans" cxnId="{9FFEA67F-B03F-45CA-B7F8-ACD0C0DD6137}">
      <dgm:prSet/>
      <dgm:spPr/>
      <dgm:t>
        <a:bodyPr/>
        <a:lstStyle/>
        <a:p>
          <a:endParaRPr lang="en-GB"/>
        </a:p>
      </dgm:t>
    </dgm:pt>
    <dgm:pt modelId="{CE9C77B3-6FC5-44D0-B1A6-548FFDC9ACF5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866E4069-B683-4EBB-B501-317AEE3087C7}" type="parTrans" cxnId="{C92C92EE-0B60-4B62-82F4-FCBD76A7BF4C}">
      <dgm:prSet/>
      <dgm:spPr/>
      <dgm:t>
        <a:bodyPr/>
        <a:lstStyle/>
        <a:p>
          <a:endParaRPr lang="en-GB"/>
        </a:p>
      </dgm:t>
    </dgm:pt>
    <dgm:pt modelId="{107421A7-2E94-448A-9D3D-37A78E3DF1BC}" type="sibTrans" cxnId="{C92C92EE-0B60-4B62-82F4-FCBD76A7BF4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4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4"/>
      <dgm:spPr/>
    </dgm:pt>
    <dgm:pt modelId="{3B6E7BD8-5DD7-4D81-A50A-38C0BFE271C9}" type="pres">
      <dgm:prSet presAssocID="{922FBE9D-979F-431F-8107-7FB36AEBB9AB}" presName="hierChild3" presStyleCnt="0"/>
      <dgm:spPr/>
    </dgm:pt>
    <dgm:pt modelId="{BCD7A3DB-8A61-4B6D-A377-388D32FCBCAC}" type="pres">
      <dgm:prSet presAssocID="{7D82993F-08DD-4961-9C6F-0BE8EE953F3F}" presName="Name19" presStyleLbl="parChTrans1D3" presStyleIdx="1" presStyleCnt="4"/>
      <dgm:spPr/>
    </dgm:pt>
    <dgm:pt modelId="{0BB68338-BA55-45FB-95E3-C3378D5D2102}" type="pres">
      <dgm:prSet presAssocID="{A3E9B2DA-5930-4FB4-8A83-2914D76D4B0D}" presName="Name21" presStyleCnt="0"/>
      <dgm:spPr/>
    </dgm:pt>
    <dgm:pt modelId="{90023B91-D037-4F77-95AB-781447DF2A8D}" type="pres">
      <dgm:prSet presAssocID="{A3E9B2DA-5930-4FB4-8A83-2914D76D4B0D}" presName="level2Shape" presStyleLbl="node3" presStyleIdx="1" presStyleCnt="4" custLinFactNeighborX="-6181" custLinFactNeighborY="3157"/>
      <dgm:spPr/>
    </dgm:pt>
    <dgm:pt modelId="{E5AF19E0-E70C-46CE-8D78-D866B8C8033F}" type="pres">
      <dgm:prSet presAssocID="{A3E9B2DA-5930-4FB4-8A83-2914D76D4B0D}" presName="hierChild3" presStyleCnt="0"/>
      <dgm:spPr/>
    </dgm:pt>
    <dgm:pt modelId="{DE7AAD41-99E2-4CAB-9DDF-E380FE680994}" type="pres">
      <dgm:prSet presAssocID="{866E4069-B683-4EBB-B501-317AEE3087C7}" presName="Name19" presStyleLbl="parChTrans1D3" presStyleIdx="2" presStyleCnt="4"/>
      <dgm:spPr/>
    </dgm:pt>
    <dgm:pt modelId="{6EDC89C9-D086-4A8F-8C78-C2343FA49F1A}" type="pres">
      <dgm:prSet presAssocID="{CE9C77B3-6FC5-44D0-B1A6-548FFDC9ACF5}" presName="Name21" presStyleCnt="0"/>
      <dgm:spPr/>
    </dgm:pt>
    <dgm:pt modelId="{9E76000A-DBD5-405D-AEEF-DA1776FEA184}" type="pres">
      <dgm:prSet presAssocID="{CE9C77B3-6FC5-44D0-B1A6-548FFDC9ACF5}" presName="level2Shape" presStyleLbl="node3" presStyleIdx="2" presStyleCnt="4"/>
      <dgm:spPr/>
    </dgm:pt>
    <dgm:pt modelId="{10127AD0-130D-4E40-BE31-149438A5EB91}" type="pres">
      <dgm:prSet presAssocID="{CE9C77B3-6FC5-44D0-B1A6-548FFDC9ACF5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3" presStyleCnt="4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3" presStyleCnt="4"/>
      <dgm:spPr/>
    </dgm:pt>
    <dgm:pt modelId="{5927FA73-C84D-446C-B995-FFD43B07E4F6}" type="pres">
      <dgm:prSet presAssocID="{309C185A-4C58-4891-BB8B-C92F13DB9757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6BDFF0B-87A6-454D-A1CA-032D9AD75A34}" type="presOf" srcId="{A3E9B2DA-5930-4FB4-8A83-2914D76D4B0D}" destId="{90023B91-D037-4F77-95AB-781447DF2A8D}" srcOrd="0" destOrd="0" presId="urn:microsoft.com/office/officeart/2005/8/layout/hierarchy6"/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A487D5F-8888-41CF-8F0A-008644051163}" type="presOf" srcId="{866E4069-B683-4EBB-B501-317AEE3087C7}" destId="{DE7AAD41-99E2-4CAB-9DDF-E380FE680994}" srcOrd="0" destOrd="0" presId="urn:microsoft.com/office/officeart/2005/8/layout/hierarchy6"/>
    <dgm:cxn modelId="{3D2B6B42-3C27-4171-A132-64CE177F88EC}" srcId="{EBA8B7DB-6598-4380-B1E1-363E74D81801}" destId="{309C185A-4C58-4891-BB8B-C92F13DB9757}" srcOrd="3" destOrd="0" parTransId="{9558E8AD-0D7F-4EA4-AF85-7BBF00939B06}" sibTransId="{939EFC3A-C847-4D65-8347-FDA6F5E77A18}"/>
    <dgm:cxn modelId="{62680767-68D3-4F0D-8BB6-7BCC6424E91F}" type="presOf" srcId="{7D82993F-08DD-4961-9C6F-0BE8EE953F3F}" destId="{BCD7A3DB-8A61-4B6D-A377-388D32FCBCAC}" srcOrd="0" destOrd="0" presId="urn:microsoft.com/office/officeart/2005/8/layout/hierarchy6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9FFEA67F-B03F-45CA-B7F8-ACD0C0DD6137}" srcId="{EBA8B7DB-6598-4380-B1E1-363E74D81801}" destId="{A3E9B2DA-5930-4FB4-8A83-2914D76D4B0D}" srcOrd="1" destOrd="0" parTransId="{7D82993F-08DD-4961-9C6F-0BE8EE953F3F}" sibTransId="{F33E6F8D-411C-4C32-9B87-03C4096B022A}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AB1C28A7-EEB3-4F45-8CC7-4599C5160E87}" type="presOf" srcId="{CE9C77B3-6FC5-44D0-B1A6-548FFDC9ACF5}" destId="{9E76000A-DBD5-405D-AEEF-DA1776FEA184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92C92EE-0B60-4B62-82F4-FCBD76A7BF4C}" srcId="{EBA8B7DB-6598-4380-B1E1-363E74D81801}" destId="{CE9C77B3-6FC5-44D0-B1A6-548FFDC9ACF5}" srcOrd="2" destOrd="0" parTransId="{866E4069-B683-4EBB-B501-317AEE3087C7}" sibTransId="{107421A7-2E94-448A-9D3D-37A78E3DF1BC}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D1765103-D540-4656-A8A6-1055B1C89DB4}" type="presParOf" srcId="{F965F83D-9EC5-422A-AC7F-21013E865C34}" destId="{BCD7A3DB-8A61-4B6D-A377-388D32FCBCAC}" srcOrd="2" destOrd="0" presId="urn:microsoft.com/office/officeart/2005/8/layout/hierarchy6"/>
    <dgm:cxn modelId="{A742B17D-BD4B-4891-8B2E-BA3DA619C37B}" type="presParOf" srcId="{F965F83D-9EC5-422A-AC7F-21013E865C34}" destId="{0BB68338-BA55-45FB-95E3-C3378D5D2102}" srcOrd="3" destOrd="0" presId="urn:microsoft.com/office/officeart/2005/8/layout/hierarchy6"/>
    <dgm:cxn modelId="{5C7BC07A-192B-4BED-8AD3-3813F6EA7967}" type="presParOf" srcId="{0BB68338-BA55-45FB-95E3-C3378D5D2102}" destId="{90023B91-D037-4F77-95AB-781447DF2A8D}" srcOrd="0" destOrd="0" presId="urn:microsoft.com/office/officeart/2005/8/layout/hierarchy6"/>
    <dgm:cxn modelId="{D722C7BB-0FCF-4809-9119-346ECFC4AD78}" type="presParOf" srcId="{0BB68338-BA55-45FB-95E3-C3378D5D2102}" destId="{E5AF19E0-E70C-46CE-8D78-D866B8C8033F}" srcOrd="1" destOrd="0" presId="urn:microsoft.com/office/officeart/2005/8/layout/hierarchy6"/>
    <dgm:cxn modelId="{016C82C1-E251-4451-B90E-BA63A63537BB}" type="presParOf" srcId="{F965F83D-9EC5-422A-AC7F-21013E865C34}" destId="{DE7AAD41-99E2-4CAB-9DDF-E380FE680994}" srcOrd="4" destOrd="0" presId="urn:microsoft.com/office/officeart/2005/8/layout/hierarchy6"/>
    <dgm:cxn modelId="{AE5C903F-99E7-4752-A039-399F23DBA80D}" type="presParOf" srcId="{F965F83D-9EC5-422A-AC7F-21013E865C34}" destId="{6EDC89C9-D086-4A8F-8C78-C2343FA49F1A}" srcOrd="5" destOrd="0" presId="urn:microsoft.com/office/officeart/2005/8/layout/hierarchy6"/>
    <dgm:cxn modelId="{E6B40517-9FC9-41BC-88C7-D38BF2D18022}" type="presParOf" srcId="{6EDC89C9-D086-4A8F-8C78-C2343FA49F1A}" destId="{9E76000A-DBD5-405D-AEEF-DA1776FEA184}" srcOrd="0" destOrd="0" presId="urn:microsoft.com/office/officeart/2005/8/layout/hierarchy6"/>
    <dgm:cxn modelId="{57125F67-CE1A-4865-97D2-12464FCB48C7}" type="presParOf" srcId="{6EDC89C9-D086-4A8F-8C78-C2343FA49F1A}" destId="{10127AD0-130D-4E40-BE31-149438A5EB91}" srcOrd="1" destOrd="0" presId="urn:microsoft.com/office/officeart/2005/8/layout/hierarchy6"/>
    <dgm:cxn modelId="{7605D771-727C-472B-8D9B-902718AC7439}" type="presParOf" srcId="{F965F83D-9EC5-422A-AC7F-21013E865C34}" destId="{56C099F9-D30D-48BA-BDF6-F88F0CED2B94}" srcOrd="6" destOrd="0" presId="urn:microsoft.com/office/officeart/2005/8/layout/hierarchy6"/>
    <dgm:cxn modelId="{5874B2C8-0A32-4238-A7A3-7FFFA80DFC54}" type="presParOf" srcId="{F965F83D-9EC5-422A-AC7F-21013E865C34}" destId="{7B73F7B5-1D72-40DB-B389-3FE57A1F477B}" srcOrd="7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1708144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1963944" y="0"/>
              </a:moveTo>
              <a:lnTo>
                <a:pt x="1963944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952781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982279" y="2597075"/>
        <a:ext cx="1451730" cy="948154"/>
      </dsp:txXfrm>
    </dsp:sp>
    <dsp:sp modelId="{1B17BD5F-708E-4CFE-9BE3-5A2625F72EFD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E7B6E0-F907-4841-A7CD-E6338399BCEF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2946223" y="2597075"/>
        <a:ext cx="1451730" cy="948154"/>
      </dsp:txXfrm>
    </dsp:sp>
    <dsp:sp modelId="{18FE9CC6-F43D-4E42-8C54-3F96B6FDCA38}">
      <dsp:nvSpPr>
        <dsp:cNvPr id="0" name=""/>
        <dsp:cNvSpPr/>
      </dsp:nvSpPr>
      <dsp:spPr>
        <a:xfrm>
          <a:off x="3672088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1963944" y="201430"/>
              </a:lnTo>
              <a:lnTo>
                <a:pt x="1963944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62BC25-7477-43DB-8976-3DF5D36CE1DE}">
      <dsp:nvSpPr>
        <dsp:cNvPr id="0" name=""/>
        <dsp:cNvSpPr/>
      </dsp:nvSpPr>
      <dsp:spPr>
        <a:xfrm>
          <a:off x="4880669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910167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91569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111218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2199130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443767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473265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4163074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0771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437209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1217158" y="2164717"/>
          <a:ext cx="2945916" cy="402860"/>
        </a:xfrm>
        <a:custGeom>
          <a:avLst/>
          <a:gdLst/>
          <a:ahLst/>
          <a:cxnLst/>
          <a:rect l="0" t="0" r="0" b="0"/>
          <a:pathLst>
            <a:path>
              <a:moveTo>
                <a:pt x="2945916" y="0"/>
              </a:moveTo>
              <a:lnTo>
                <a:pt x="2945916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461794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491292" y="2597075"/>
        <a:ext cx="1451730" cy="948154"/>
      </dsp:txXfrm>
    </dsp:sp>
    <dsp:sp modelId="{BCD7A3DB-8A61-4B6D-A377-388D32FCBCAC}">
      <dsp:nvSpPr>
        <dsp:cNvPr id="0" name=""/>
        <dsp:cNvSpPr/>
      </dsp:nvSpPr>
      <dsp:spPr>
        <a:xfrm>
          <a:off x="3087724" y="2164717"/>
          <a:ext cx="1075350" cy="434656"/>
        </a:xfrm>
        <a:custGeom>
          <a:avLst/>
          <a:gdLst/>
          <a:ahLst/>
          <a:cxnLst/>
          <a:rect l="0" t="0" r="0" b="0"/>
          <a:pathLst>
            <a:path>
              <a:moveTo>
                <a:pt x="1075350" y="0"/>
              </a:moveTo>
              <a:lnTo>
                <a:pt x="1075350" y="217328"/>
              </a:lnTo>
              <a:lnTo>
                <a:pt x="0" y="217328"/>
              </a:lnTo>
              <a:lnTo>
                <a:pt x="0" y="4346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023B91-D037-4F77-95AB-781447DF2A8D}">
      <dsp:nvSpPr>
        <dsp:cNvPr id="0" name=""/>
        <dsp:cNvSpPr/>
      </dsp:nvSpPr>
      <dsp:spPr>
        <a:xfrm>
          <a:off x="2332361" y="2599373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2361859" y="2628871"/>
        <a:ext cx="1451730" cy="948154"/>
      </dsp:txXfrm>
    </dsp:sp>
    <dsp:sp modelId="{DE7AAD41-99E2-4CAB-9DDF-E380FE680994}">
      <dsp:nvSpPr>
        <dsp:cNvPr id="0" name=""/>
        <dsp:cNvSpPr/>
      </dsp:nvSpPr>
      <dsp:spPr>
        <a:xfrm>
          <a:off x="4163074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76000A-DBD5-405D-AEEF-DA1776FEA184}">
      <dsp:nvSpPr>
        <dsp:cNvPr id="0" name=""/>
        <dsp:cNvSpPr/>
      </dsp:nvSpPr>
      <dsp:spPr>
        <a:xfrm>
          <a:off x="4389683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419181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4163074" y="2164717"/>
          <a:ext cx="2945916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2945916" y="201430"/>
              </a:lnTo>
              <a:lnTo>
                <a:pt x="2945916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6353628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Transitive Verbs</a:t>
          </a:r>
        </a:p>
      </dsp:txBody>
      <dsp:txXfrm>
        <a:off x="6383126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5467164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371655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5401153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5467164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09570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39068" y="1187064"/>
        <a:ext cx="1821994" cy="948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37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9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344E2-CFEC-545B-181C-5ED6B8FF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45426C-E4E5-3E58-E0DC-F3CF74529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8A6959-DD98-4ED0-14FD-345AF9EBA7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8712-9FBF-DFE9-97D4-5DA4D38991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1B4F5C-DC48-653B-3195-6445686195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E88649-DA01-1C17-0237-D28EA75246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EE56D2-ED99-C0C0-3D59-2EB14F8AC9E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063558-C87A-D6CC-1C4B-5DBDBBF71C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405500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886D-9B97-3E95-D1D1-7EFD771BB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5CD068-1468-0DAD-C6A3-B63A95248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7D2E84-27C7-7D45-6E11-1D535B27827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alone.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3AE82-BF02-B962-C1F2-1B33F69260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5E1D73-FACE-88F1-0D54-FBDD20FC97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D0BB0E-9D49-F366-5F52-C2D811A54C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071D71-31D5-6215-3CE2-0872AB23AE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928046-5C97-8C87-2DC8-543428543B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272108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2DDBD-E48B-4B1A-9072-DF3953B00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9D29F9-836C-194D-9CE3-38E254C59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23CCE7-5762-C983-606A-14F6E2E3DE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E0A1A4-A9C8-5046-C08F-F5CADADB93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25F5B-F9B1-7F89-1A68-9837616D0F4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4EAE99-7803-3866-9627-4F81C760CA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6C95-CF08-11D0-0862-EEA2003106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F0C8E5-7F91-6DA0-EFFA-5901AF4A4B9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29065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44363C-FFA8-4B76-0ED3-6A2C73A68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D434A6-DFAF-FC08-2ACF-FC3DCB5F0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5B1229-8CD7-E517-5771-9F9058AD6CF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4F67D8-EBD7-BBAE-689F-470B569445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DAAC30-AF1C-0CD0-8D57-11A7BF2600E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EC0BDBF-9B47-AFDC-D7CE-3173DB676F2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A91ADD-F4E2-9E33-793E-AC1E723DD62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804A28-68B6-4C77-229E-FF124557566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351002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39E65-6EB4-22B7-F908-615B84904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64171C-79A4-ABE2-6725-5CD9ADD59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C9C741-A45E-43D1-E517-BE2883B66B3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B3EEDE-4695-E235-29EF-4C84B37431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DA832F-BF8D-CCCA-4F73-63FAAD210B9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1B643-0FBA-59FF-50B1-DAF2B863BD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4B61143-E210-9C04-CAF0-1F1E0777227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712821-459E-D925-5B7A-1984E114A0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53600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DAFF6-FACE-0402-0068-1C3DC94EA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AAD872-08CB-76B3-3107-EB43A72CF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6844A9-1973-6A19-5CDF-DF47D703EC2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E89962-2EFA-277A-7B01-EAE2D4F5A8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6D091A-0070-116D-F90C-61C47DD3E3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1814D2-C021-7352-89FC-46021391D3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EE9A559-6785-1BB2-08C5-CAEA8904554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42F982-FAE7-BF65-6A7A-FFE125B079A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50414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C1CE3-4E93-8FAA-112E-E82927E34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C565ED-1967-73AF-58D5-BD1E1C117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5DA65D-FE27-3AC6-569A-056DDBB6BC4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33DFCB-0B78-DC3F-72D0-00DF8C0DB4F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5AEFC1-570B-3032-721A-8E2ECDC25D9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835AD7-608F-FABB-4D1B-D64768C5976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501D2C-D758-61E6-41AE-F827B3D030E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happened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70CABA-9E55-2FD3-B8E6-3F21B30C51A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266554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AC43A-6CC2-98C0-C915-510D609B8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201A52B-7557-3ED5-069D-C1CA38C04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40E874-8353-11FD-6858-A52892BF2F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relaxed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alone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BAF891-0328-205B-4F9E-BB272EE7FB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D64A77-F50F-2F99-F2AD-257A92E0E7A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D5A8A3-0B5E-2EA4-312F-7E083CBBC7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709E5C5-93D2-82C2-2F03-88DDB5555DF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 just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happened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E7402A-B960-3149-18A8-66CD0257490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82705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923822" y="4795837"/>
            <a:ext cx="728133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60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811423" y="481083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136045" y="482853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3A952D-8CC6-A9EF-C495-5FA085EE773B}"/>
              </a:ext>
            </a:extLst>
          </p:cNvPr>
          <p:cNvSpPr txBox="1">
            <a:spLocks/>
          </p:cNvSpPr>
          <p:nvPr/>
        </p:nvSpPr>
        <p:spPr>
          <a:xfrm>
            <a:off x="8856571" y="480730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3FA5C7C-5378-F232-8CE5-FB67F8C1BB95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A2C0D0F-4803-FE16-B4F2-3C2837FA7591}"/>
              </a:ext>
            </a:extLst>
          </p:cNvPr>
          <p:cNvSpPr/>
          <p:nvPr/>
        </p:nvSpPr>
        <p:spPr>
          <a:xfrm rot="16200000">
            <a:off x="9283073" y="4134124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1CC370AC-2A4C-01D8-8ABB-2C4800917102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6E96EAB-67B5-FDF4-A2FB-BBD61036B9DE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143454" y="413412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665970" y="412442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985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4" grpId="0" animBg="1"/>
      <p:bldP spid="8" grpId="0" animBg="1"/>
      <p:bldP spid="10" grpId="0" animBg="1"/>
      <p:bldP spid="14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416051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662630" y="4828539"/>
            <a:ext cx="2141726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083265" y="482853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451E0C7D-4595-36B9-BF6E-99375425CAA7}"/>
              </a:ext>
            </a:extLst>
          </p:cNvPr>
          <p:cNvSpPr/>
          <p:nvPr/>
        </p:nvSpPr>
        <p:spPr>
          <a:xfrm rot="16200000">
            <a:off x="9283212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A75ECDD3-7B0E-7F1C-F1E1-4E22798D3A02}"/>
              </a:ext>
            </a:extLst>
          </p:cNvPr>
          <p:cNvSpPr/>
          <p:nvPr/>
        </p:nvSpPr>
        <p:spPr>
          <a:xfrm rot="16200000">
            <a:off x="2664906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EF03655-F487-A9A3-C792-55B559DD8D62}"/>
              </a:ext>
            </a:extLst>
          </p:cNvPr>
          <p:cNvSpPr/>
          <p:nvPr/>
        </p:nvSpPr>
        <p:spPr>
          <a:xfrm rot="16200000">
            <a:off x="4137364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845055" y="4795838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132795" y="4142301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664906" y="4125947"/>
            <a:ext cx="1172849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275034" y="4150479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23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  <p:bldP spid="16" grpId="0" animBg="1"/>
      <p:bldP spid="14" grpId="0" animBg="1"/>
      <p:bldP spid="15" grpId="0" animBg="1"/>
      <p:bldP spid="2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543923" y="5135882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459475" y="43579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868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957308" y="5172618"/>
            <a:ext cx="376506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“was” is the 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087044" y="425945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0798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308448" y="2777067"/>
            <a:ext cx="2605064" cy="4362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2B1B35-4D32-8851-326C-0F207AC0DE94}"/>
              </a:ext>
            </a:extLst>
          </p:cNvPr>
          <p:cNvSpPr txBox="1">
            <a:spLocks/>
          </p:cNvSpPr>
          <p:nvPr/>
        </p:nvSpPr>
        <p:spPr>
          <a:xfrm>
            <a:off x="697059" y="1992524"/>
            <a:ext cx="598596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auxiliary verb?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8375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8306484" y="431150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646283" y="503456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8281843" y="425810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31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“After” and “for”?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1591733" y="5033723"/>
            <a:ext cx="7123289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7786285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1223361" y="425894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95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 midday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152493" y="2506202"/>
            <a:ext cx="278569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3790546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52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midday, Aimee was searching for a solution.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271782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53232" y="1581150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3907404" y="4664236"/>
            <a:ext cx="206361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060112" y="4139075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2408554" y="41572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121191" y="4614064"/>
            <a:ext cx="235687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084803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412601" y="1622318"/>
            <a:ext cx="20026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610026" y="1622318"/>
            <a:ext cx="212254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434153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7912752" y="260214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7695546" y="16223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00C68E1-1385-01B6-4A85-FE8967AD8F70}"/>
              </a:ext>
            </a:extLst>
          </p:cNvPr>
          <p:cNvSpPr/>
          <p:nvPr/>
        </p:nvSpPr>
        <p:spPr>
          <a:xfrm rot="16200000">
            <a:off x="8265413" y="417668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5808A0-F43C-1358-18AC-DA26658546E7}"/>
              </a:ext>
            </a:extLst>
          </p:cNvPr>
          <p:cNvSpPr txBox="1">
            <a:spLocks/>
          </p:cNvSpPr>
          <p:nvPr/>
        </p:nvSpPr>
        <p:spPr>
          <a:xfrm>
            <a:off x="8540574" y="469777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364F6C3-DAD3-8026-2546-D2FD46ECEE91}"/>
              </a:ext>
            </a:extLst>
          </p:cNvPr>
          <p:cNvSpPr txBox="1">
            <a:spLocks/>
          </p:cNvSpPr>
          <p:nvPr/>
        </p:nvSpPr>
        <p:spPr>
          <a:xfrm>
            <a:off x="5510510" y="1640313"/>
            <a:ext cx="206361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90EC0B5F-56D0-345C-308E-C18217EEDA30}"/>
              </a:ext>
            </a:extLst>
          </p:cNvPr>
          <p:cNvSpPr/>
          <p:nvPr/>
        </p:nvSpPr>
        <p:spPr>
          <a:xfrm rot="5400000">
            <a:off x="6571738" y="262029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033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0" grpId="0" animBg="1"/>
      <p:bldP spid="22" grpId="0" animBg="1"/>
      <p:bldP spid="11" grpId="0" animBg="1"/>
      <p:bldP spid="15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95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68364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18171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27933-CE9F-496E-CCBE-2D44ABB92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13F366-D1FE-869A-6E57-1E40DF3EB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1EE94-AAE6-2336-F093-41CBBA401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FEAD99-10CE-BB62-A158-C552DFBB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51E6F0-8022-A8CE-5273-A8F7054F3D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622D7E-EB8B-2C3D-713F-DCA2210E29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D766BC-AA3A-7536-6862-AA040C8A2DA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A095FA-5CF0-FC8B-9A2B-96722095124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423412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79092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04318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64CD3B-0460-3E80-AB51-2BE8E9449D45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78430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BF2CE-7B8E-FFEF-D88F-A1B8A6A6B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695BAA-6EC3-1853-52A8-E1ED672C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064453-0BD4-CA0F-616C-6548E7390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7251E-8268-B770-0939-627E739CD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CC61AE-22BC-C54D-9950-2364078A6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7836229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78DD66-370A-460B-FB3B-04DB9DA3CB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9F9F1E-BED7-FF5F-8A8A-8996733C194E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320310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CEBEE-E390-E9A9-4554-D7A22268B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3D94525-9DE0-22C7-02B5-59E809698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02E1A5F-FAE8-D4EF-1E3B-8ECC74857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FD4847-F644-D9B8-FB71-5F72E8441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1A8E5B5-2375-5BC5-701F-7F9C0405E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6492232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939C12-887E-943D-71E8-11F544AF9F2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296722-B602-871A-6095-092EF2AC6991}"/>
              </a:ext>
            </a:extLst>
          </p:cNvPr>
          <p:cNvSpPr txBox="1"/>
          <p:nvPr/>
        </p:nvSpPr>
        <p:spPr>
          <a:xfrm>
            <a:off x="2810509" y="4592524"/>
            <a:ext cx="8686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called a “transitive” verb.</a:t>
            </a:r>
          </a:p>
        </p:txBody>
      </p:sp>
    </p:spTree>
    <p:extLst>
      <p:ext uri="{BB962C8B-B14F-4D97-AF65-F5344CB8AC3E}">
        <p14:creationId xmlns:p14="http://schemas.microsoft.com/office/powerpoint/2010/main" val="195565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73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8FDE-BD39-BABD-5FEF-3C03FCD7E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E1753EA-49FB-8964-AD8C-95B304A2CD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89E4A6D-895D-FDF0-0096-734524E65D23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14A5F5-CF19-798B-2EBE-B13D6727186B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11368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require an object.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39CCFC-CD9B-D42F-835B-A1B3B283CA65}"/>
              </a:ext>
            </a:extLst>
          </p:cNvPr>
          <p:cNvSpPr txBox="1">
            <a:spLocks/>
          </p:cNvSpPr>
          <p:nvPr/>
        </p:nvSpPr>
        <p:spPr>
          <a:xfrm>
            <a:off x="346884" y="272991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 (hence the “trans”).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8EAACB-0B76-B489-4BA9-B3AED88FC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918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28907-3825-B2BB-3C45-E5CD2C6CE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D4705BC-0D4B-FD10-EFBE-66A835C4D9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934C9C-C31E-FB6A-4049-3D8F8BCD17C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022CAD-479D-FCA7-5B1F-CE77A95D75E3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kick.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throws.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swim.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A0400A-90E8-ED5A-EFA6-5A05C86CA64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these sentences?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0ECC1D-1F91-B942-26A6-0F38EA2ADFAC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swim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9EE430-3B82-667F-3449-E8C11668746F}"/>
              </a:ext>
            </a:extLst>
          </p:cNvPr>
          <p:cNvSpPr txBox="1">
            <a:spLocks/>
          </p:cNvSpPr>
          <p:nvPr/>
        </p:nvSpPr>
        <p:spPr>
          <a:xfrm>
            <a:off x="6502400" y="2952045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Information is missing!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EBAC37-73D3-7035-33A3-75C000F154D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(what?)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fix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9D9266-1F35-FB11-55A0-5A1869B489AD}"/>
              </a:ext>
            </a:extLst>
          </p:cNvPr>
          <p:cNvSpPr txBox="1">
            <a:spLocks/>
          </p:cNvSpPr>
          <p:nvPr/>
        </p:nvSpPr>
        <p:spPr>
          <a:xfrm>
            <a:off x="2894156" y="4640555"/>
            <a:ext cx="8926542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verbs are transitive verbs because they </a:t>
            </a:r>
            <a:r>
              <a:rPr lang="en-GB" sz="3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need an object</a:t>
            </a:r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6C5BEE6-F37D-5608-82E5-5B691E131AA8}"/>
              </a:ext>
            </a:extLst>
          </p:cNvPr>
          <p:cNvSpPr txBox="1">
            <a:spLocks/>
          </p:cNvSpPr>
          <p:nvPr/>
        </p:nvSpPr>
        <p:spPr>
          <a:xfrm>
            <a:off x="322465" y="1394343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a dart.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fix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rockets.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6068EF-E31F-E925-51BE-9F614ED087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849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EB641-C0AA-EE7D-F862-63F7B7560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B4C36D4D-E8FA-699C-E6E4-32C4CC51B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9B1C-2105-A123-D0A2-F35C3B03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verb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8449E-0458-D160-B9C9-7129BD86EDE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vanished without a trace.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E55ED94-F739-7C4C-E78F-81CCD39FA6E2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arrived just before sunset.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7AC9A1-E8CF-B611-2A7F-6D2D5F33DBC6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built a miniature rocket.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8414115-59CE-7FC4-EAB1-0B83B4DE56EF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wrote a message.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86E251-47B6-FD5D-6860-0C391FE9B479}"/>
              </a:ext>
            </a:extLst>
          </p:cNvPr>
          <p:cNvSpPr txBox="1">
            <a:spLocks/>
          </p:cNvSpPr>
          <p:nvPr/>
        </p:nvSpPr>
        <p:spPr>
          <a:xfrm>
            <a:off x="2066511" y="2454784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D053C3-B581-34B1-B573-61E16BAC1987}"/>
              </a:ext>
            </a:extLst>
          </p:cNvPr>
          <p:cNvSpPr txBox="1">
            <a:spLocks/>
          </p:cNvSpPr>
          <p:nvPr/>
        </p:nvSpPr>
        <p:spPr>
          <a:xfrm>
            <a:off x="2066511" y="428352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F6F2756-985D-1DD6-FA63-CFAFCBEBACBF}"/>
              </a:ext>
            </a:extLst>
          </p:cNvPr>
          <p:cNvSpPr txBox="1">
            <a:spLocks/>
          </p:cNvSpPr>
          <p:nvPr/>
        </p:nvSpPr>
        <p:spPr>
          <a:xfrm>
            <a:off x="2066511" y="1540413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miniature rocket.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2DA67C-0CEF-A23D-FAE6-6E5FEFAA5D34}"/>
              </a:ext>
            </a:extLst>
          </p:cNvPr>
          <p:cNvSpPr txBox="1">
            <a:spLocks/>
          </p:cNvSpPr>
          <p:nvPr/>
        </p:nvSpPr>
        <p:spPr>
          <a:xfrm>
            <a:off x="2066511" y="336915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message.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83622F0-6AF9-5D0C-79E9-7BBC9F985831}"/>
              </a:ext>
            </a:extLst>
          </p:cNvPr>
          <p:cNvSpPr txBox="1">
            <a:spLocks/>
          </p:cNvSpPr>
          <p:nvPr/>
        </p:nvSpPr>
        <p:spPr>
          <a:xfrm>
            <a:off x="531223" y="61766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E24364D-D729-301B-4D84-D409D8711CC2}"/>
              </a:ext>
            </a:extLst>
          </p:cNvPr>
          <p:cNvSpPr txBox="1">
            <a:spLocks/>
          </p:cNvSpPr>
          <p:nvPr/>
        </p:nvSpPr>
        <p:spPr>
          <a:xfrm>
            <a:off x="2055222" y="2465138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A7620A-BBD3-8283-7116-66DC4876D438}"/>
              </a:ext>
            </a:extLst>
          </p:cNvPr>
          <p:cNvSpPr txBox="1">
            <a:spLocks/>
          </p:cNvSpPr>
          <p:nvPr/>
        </p:nvSpPr>
        <p:spPr>
          <a:xfrm>
            <a:off x="2055222" y="429387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D0AB1BA-0593-34DE-17F9-19330A291591}"/>
              </a:ext>
            </a:extLst>
          </p:cNvPr>
          <p:cNvSpPr txBox="1">
            <a:spLocks/>
          </p:cNvSpPr>
          <p:nvPr/>
        </p:nvSpPr>
        <p:spPr>
          <a:xfrm>
            <a:off x="531223" y="584731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Which verbs are </a:t>
            </a:r>
            <a:r>
              <a:rPr lang="en-GB" sz="4000" u="sng" dirty="0">
                <a:solidFill>
                  <a:srgbClr val="FFC000"/>
                </a:solidFill>
              </a:rPr>
              <a:t>transitive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ABC7C4-F64E-D7A3-E9E7-EA0206169E6E}"/>
              </a:ext>
            </a:extLst>
          </p:cNvPr>
          <p:cNvSpPr txBox="1">
            <a:spLocks/>
          </p:cNvSpPr>
          <p:nvPr/>
        </p:nvSpPr>
        <p:spPr>
          <a:xfrm>
            <a:off x="2055222" y="155076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miniature rocket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2D44CE-EFD6-FE5F-DDD4-BF129BEE2283}"/>
              </a:ext>
            </a:extLst>
          </p:cNvPr>
          <p:cNvSpPr txBox="1">
            <a:spLocks/>
          </p:cNvSpPr>
          <p:nvPr/>
        </p:nvSpPr>
        <p:spPr>
          <a:xfrm>
            <a:off x="2055222" y="337950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message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694070F-63E7-BF45-A128-04711D6CA65A}"/>
              </a:ext>
            </a:extLst>
          </p:cNvPr>
          <p:cNvSpPr txBox="1">
            <a:spLocks/>
          </p:cNvSpPr>
          <p:nvPr/>
        </p:nvSpPr>
        <p:spPr>
          <a:xfrm>
            <a:off x="152400" y="212771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8B4875F8-2610-073C-FDC7-6D9893D6AFC8}"/>
              </a:ext>
            </a:extLst>
          </p:cNvPr>
          <p:cNvSpPr/>
          <p:nvPr/>
        </p:nvSpPr>
        <p:spPr>
          <a:xfrm rot="21044644">
            <a:off x="1892658" y="2146770"/>
            <a:ext cx="2260529" cy="19695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F88667B-F0B0-66F2-D786-517798859883}"/>
              </a:ext>
            </a:extLst>
          </p:cNvPr>
          <p:cNvSpPr txBox="1">
            <a:spLocks/>
          </p:cNvSpPr>
          <p:nvPr/>
        </p:nvSpPr>
        <p:spPr>
          <a:xfrm>
            <a:off x="152400" y="4122087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CD07DCF-BF55-0454-7488-1075F211AB8C}"/>
              </a:ext>
            </a:extLst>
          </p:cNvPr>
          <p:cNvSpPr/>
          <p:nvPr/>
        </p:nvSpPr>
        <p:spPr>
          <a:xfrm rot="21044644">
            <a:off x="1886825" y="4065734"/>
            <a:ext cx="3197885" cy="200307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25C5298-A40F-2D12-FC91-160738F2A0FB}"/>
              </a:ext>
            </a:extLst>
          </p:cNvPr>
          <p:cNvSpPr txBox="1">
            <a:spLocks/>
          </p:cNvSpPr>
          <p:nvPr/>
        </p:nvSpPr>
        <p:spPr>
          <a:xfrm>
            <a:off x="302542" y="5407700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u="sng" dirty="0">
                <a:solidFill>
                  <a:srgbClr val="FFC000"/>
                </a:solidFill>
              </a:rPr>
              <a:t>Transitive verbs </a:t>
            </a:r>
            <a:r>
              <a:rPr lang="en-GB" sz="4000" dirty="0">
                <a:solidFill>
                  <a:schemeClr val="bg1"/>
                </a:solidFill>
              </a:rPr>
              <a:t>need an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7788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8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50D662-35D0-A364-8E11-D64FA5FBB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174942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5AF2F-C02D-2286-0652-DC811AAFF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A4288-FCF8-C4DD-7BED-6052B23DF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BFA86F-DA61-87AC-369C-85BDF0C7EF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0552BB-1469-0E7B-858E-037A5442B0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E688DA-75DF-BB30-8724-3CA2360BA5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283466-2614-5EC6-6E00-1574B03862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30BAB0-D6FF-1964-AD30-F4D148000A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91ECF4E-3579-3838-E450-8175F5F011F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10670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21578-0D3F-F4AC-4B35-BFCB25685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E5060D7-E877-E445-0F5C-6BCB3BFAB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78A694-5174-A3F6-C366-0C44C9C08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99904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1090B-D54A-605F-A1D5-C28868B57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7AFD21A-AE6B-4F56-AB41-9C333AFB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993DA9-7941-DC8B-FD36-E4FBA735DD1B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9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A8076-321B-052C-4F91-071D88BD6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67AD98-5833-60AC-DFFC-2B3DA662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C69A75-4FB5-C845-E03A-051C822B5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61957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4423F-EBA8-420D-384E-B0E353B9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A11E91A-BFAB-7482-ADC9-F8B68204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3B0332-412F-77BE-06B1-7E7FF7B1A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473971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0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D038-5BDE-DF6C-5D08-7537E388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AAB44F7-DA61-B026-0614-85F7396D2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27201B-83D4-C7F6-70C6-A7F2B380E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74557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7782C-3F82-7DEB-64C4-9F72A4A72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DF62B21-A62B-AEA6-7885-3C19B7C8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C030663-2821-F762-EDA1-0A27916056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99376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0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3D53D-9BDB-0B03-FAC8-26AD2CAF2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480F79-4341-655C-3F71-A793B01F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B693BA-79D3-02A4-B41C-B504FCB50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09042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1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0FAF-92B3-83B0-B9A0-B3DC43FCD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F7056B4-0B84-20DE-2F3A-136128990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2EEDE5-8B6D-162A-D17A-910A4ACD4414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4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0D76-32EB-6B4B-505F-7804DEEB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AF73607-D6CD-E242-4CF6-A2EED45CC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D6E7A0-2C1A-0918-E532-A6E145363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353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7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03391-53B8-1B9D-592B-8D121D4E9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DA97D71-B34C-394D-61C5-FC4F9E244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ABAA3C7-5C4B-4931-2502-93431F36F0D3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1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D2AB6-E995-CD9D-BFB1-AE7924B6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6AA538-8241-C1C8-94CD-41B77D0A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078EE0-BBC0-A7B4-5364-CB9A5BA8A86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9E2DF5-BF85-C2B7-4BB1-70AB3FDB6D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BDAF71-BDC0-2365-B54A-5A8481ED5C2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7342DF-6175-F485-C016-B40AC67B48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AC8F78-5BFA-12EE-DE89-4D1782E0CA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CBFF1-1B36-A43A-ED8E-8DC4FB0340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339950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941DB-FA27-379F-2925-7C62C135D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04807C7-D34C-5DCF-AC89-AC69F8DAA9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859D1B-E153-5A99-5DF4-4288CE6CE639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boy </a:t>
                      </a:r>
                      <a:r>
                        <a:rPr lang="en-GB" sz="1800" b="1" u="sng" dirty="0"/>
                        <a:t>threw</a:t>
                      </a:r>
                      <a:r>
                        <a:rPr lang="en-GB" sz="1800" dirty="0"/>
                        <a:t> the ball.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638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3CC09-C516-DFAE-ECBF-74CB7F576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C78A40-46D1-813B-F845-480A17F80414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88A13-EEE3-7F46-1CFB-BE6465C24302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1BA835-E957-7A01-EC5A-9839F26E994A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might paint a mural on the wall.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994640-1841-F999-991B-3E7A3A68952E}"/>
              </a:ext>
            </a:extLst>
          </p:cNvPr>
          <p:cNvSpPr txBox="1"/>
          <p:nvPr/>
        </p:nvSpPr>
        <p:spPr>
          <a:xfrm>
            <a:off x="329483" y="2598003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might 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29B9C2-98D6-43B5-6F58-32EB45B0DA1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D621B-1B4F-0A80-015A-A9FC11E90D33}"/>
              </a:ext>
            </a:extLst>
          </p:cNvPr>
          <p:cNvSpPr txBox="1"/>
          <p:nvPr/>
        </p:nvSpPr>
        <p:spPr>
          <a:xfrm>
            <a:off x="342900" y="2567947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might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745B62-80A4-BC65-D182-A3204774532F}"/>
              </a:ext>
            </a:extLst>
          </p:cNvPr>
          <p:cNvSpPr/>
          <p:nvPr/>
        </p:nvSpPr>
        <p:spPr>
          <a:xfrm rot="16200000">
            <a:off x="3003589" y="3568264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B82134-2160-C293-2285-49091AA10096}"/>
              </a:ext>
            </a:extLst>
          </p:cNvPr>
          <p:cNvSpPr txBox="1">
            <a:spLocks/>
          </p:cNvSpPr>
          <p:nvPr/>
        </p:nvSpPr>
        <p:spPr>
          <a:xfrm>
            <a:off x="2648632" y="347876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DEA031B-0E5D-E180-799D-4F109E863B26}"/>
              </a:ext>
            </a:extLst>
          </p:cNvPr>
          <p:cNvSpPr/>
          <p:nvPr/>
        </p:nvSpPr>
        <p:spPr>
          <a:xfrm rot="16200000">
            <a:off x="4611366" y="3631629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B7D6BD1-6938-B6BD-D69C-340D34EDB20C}"/>
              </a:ext>
            </a:extLst>
          </p:cNvPr>
          <p:cNvSpPr txBox="1">
            <a:spLocks/>
          </p:cNvSpPr>
          <p:nvPr/>
        </p:nvSpPr>
        <p:spPr>
          <a:xfrm>
            <a:off x="4306409" y="4289329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6AAE325-1E2E-DB53-E862-7BAB0E71BDDC}"/>
              </a:ext>
            </a:extLst>
          </p:cNvPr>
          <p:cNvSpPr txBox="1">
            <a:spLocks/>
          </p:cNvSpPr>
          <p:nvPr/>
        </p:nvSpPr>
        <p:spPr>
          <a:xfrm>
            <a:off x="4306409" y="349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F695EB-11B1-AE15-7E6D-2039F9E68753}"/>
              </a:ext>
            </a:extLst>
          </p:cNvPr>
          <p:cNvSpPr txBox="1">
            <a:spLocks/>
          </p:cNvSpPr>
          <p:nvPr/>
        </p:nvSpPr>
        <p:spPr>
          <a:xfrm>
            <a:off x="4306408" y="5079297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5ADFA66-F8E7-D791-BCEB-0D198E8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403E8B-9249-27DE-F660-07F0EC836D44}"/>
              </a:ext>
            </a:extLst>
          </p:cNvPr>
          <p:cNvSpPr txBox="1">
            <a:spLocks/>
          </p:cNvSpPr>
          <p:nvPr/>
        </p:nvSpPr>
        <p:spPr>
          <a:xfrm>
            <a:off x="2648632" y="5079297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21745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F200D-DA02-18ED-8254-DB9F83C6E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3828826-B5BB-DDF2-3FEC-10BB89C59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F64CECF-BD25-A932-E775-9C265C5F6AD9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842A-6B35-FEA6-AA0B-CC35A42A689A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8CE9A9-89CD-302B-9785-ACE89F49C0A9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will write a letter to the inventor.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62EEB-97BA-8812-6F80-3F4451278AF8}"/>
              </a:ext>
            </a:extLst>
          </p:cNvPr>
          <p:cNvSpPr txBox="1"/>
          <p:nvPr/>
        </p:nvSpPr>
        <p:spPr>
          <a:xfrm>
            <a:off x="361242" y="2586804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will 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E558F7-8446-43F1-D446-8117E7150E16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37C37-6F47-2271-1BA8-AEDB9D2FCA74}"/>
              </a:ext>
            </a:extLst>
          </p:cNvPr>
          <p:cNvSpPr txBox="1"/>
          <p:nvPr/>
        </p:nvSpPr>
        <p:spPr>
          <a:xfrm>
            <a:off x="379584" y="2436600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will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49088E9-2FFB-D15C-A1F9-EFAE111D4F73}"/>
              </a:ext>
            </a:extLst>
          </p:cNvPr>
          <p:cNvSpPr/>
          <p:nvPr/>
        </p:nvSpPr>
        <p:spPr>
          <a:xfrm rot="16200000">
            <a:off x="2331690" y="3485559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6EDB54-B2D2-1632-E100-9F58B97E6D49}"/>
              </a:ext>
            </a:extLst>
          </p:cNvPr>
          <p:cNvSpPr txBox="1">
            <a:spLocks/>
          </p:cNvSpPr>
          <p:nvPr/>
        </p:nvSpPr>
        <p:spPr>
          <a:xfrm>
            <a:off x="1976733" y="339605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EB2EF48-4492-3671-E9F3-939CD8AD7BE5}"/>
              </a:ext>
            </a:extLst>
          </p:cNvPr>
          <p:cNvSpPr/>
          <p:nvPr/>
        </p:nvSpPr>
        <p:spPr>
          <a:xfrm rot="16200000">
            <a:off x="3979188" y="3555865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5B37ED7-312C-EEE5-ABA3-91336C2BE458}"/>
              </a:ext>
            </a:extLst>
          </p:cNvPr>
          <p:cNvSpPr txBox="1">
            <a:spLocks/>
          </p:cNvSpPr>
          <p:nvPr/>
        </p:nvSpPr>
        <p:spPr>
          <a:xfrm>
            <a:off x="3674231" y="421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F28C7B-9D49-88A0-1E6F-21F6FC9D35F9}"/>
              </a:ext>
            </a:extLst>
          </p:cNvPr>
          <p:cNvSpPr txBox="1">
            <a:spLocks/>
          </p:cNvSpPr>
          <p:nvPr/>
        </p:nvSpPr>
        <p:spPr>
          <a:xfrm>
            <a:off x="3674231" y="3417801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10FE82-C239-52D5-1416-4195B1548741}"/>
              </a:ext>
            </a:extLst>
          </p:cNvPr>
          <p:cNvSpPr txBox="1">
            <a:spLocks/>
          </p:cNvSpPr>
          <p:nvPr/>
        </p:nvSpPr>
        <p:spPr>
          <a:xfrm>
            <a:off x="3674230" y="5003533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0ED3DF-F375-18F1-2192-62DBEB290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6A10E88-DBAE-69E0-7535-D8BFCD68E7B4}"/>
              </a:ext>
            </a:extLst>
          </p:cNvPr>
          <p:cNvSpPr txBox="1">
            <a:spLocks/>
          </p:cNvSpPr>
          <p:nvPr/>
        </p:nvSpPr>
        <p:spPr>
          <a:xfrm>
            <a:off x="1970927" y="502987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5483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5EDB-CD2A-5EC7-7BD0-6CCAADE79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8C28DAC-AE2B-FBCD-6CDC-F45CA1E1C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CDC7AAA-7A46-D2CF-3173-B1E2A9557EFA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87193-B370-B57B-699D-509F97B1CDD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6C6FB7-658F-C212-AAE6-536C2FE6A367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has wanted to build a rocket.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AC1E49-4E87-D99C-371F-AF2D0B118DFB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has wanted 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6E629-581A-E818-D8AE-183F4EA40E4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BBFF80-6E52-F6CF-026B-0DD4B00E2327}"/>
              </a:ext>
            </a:extLst>
          </p:cNvPr>
          <p:cNvSpPr txBox="1"/>
          <p:nvPr/>
        </p:nvSpPr>
        <p:spPr>
          <a:xfrm>
            <a:off x="374659" y="2448905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has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wanted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00B0F0"/>
                </a:solidFill>
                <a:latin typeface="Andika" panose="02000000000000000000" pitchFamily="2" charset="0"/>
              </a:rPr>
              <a:t>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3C32A3-E1D0-18CB-9186-449F8C01C0AC}"/>
              </a:ext>
            </a:extLst>
          </p:cNvPr>
          <p:cNvSpPr/>
          <p:nvPr/>
        </p:nvSpPr>
        <p:spPr>
          <a:xfrm rot="16200000">
            <a:off x="3043840" y="3487697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1A3C1-7A72-843F-1204-5FF6C2412B40}"/>
              </a:ext>
            </a:extLst>
          </p:cNvPr>
          <p:cNvSpPr txBox="1">
            <a:spLocks/>
          </p:cNvSpPr>
          <p:nvPr/>
        </p:nvSpPr>
        <p:spPr>
          <a:xfrm>
            <a:off x="2589771" y="340874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94D84B9-7EB9-4F0C-0B4C-42C5D805437F}"/>
              </a:ext>
            </a:extLst>
          </p:cNvPr>
          <p:cNvSpPr/>
          <p:nvPr/>
        </p:nvSpPr>
        <p:spPr>
          <a:xfrm rot="16200000">
            <a:off x="4635629" y="3487697"/>
            <a:ext cx="830997" cy="175001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930F83-4F57-C482-E561-19DBC118F934}"/>
              </a:ext>
            </a:extLst>
          </p:cNvPr>
          <p:cNvSpPr txBox="1">
            <a:spLocks/>
          </p:cNvSpPr>
          <p:nvPr/>
        </p:nvSpPr>
        <p:spPr>
          <a:xfrm>
            <a:off x="4328906" y="340010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2445871-5646-24BB-CDF2-55A6C3ED5C46}"/>
              </a:ext>
            </a:extLst>
          </p:cNvPr>
          <p:cNvSpPr/>
          <p:nvPr/>
        </p:nvSpPr>
        <p:spPr>
          <a:xfrm rot="16200000">
            <a:off x="6782770" y="3675011"/>
            <a:ext cx="1174128" cy="175003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8179AC-9827-D36C-2BAF-1E0E2A13E7FF}"/>
              </a:ext>
            </a:extLst>
          </p:cNvPr>
          <p:cNvSpPr txBox="1">
            <a:spLocks/>
          </p:cNvSpPr>
          <p:nvPr/>
        </p:nvSpPr>
        <p:spPr>
          <a:xfrm>
            <a:off x="6283588" y="4207387"/>
            <a:ext cx="2207227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6B9979F-9BC6-4B0E-98F5-B8B6734A665D}"/>
              </a:ext>
            </a:extLst>
          </p:cNvPr>
          <p:cNvSpPr txBox="1">
            <a:spLocks/>
          </p:cNvSpPr>
          <p:nvPr/>
        </p:nvSpPr>
        <p:spPr>
          <a:xfrm>
            <a:off x="6283588" y="5070831"/>
            <a:ext cx="2207228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B491B9D-6978-C8D4-90EB-9F274751E1F3}"/>
              </a:ext>
            </a:extLst>
          </p:cNvPr>
          <p:cNvSpPr txBox="1">
            <a:spLocks/>
          </p:cNvSpPr>
          <p:nvPr/>
        </p:nvSpPr>
        <p:spPr>
          <a:xfrm>
            <a:off x="4328906" y="4218979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698E904-3948-564D-B172-E05A60974C6A}"/>
              </a:ext>
            </a:extLst>
          </p:cNvPr>
          <p:cNvSpPr txBox="1">
            <a:spLocks/>
          </p:cNvSpPr>
          <p:nvPr/>
        </p:nvSpPr>
        <p:spPr>
          <a:xfrm>
            <a:off x="4328906" y="5084622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34053AA-B655-0005-C4EE-D9D6F541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FE79F42-ACF2-C4C0-65BB-F1AC4D869C3C}"/>
              </a:ext>
            </a:extLst>
          </p:cNvPr>
          <p:cNvSpPr txBox="1">
            <a:spLocks/>
          </p:cNvSpPr>
          <p:nvPr/>
        </p:nvSpPr>
        <p:spPr>
          <a:xfrm>
            <a:off x="2629493" y="5070831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12669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9" grpId="0" animBg="1"/>
      <p:bldP spid="11" grpId="0" animBg="1"/>
      <p:bldP spid="15" grpId="0" animBg="1"/>
      <p:bldP spid="14" grpId="0" animBg="1"/>
      <p:bldP spid="21" grpId="0" animBg="1"/>
      <p:bldP spid="22" grpId="0" animBg="1"/>
      <p:bldP spid="23" grpId="0" animBg="1"/>
      <p:bldP spid="1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7165D-AE27-014F-1D86-CD137EF42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4545292-E1CC-C540-D66B-35F1835341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495758-E6C5-AF71-0BB9-A9F383E16CDC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57E7C8-7861-2565-D65B-3AB6DBFFB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666755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7490EB0-3173-B347-7E15-5E94D8005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8233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546BA-8488-22DE-3067-71C01C4A6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D056CE1-410A-5DEB-FE80-6D6692893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C8BA627-88DF-C21D-236B-3B87B0991327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30ECDD-32BB-92BC-4444-D08481F24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4120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AF1D8A2-5D68-EE38-EAA3-6E4AA408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409942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A83B1-8260-00DF-865D-57881817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5C59A08-C57E-238F-4975-8E4C42D4F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1F831D0-2D83-1D93-9571-012261E985C3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F283BDE-215A-B65A-555D-B2C50CE41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29348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50F2CDD-1125-ACCD-A5BE-E3964034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118828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D274-9F73-8B25-A810-8270599C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6C2AB1-BC25-E2D0-0712-527697E89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73C609-A841-CBDE-FC38-06C4E2BE16F9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3E419-2DA8-2AC8-57BF-164CF604F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88342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551F83-F108-AE5D-5141-77F12E37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8288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BC98E-B94B-B123-66C6-4DD122BCF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59E149D-B41F-5D20-6748-C47B6B8A5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BBE75B6-E075-C4DC-49D3-EA333372445B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130A48-6250-D4AF-3EE5-FA31DF13D6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63194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1A9CBE2-B459-44CB-DAD7-5D7516096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678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01258-9FA1-F316-CE1A-C3DA0E89B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853CF88-BAD3-1B6D-106E-2272876B2A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CCDDDE5-8A83-7AA0-920E-D222936C54DF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0DD6CC0-9D29-E112-7137-4AF6069D0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74186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 (School is the object.)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DFC71F6-EECD-33CA-9710-F0790FB04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95807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F5284-6759-AE26-70D7-F1A73FFD5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D36547-C3A7-3E53-7AFB-25D40014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E5A07-F702-78D6-0C06-923E0AD3F6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A98EDF-740F-B072-EC54-CF24185E7C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52701B-35C1-3986-C2AA-A536B59ADC6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FCE256-20C4-C21B-6C39-9533C4AE9D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B586EE-D90D-424B-51B8-FDDB762C519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238290-607A-8D84-E383-91F8923FF1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124105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152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875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C63D7-18EE-ACBC-1C0A-FD5E115AD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948A65-90EF-52CC-61E0-8AF856DC9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F3C34-0879-C697-EE57-C87282D874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BDFF42-62F5-2B86-E99D-3681614E43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6A5A7B-883E-39F8-7571-9DC8347B0A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5B595F-B6B5-02C1-BE56-E2DD53DC25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CFB21D-5B00-C952-77B8-366F5CC9EA7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F9233-4088-9DF2-970A-54C1E3319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likes helping. </a:t>
            </a:r>
          </a:p>
        </p:txBody>
      </p:sp>
    </p:spTree>
    <p:extLst>
      <p:ext uri="{BB962C8B-B14F-4D97-AF65-F5344CB8AC3E}">
        <p14:creationId xmlns:p14="http://schemas.microsoft.com/office/powerpoint/2010/main" val="3885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33BB3-8958-5177-2EF8-164FA2105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CDD401-3BE2-18AC-048D-A183F9AE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AD15B-FC62-C60B-A92D-6F383F21DD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4E0003-9C66-5F8F-8B90-AF648F1F68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DC5A45-7131-87D3-207D-634F62EBFAC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CA22BC-CCAC-18B9-53DA-5E7A0BD2CB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44D1B98-A4CE-2100-3FAC-B73B4BF221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2B318A-6E82-D2A5-77AD-A2F99C7CE3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106523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3E2C8-44EC-9F08-8916-7E245BAB6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CEDA0E-5C1A-9842-C5E4-1D57B979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AEDF84-EC63-B58F-C521-478F57FDE4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D89C37-27C9-A400-E7DA-7CDECC6B5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rocket, Emile relaxed alone.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48A0A0-02F2-9AE3-2032-6EACB06ED0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rocket,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relaxed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alone.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7210A-BC23-F1CF-8D7D-A48A332D7F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Inside the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rocket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relaxed alone.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143FDD-7B3C-A4F1-3A42-8A29A790D4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asked what just happened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34FE6-147E-912A-2E1C-59F9D716A1D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like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helping. </a:t>
            </a:r>
          </a:p>
        </p:txBody>
      </p:sp>
    </p:spTree>
    <p:extLst>
      <p:ext uri="{BB962C8B-B14F-4D97-AF65-F5344CB8AC3E}">
        <p14:creationId xmlns:p14="http://schemas.microsoft.com/office/powerpoint/2010/main" val="96789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5851</Words>
  <Application>Microsoft Office PowerPoint</Application>
  <PresentationFormat>Widescreen</PresentationFormat>
  <Paragraphs>1092</Paragraphs>
  <Slides>60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Transitive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2025-12-22T09:32:27Z</dcterms:modified>
</cp:coreProperties>
</file>