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2593" r:id="rId2"/>
    <p:sldId id="2647" r:id="rId3"/>
    <p:sldId id="544" r:id="rId4"/>
    <p:sldId id="545" r:id="rId5"/>
    <p:sldId id="546" r:id="rId6"/>
    <p:sldId id="547" r:id="rId7"/>
    <p:sldId id="548" r:id="rId8"/>
    <p:sldId id="549" r:id="rId9"/>
    <p:sldId id="2587" r:id="rId10"/>
    <p:sldId id="550" r:id="rId11"/>
    <p:sldId id="2603" r:id="rId12"/>
    <p:sldId id="2604" r:id="rId13"/>
    <p:sldId id="2606" r:id="rId14"/>
    <p:sldId id="553" r:id="rId15"/>
    <p:sldId id="2607" r:id="rId16"/>
    <p:sldId id="2608" r:id="rId17"/>
    <p:sldId id="2596" r:id="rId18"/>
    <p:sldId id="2609" r:id="rId19"/>
    <p:sldId id="2595" r:id="rId20"/>
    <p:sldId id="2610" r:id="rId21"/>
    <p:sldId id="2594" r:id="rId22"/>
    <p:sldId id="2613" r:id="rId23"/>
    <p:sldId id="2597" r:id="rId24"/>
    <p:sldId id="2614" r:id="rId25"/>
    <p:sldId id="2611" r:id="rId26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548977-16B4-4DF0-96EB-D80A33FCE583}" v="102" dt="2025-12-19T13:07:52.472"/>
    <p1510:client id="{9CBE07E9-48F9-4E67-98FC-D6CDD1E0CF99}" v="2" dt="2025-12-19T13:31:05.1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14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6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673FA270-EACE-4523-80E7-4EDB1B33956F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6C459E35-6598-4B6D-A0F2-AA649CC1770F}" type="parTrans" cxnId="{09628661-9B34-4F34-B87E-8420FAE34A36}">
      <dgm:prSet/>
      <dgm:spPr/>
    </dgm:pt>
    <dgm:pt modelId="{2ECDA2F2-82A7-464B-A7A4-D02BA24EC89C}" type="sibTrans" cxnId="{09628661-9B34-4F34-B87E-8420FAE34A36}">
      <dgm:prSet/>
      <dgm:spPr/>
    </dgm:pt>
    <dgm:pt modelId="{98590780-62FC-4049-A450-EE6DC2C6E3D2}">
      <dgm:prSet phldrT="[Text]" custT="1"/>
      <dgm:spPr/>
      <dgm:t>
        <a:bodyPr/>
        <a:lstStyle/>
        <a:p>
          <a:r>
            <a:rPr lang="en-GB" sz="1400" dirty="0"/>
            <a:t>Finite Verbs</a:t>
          </a:r>
        </a:p>
      </dgm:t>
    </dgm:pt>
    <dgm:pt modelId="{F548369C-F662-4EA7-A3F0-ADF80DA870DB}" type="parTrans" cxnId="{5206EFC6-C894-4B7F-84E6-9392BA730679}">
      <dgm:prSet/>
      <dgm:spPr/>
    </dgm:pt>
    <dgm:pt modelId="{E814D3EF-5870-47D5-8ED8-9337B7192DA0}" type="sibTrans" cxnId="{5206EFC6-C894-4B7F-84E6-9392BA73067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3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3"/>
      <dgm:spPr/>
    </dgm:pt>
    <dgm:pt modelId="{3B6E7BD8-5DD7-4D81-A50A-38C0BFE271C9}" type="pres">
      <dgm:prSet presAssocID="{922FBE9D-979F-431F-8107-7FB36AEBB9AB}" presName="hierChild3" presStyleCnt="0"/>
      <dgm:spPr/>
    </dgm:pt>
    <dgm:pt modelId="{1B17BD5F-708E-4CFE-9BE3-5A2625F72EFD}" type="pres">
      <dgm:prSet presAssocID="{6C459E35-6598-4B6D-A0F2-AA649CC1770F}" presName="Name19" presStyleLbl="parChTrans1D3" presStyleIdx="1" presStyleCnt="3"/>
      <dgm:spPr/>
    </dgm:pt>
    <dgm:pt modelId="{58FCEB7B-0B12-430A-B3FB-B4300069BA7D}" type="pres">
      <dgm:prSet presAssocID="{673FA270-EACE-4523-80E7-4EDB1B33956F}" presName="Name21" presStyleCnt="0"/>
      <dgm:spPr/>
    </dgm:pt>
    <dgm:pt modelId="{8FE7B6E0-F907-4841-A7CD-E6338399BCEF}" type="pres">
      <dgm:prSet presAssocID="{673FA270-EACE-4523-80E7-4EDB1B33956F}" presName="level2Shape" presStyleLbl="node3" presStyleIdx="1" presStyleCnt="3"/>
      <dgm:spPr/>
    </dgm:pt>
    <dgm:pt modelId="{7AC18821-5F89-46DA-8524-59219AE6C4BE}" type="pres">
      <dgm:prSet presAssocID="{673FA270-EACE-4523-80E7-4EDB1B33956F}" presName="hierChild3" presStyleCnt="0"/>
      <dgm:spPr/>
    </dgm:pt>
    <dgm:pt modelId="{18FE9CC6-F43D-4E42-8C54-3F96B6FDCA38}" type="pres">
      <dgm:prSet presAssocID="{F548369C-F662-4EA7-A3F0-ADF80DA870DB}" presName="Name19" presStyleLbl="parChTrans1D3" presStyleIdx="2" presStyleCnt="3"/>
      <dgm:spPr/>
    </dgm:pt>
    <dgm:pt modelId="{0613DDFF-45EB-47FE-81FA-6FC1824AE0CC}" type="pres">
      <dgm:prSet presAssocID="{98590780-62FC-4049-A450-EE6DC2C6E3D2}" presName="Name21" presStyleCnt="0"/>
      <dgm:spPr/>
    </dgm:pt>
    <dgm:pt modelId="{1D62BC25-7477-43DB-8976-3DF5D36CE1DE}" type="pres">
      <dgm:prSet presAssocID="{98590780-62FC-4049-A450-EE6DC2C6E3D2}" presName="level2Shape" presStyleLbl="node3" presStyleIdx="2" presStyleCnt="3"/>
      <dgm:spPr/>
    </dgm:pt>
    <dgm:pt modelId="{16AF0162-EBC4-49BA-9828-1D63DD6C3FD1}" type="pres">
      <dgm:prSet presAssocID="{98590780-62FC-4049-A450-EE6DC2C6E3D2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0C10F82D-C593-48D1-A206-9C2ADEB9D91F}" type="presOf" srcId="{98590780-62FC-4049-A450-EE6DC2C6E3D2}" destId="{1D62BC25-7477-43DB-8976-3DF5D36CE1DE}" srcOrd="0" destOrd="0" presId="urn:microsoft.com/office/officeart/2005/8/layout/hierarchy6"/>
    <dgm:cxn modelId="{6A617C34-F558-45F0-ABF3-901AC769A68B}" type="presOf" srcId="{F548369C-F662-4EA7-A3F0-ADF80DA870DB}" destId="{18FE9CC6-F43D-4E42-8C54-3F96B6FDCA38}" srcOrd="0" destOrd="0" presId="urn:microsoft.com/office/officeart/2005/8/layout/hierarchy6"/>
    <dgm:cxn modelId="{EE6D333A-69E3-4475-B4D2-6A0D1766492E}" type="presOf" srcId="{673FA270-EACE-4523-80E7-4EDB1B33956F}" destId="{8FE7B6E0-F907-4841-A7CD-E6338399BCEF}" srcOrd="0" destOrd="0" presId="urn:microsoft.com/office/officeart/2005/8/layout/hierarchy6"/>
    <dgm:cxn modelId="{09628661-9B34-4F34-B87E-8420FAE34A36}" srcId="{EBA8B7DB-6598-4380-B1E1-363E74D81801}" destId="{673FA270-EACE-4523-80E7-4EDB1B33956F}" srcOrd="1" destOrd="0" parTransId="{6C459E35-6598-4B6D-A0F2-AA649CC1770F}" sibTransId="{2ECDA2F2-82A7-464B-A7A4-D02BA24EC89C}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B96FFA85-577B-4342-8AB6-3FDCCCB6D179}" type="presOf" srcId="{6C459E35-6598-4B6D-A0F2-AA649CC1770F}" destId="{1B17BD5F-708E-4CFE-9BE3-5A2625F72EF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5206EFC6-C894-4B7F-84E6-9392BA730679}" srcId="{EBA8B7DB-6598-4380-B1E1-363E74D81801}" destId="{98590780-62FC-4049-A450-EE6DC2C6E3D2}" srcOrd="2" destOrd="0" parTransId="{F548369C-F662-4EA7-A3F0-ADF80DA870DB}" sibTransId="{E814D3EF-5870-47D5-8ED8-9337B7192DA0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DD714980-1A72-4E80-BFB7-72ED43181176}" type="presParOf" srcId="{F965F83D-9EC5-422A-AC7F-21013E865C34}" destId="{1B17BD5F-708E-4CFE-9BE3-5A2625F72EFD}" srcOrd="2" destOrd="0" presId="urn:microsoft.com/office/officeart/2005/8/layout/hierarchy6"/>
    <dgm:cxn modelId="{57294749-DF41-4300-A535-61C3A2D260E9}" type="presParOf" srcId="{F965F83D-9EC5-422A-AC7F-21013E865C34}" destId="{58FCEB7B-0B12-430A-B3FB-B4300069BA7D}" srcOrd="3" destOrd="0" presId="urn:microsoft.com/office/officeart/2005/8/layout/hierarchy6"/>
    <dgm:cxn modelId="{CCEECC13-EBBD-4ECD-9FE1-E475A37E98C9}" type="presParOf" srcId="{58FCEB7B-0B12-430A-B3FB-B4300069BA7D}" destId="{8FE7B6E0-F907-4841-A7CD-E6338399BCEF}" srcOrd="0" destOrd="0" presId="urn:microsoft.com/office/officeart/2005/8/layout/hierarchy6"/>
    <dgm:cxn modelId="{566370EC-FEDB-4304-B81B-4798B4A5423C}" type="presParOf" srcId="{58FCEB7B-0B12-430A-B3FB-B4300069BA7D}" destId="{7AC18821-5F89-46DA-8524-59219AE6C4BE}" srcOrd="1" destOrd="0" presId="urn:microsoft.com/office/officeart/2005/8/layout/hierarchy6"/>
    <dgm:cxn modelId="{725B90C8-287E-4D10-BCE5-29FFD99CEAFA}" type="presParOf" srcId="{F965F83D-9EC5-422A-AC7F-21013E865C34}" destId="{18FE9CC6-F43D-4E42-8C54-3F96B6FDCA38}" srcOrd="4" destOrd="0" presId="urn:microsoft.com/office/officeart/2005/8/layout/hierarchy6"/>
    <dgm:cxn modelId="{D40BB36F-CE70-4935-A8BB-4D85806EF790}" type="presParOf" srcId="{F965F83D-9EC5-422A-AC7F-21013E865C34}" destId="{0613DDFF-45EB-47FE-81FA-6FC1824AE0CC}" srcOrd="5" destOrd="0" presId="urn:microsoft.com/office/officeart/2005/8/layout/hierarchy6"/>
    <dgm:cxn modelId="{854F6741-5F63-40BD-8129-0E005E922F53}" type="presParOf" srcId="{0613DDFF-45EB-47FE-81FA-6FC1824AE0CC}" destId="{1D62BC25-7477-43DB-8976-3DF5D36CE1DE}" srcOrd="0" destOrd="0" presId="urn:microsoft.com/office/officeart/2005/8/layout/hierarchy6"/>
    <dgm:cxn modelId="{43CB6D32-7086-407C-9BBD-0D8B93D1D1F4}" type="presParOf" srcId="{0613DDFF-45EB-47FE-81FA-6FC1824AE0CC}" destId="{16AF0162-EBC4-49BA-9828-1D63DD6C3FD1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Transitive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A3E9B2DA-5930-4FB4-8A83-2914D76D4B0D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7D82993F-08DD-4961-9C6F-0BE8EE953F3F}" type="parTrans" cxnId="{9FFEA67F-B03F-45CA-B7F8-ACD0C0DD6137}">
      <dgm:prSet/>
      <dgm:spPr/>
      <dgm:t>
        <a:bodyPr/>
        <a:lstStyle/>
        <a:p>
          <a:endParaRPr lang="en-GB"/>
        </a:p>
      </dgm:t>
    </dgm:pt>
    <dgm:pt modelId="{F33E6F8D-411C-4C32-9B87-03C4096B022A}" type="sibTrans" cxnId="{9FFEA67F-B03F-45CA-B7F8-ACD0C0DD6137}">
      <dgm:prSet/>
      <dgm:spPr/>
      <dgm:t>
        <a:bodyPr/>
        <a:lstStyle/>
        <a:p>
          <a:endParaRPr lang="en-GB"/>
        </a:p>
      </dgm:t>
    </dgm:pt>
    <dgm:pt modelId="{CE9C77B3-6FC5-44D0-B1A6-548FFDC9ACF5}">
      <dgm:prSet phldrT="[Text]" custT="1"/>
      <dgm:spPr/>
      <dgm:t>
        <a:bodyPr/>
        <a:lstStyle/>
        <a:p>
          <a:r>
            <a:rPr lang="en-GB" sz="1400" dirty="0"/>
            <a:t>Finite Verbs</a:t>
          </a:r>
        </a:p>
      </dgm:t>
    </dgm:pt>
    <dgm:pt modelId="{866E4069-B683-4EBB-B501-317AEE3087C7}" type="parTrans" cxnId="{C92C92EE-0B60-4B62-82F4-FCBD76A7BF4C}">
      <dgm:prSet/>
      <dgm:spPr/>
      <dgm:t>
        <a:bodyPr/>
        <a:lstStyle/>
        <a:p>
          <a:endParaRPr lang="en-GB"/>
        </a:p>
      </dgm:t>
    </dgm:pt>
    <dgm:pt modelId="{107421A7-2E94-448A-9D3D-37A78E3DF1BC}" type="sibTrans" cxnId="{C92C92EE-0B60-4B62-82F4-FCBD76A7BF4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4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4"/>
      <dgm:spPr/>
    </dgm:pt>
    <dgm:pt modelId="{3B6E7BD8-5DD7-4D81-A50A-38C0BFE271C9}" type="pres">
      <dgm:prSet presAssocID="{922FBE9D-979F-431F-8107-7FB36AEBB9AB}" presName="hierChild3" presStyleCnt="0"/>
      <dgm:spPr/>
    </dgm:pt>
    <dgm:pt modelId="{BCD7A3DB-8A61-4B6D-A377-388D32FCBCAC}" type="pres">
      <dgm:prSet presAssocID="{7D82993F-08DD-4961-9C6F-0BE8EE953F3F}" presName="Name19" presStyleLbl="parChTrans1D3" presStyleIdx="1" presStyleCnt="4"/>
      <dgm:spPr/>
    </dgm:pt>
    <dgm:pt modelId="{0BB68338-BA55-45FB-95E3-C3378D5D2102}" type="pres">
      <dgm:prSet presAssocID="{A3E9B2DA-5930-4FB4-8A83-2914D76D4B0D}" presName="Name21" presStyleCnt="0"/>
      <dgm:spPr/>
    </dgm:pt>
    <dgm:pt modelId="{90023B91-D037-4F77-95AB-781447DF2A8D}" type="pres">
      <dgm:prSet presAssocID="{A3E9B2DA-5930-4FB4-8A83-2914D76D4B0D}" presName="level2Shape" presStyleLbl="node3" presStyleIdx="1" presStyleCnt="4" custLinFactNeighborX="-6181" custLinFactNeighborY="3157"/>
      <dgm:spPr/>
    </dgm:pt>
    <dgm:pt modelId="{E5AF19E0-E70C-46CE-8D78-D866B8C8033F}" type="pres">
      <dgm:prSet presAssocID="{A3E9B2DA-5930-4FB4-8A83-2914D76D4B0D}" presName="hierChild3" presStyleCnt="0"/>
      <dgm:spPr/>
    </dgm:pt>
    <dgm:pt modelId="{DE7AAD41-99E2-4CAB-9DDF-E380FE680994}" type="pres">
      <dgm:prSet presAssocID="{866E4069-B683-4EBB-B501-317AEE3087C7}" presName="Name19" presStyleLbl="parChTrans1D3" presStyleIdx="2" presStyleCnt="4"/>
      <dgm:spPr/>
    </dgm:pt>
    <dgm:pt modelId="{6EDC89C9-D086-4A8F-8C78-C2343FA49F1A}" type="pres">
      <dgm:prSet presAssocID="{CE9C77B3-6FC5-44D0-B1A6-548FFDC9ACF5}" presName="Name21" presStyleCnt="0"/>
      <dgm:spPr/>
    </dgm:pt>
    <dgm:pt modelId="{9E76000A-DBD5-405D-AEEF-DA1776FEA184}" type="pres">
      <dgm:prSet presAssocID="{CE9C77B3-6FC5-44D0-B1A6-548FFDC9ACF5}" presName="level2Shape" presStyleLbl="node3" presStyleIdx="2" presStyleCnt="4"/>
      <dgm:spPr/>
    </dgm:pt>
    <dgm:pt modelId="{10127AD0-130D-4E40-BE31-149438A5EB91}" type="pres">
      <dgm:prSet presAssocID="{CE9C77B3-6FC5-44D0-B1A6-548FFDC9ACF5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3" presStyleCnt="4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3" presStyleCnt="4"/>
      <dgm:spPr/>
    </dgm:pt>
    <dgm:pt modelId="{5927FA73-C84D-446C-B995-FFD43B07E4F6}" type="pres">
      <dgm:prSet presAssocID="{309C185A-4C58-4891-BB8B-C92F13DB9757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6BDFF0B-87A6-454D-A1CA-032D9AD75A34}" type="presOf" srcId="{A3E9B2DA-5930-4FB4-8A83-2914D76D4B0D}" destId="{90023B91-D037-4F77-95AB-781447DF2A8D}" srcOrd="0" destOrd="0" presId="urn:microsoft.com/office/officeart/2005/8/layout/hierarchy6"/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5A487D5F-8888-41CF-8F0A-008644051163}" type="presOf" srcId="{866E4069-B683-4EBB-B501-317AEE3087C7}" destId="{DE7AAD41-99E2-4CAB-9DDF-E380FE680994}" srcOrd="0" destOrd="0" presId="urn:microsoft.com/office/officeart/2005/8/layout/hierarchy6"/>
    <dgm:cxn modelId="{3D2B6B42-3C27-4171-A132-64CE177F88EC}" srcId="{EBA8B7DB-6598-4380-B1E1-363E74D81801}" destId="{309C185A-4C58-4891-BB8B-C92F13DB9757}" srcOrd="3" destOrd="0" parTransId="{9558E8AD-0D7F-4EA4-AF85-7BBF00939B06}" sibTransId="{939EFC3A-C847-4D65-8347-FDA6F5E77A18}"/>
    <dgm:cxn modelId="{62680767-68D3-4F0D-8BB6-7BCC6424E91F}" type="presOf" srcId="{7D82993F-08DD-4961-9C6F-0BE8EE953F3F}" destId="{BCD7A3DB-8A61-4B6D-A377-388D32FCBCAC}" srcOrd="0" destOrd="0" presId="urn:microsoft.com/office/officeart/2005/8/layout/hierarchy6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E3432277-DA07-48CD-9077-EC8E8DBFAA49}" type="presOf" srcId="{9558E8AD-0D7F-4EA4-AF85-7BBF00939B06}" destId="{56C099F9-D30D-48BA-BDF6-F88F0CED2B94}" srcOrd="0" destOrd="0" presId="urn:microsoft.com/office/officeart/2005/8/layout/hierarchy6"/>
    <dgm:cxn modelId="{9FFEA67F-B03F-45CA-B7F8-ACD0C0DD6137}" srcId="{EBA8B7DB-6598-4380-B1E1-363E74D81801}" destId="{A3E9B2DA-5930-4FB4-8A83-2914D76D4B0D}" srcOrd="1" destOrd="0" parTransId="{7D82993F-08DD-4961-9C6F-0BE8EE953F3F}" sibTransId="{F33E6F8D-411C-4C32-9B87-03C4096B022A}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AB1C28A7-EEB3-4F45-8CC7-4599C5160E87}" type="presOf" srcId="{CE9C77B3-6FC5-44D0-B1A6-548FFDC9ACF5}" destId="{9E76000A-DBD5-405D-AEEF-DA1776FEA184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92C92EE-0B60-4B62-82F4-FCBD76A7BF4C}" srcId="{EBA8B7DB-6598-4380-B1E1-363E74D81801}" destId="{CE9C77B3-6FC5-44D0-B1A6-548FFDC9ACF5}" srcOrd="2" destOrd="0" parTransId="{866E4069-B683-4EBB-B501-317AEE3087C7}" sibTransId="{107421A7-2E94-448A-9D3D-37A78E3DF1BC}"/>
    <dgm:cxn modelId="{81B0E9F2-C294-4AB4-866B-8D30A89BA9F2}" type="presOf" srcId="{309C185A-4C58-4891-BB8B-C92F13DB9757}" destId="{61602D46-238F-462B-AFB7-53963BF06871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D1765103-D540-4656-A8A6-1055B1C89DB4}" type="presParOf" srcId="{F965F83D-9EC5-422A-AC7F-21013E865C34}" destId="{BCD7A3DB-8A61-4B6D-A377-388D32FCBCAC}" srcOrd="2" destOrd="0" presId="urn:microsoft.com/office/officeart/2005/8/layout/hierarchy6"/>
    <dgm:cxn modelId="{A742B17D-BD4B-4891-8B2E-BA3DA619C37B}" type="presParOf" srcId="{F965F83D-9EC5-422A-AC7F-21013E865C34}" destId="{0BB68338-BA55-45FB-95E3-C3378D5D2102}" srcOrd="3" destOrd="0" presId="urn:microsoft.com/office/officeart/2005/8/layout/hierarchy6"/>
    <dgm:cxn modelId="{5C7BC07A-192B-4BED-8AD3-3813F6EA7967}" type="presParOf" srcId="{0BB68338-BA55-45FB-95E3-C3378D5D2102}" destId="{90023B91-D037-4F77-95AB-781447DF2A8D}" srcOrd="0" destOrd="0" presId="urn:microsoft.com/office/officeart/2005/8/layout/hierarchy6"/>
    <dgm:cxn modelId="{D722C7BB-0FCF-4809-9119-346ECFC4AD78}" type="presParOf" srcId="{0BB68338-BA55-45FB-95E3-C3378D5D2102}" destId="{E5AF19E0-E70C-46CE-8D78-D866B8C8033F}" srcOrd="1" destOrd="0" presId="urn:microsoft.com/office/officeart/2005/8/layout/hierarchy6"/>
    <dgm:cxn modelId="{016C82C1-E251-4451-B90E-BA63A63537BB}" type="presParOf" srcId="{F965F83D-9EC5-422A-AC7F-21013E865C34}" destId="{DE7AAD41-99E2-4CAB-9DDF-E380FE680994}" srcOrd="4" destOrd="0" presId="urn:microsoft.com/office/officeart/2005/8/layout/hierarchy6"/>
    <dgm:cxn modelId="{AE5C903F-99E7-4752-A039-399F23DBA80D}" type="presParOf" srcId="{F965F83D-9EC5-422A-AC7F-21013E865C34}" destId="{6EDC89C9-D086-4A8F-8C78-C2343FA49F1A}" srcOrd="5" destOrd="0" presId="urn:microsoft.com/office/officeart/2005/8/layout/hierarchy6"/>
    <dgm:cxn modelId="{E6B40517-9FC9-41BC-88C7-D38BF2D18022}" type="presParOf" srcId="{6EDC89C9-D086-4A8F-8C78-C2343FA49F1A}" destId="{9E76000A-DBD5-405D-AEEF-DA1776FEA184}" srcOrd="0" destOrd="0" presId="urn:microsoft.com/office/officeart/2005/8/layout/hierarchy6"/>
    <dgm:cxn modelId="{57125F67-CE1A-4865-97D2-12464FCB48C7}" type="presParOf" srcId="{6EDC89C9-D086-4A8F-8C78-C2343FA49F1A}" destId="{10127AD0-130D-4E40-BE31-149438A5EB91}" srcOrd="1" destOrd="0" presId="urn:microsoft.com/office/officeart/2005/8/layout/hierarchy6"/>
    <dgm:cxn modelId="{7605D771-727C-472B-8D9B-902718AC7439}" type="presParOf" srcId="{F965F83D-9EC5-422A-AC7F-21013E865C34}" destId="{56C099F9-D30D-48BA-BDF6-F88F0CED2B94}" srcOrd="6" destOrd="0" presId="urn:microsoft.com/office/officeart/2005/8/layout/hierarchy6"/>
    <dgm:cxn modelId="{5874B2C8-0A32-4238-A7A3-7FFFA80DFC54}" type="presParOf" srcId="{F965F83D-9EC5-422A-AC7F-21013E865C34}" destId="{7B73F7B5-1D72-40DB-B389-3FE57A1F477B}" srcOrd="7" destOrd="0" presId="urn:microsoft.com/office/officeart/2005/8/layout/hierarchy6"/>
    <dgm:cxn modelId="{1C8BAC57-2EBD-4227-A4E5-A75ABF75BB6F}" type="presParOf" srcId="{7B73F7B5-1D72-40DB-B389-3FE57A1F477B}" destId="{61602D46-238F-462B-AFB7-53963BF06871}" srcOrd="0" destOrd="0" presId="urn:microsoft.com/office/officeart/2005/8/layout/hierarchy6"/>
    <dgm:cxn modelId="{CFFCD797-E4C2-4977-BB94-C404702DE37A}" type="presParOf" srcId="{7B73F7B5-1D72-40DB-B389-3FE57A1F477B}" destId="{5927FA73-C84D-446C-B995-FFD43B07E4F6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1708144" y="2164717"/>
          <a:ext cx="1963944" cy="402860"/>
        </a:xfrm>
        <a:custGeom>
          <a:avLst/>
          <a:gdLst/>
          <a:ahLst/>
          <a:cxnLst/>
          <a:rect l="0" t="0" r="0" b="0"/>
          <a:pathLst>
            <a:path>
              <a:moveTo>
                <a:pt x="1963944" y="0"/>
              </a:moveTo>
              <a:lnTo>
                <a:pt x="1963944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952781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982279" y="2597075"/>
        <a:ext cx="1451730" cy="948154"/>
      </dsp:txXfrm>
    </dsp:sp>
    <dsp:sp modelId="{1B17BD5F-708E-4CFE-9BE3-5A2625F72EFD}">
      <dsp:nvSpPr>
        <dsp:cNvPr id="0" name=""/>
        <dsp:cNvSpPr/>
      </dsp:nvSpPr>
      <dsp:spPr>
        <a:xfrm>
          <a:off x="3626368" y="2164717"/>
          <a:ext cx="91440" cy="4028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E7B6E0-F907-4841-A7CD-E6338399BCEF}">
      <dsp:nvSpPr>
        <dsp:cNvPr id="0" name=""/>
        <dsp:cNvSpPr/>
      </dsp:nvSpPr>
      <dsp:spPr>
        <a:xfrm>
          <a:off x="2916725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2946223" y="2597075"/>
        <a:ext cx="1451730" cy="948154"/>
      </dsp:txXfrm>
    </dsp:sp>
    <dsp:sp modelId="{18FE9CC6-F43D-4E42-8C54-3F96B6FDCA38}">
      <dsp:nvSpPr>
        <dsp:cNvPr id="0" name=""/>
        <dsp:cNvSpPr/>
      </dsp:nvSpPr>
      <dsp:spPr>
        <a:xfrm>
          <a:off x="3672088" y="2164717"/>
          <a:ext cx="1963944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1963944" y="201430"/>
              </a:lnTo>
              <a:lnTo>
                <a:pt x="1963944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62BC25-7477-43DB-8976-3DF5D36CE1DE}">
      <dsp:nvSpPr>
        <dsp:cNvPr id="0" name=""/>
        <dsp:cNvSpPr/>
      </dsp:nvSpPr>
      <dsp:spPr>
        <a:xfrm>
          <a:off x="4880669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Finite Verbs</a:t>
          </a:r>
        </a:p>
      </dsp:txBody>
      <dsp:txXfrm>
        <a:off x="4910167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91569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111218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2199130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443767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473265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4163074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0771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437209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1217158" y="2164717"/>
          <a:ext cx="2945916" cy="402860"/>
        </a:xfrm>
        <a:custGeom>
          <a:avLst/>
          <a:gdLst/>
          <a:ahLst/>
          <a:cxnLst/>
          <a:rect l="0" t="0" r="0" b="0"/>
          <a:pathLst>
            <a:path>
              <a:moveTo>
                <a:pt x="2945916" y="0"/>
              </a:moveTo>
              <a:lnTo>
                <a:pt x="2945916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461794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491292" y="2597075"/>
        <a:ext cx="1451730" cy="948154"/>
      </dsp:txXfrm>
    </dsp:sp>
    <dsp:sp modelId="{BCD7A3DB-8A61-4B6D-A377-388D32FCBCAC}">
      <dsp:nvSpPr>
        <dsp:cNvPr id="0" name=""/>
        <dsp:cNvSpPr/>
      </dsp:nvSpPr>
      <dsp:spPr>
        <a:xfrm>
          <a:off x="3087724" y="2164717"/>
          <a:ext cx="1075350" cy="434656"/>
        </a:xfrm>
        <a:custGeom>
          <a:avLst/>
          <a:gdLst/>
          <a:ahLst/>
          <a:cxnLst/>
          <a:rect l="0" t="0" r="0" b="0"/>
          <a:pathLst>
            <a:path>
              <a:moveTo>
                <a:pt x="1075350" y="0"/>
              </a:moveTo>
              <a:lnTo>
                <a:pt x="1075350" y="217328"/>
              </a:lnTo>
              <a:lnTo>
                <a:pt x="0" y="217328"/>
              </a:lnTo>
              <a:lnTo>
                <a:pt x="0" y="4346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023B91-D037-4F77-95AB-781447DF2A8D}">
      <dsp:nvSpPr>
        <dsp:cNvPr id="0" name=""/>
        <dsp:cNvSpPr/>
      </dsp:nvSpPr>
      <dsp:spPr>
        <a:xfrm>
          <a:off x="2332361" y="2599373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2361859" y="2628871"/>
        <a:ext cx="1451730" cy="948154"/>
      </dsp:txXfrm>
    </dsp:sp>
    <dsp:sp modelId="{DE7AAD41-99E2-4CAB-9DDF-E380FE680994}">
      <dsp:nvSpPr>
        <dsp:cNvPr id="0" name=""/>
        <dsp:cNvSpPr/>
      </dsp:nvSpPr>
      <dsp:spPr>
        <a:xfrm>
          <a:off x="4163074" y="2164717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981972" y="201430"/>
              </a:lnTo>
              <a:lnTo>
                <a:pt x="981972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76000A-DBD5-405D-AEEF-DA1776FEA184}">
      <dsp:nvSpPr>
        <dsp:cNvPr id="0" name=""/>
        <dsp:cNvSpPr/>
      </dsp:nvSpPr>
      <dsp:spPr>
        <a:xfrm>
          <a:off x="4389683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Finite Verbs</a:t>
          </a:r>
        </a:p>
      </dsp:txBody>
      <dsp:txXfrm>
        <a:off x="4419181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4163074" y="2164717"/>
          <a:ext cx="2945916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2945916" y="201430"/>
              </a:lnTo>
              <a:lnTo>
                <a:pt x="2945916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6353628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Transitive Verbs</a:t>
          </a:r>
        </a:p>
      </dsp:txBody>
      <dsp:txXfrm>
        <a:off x="6383126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5467164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371655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5401153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5467164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09570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39068" y="1187064"/>
        <a:ext cx="1821994" cy="948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“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525888" y="5327366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973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5378 -0.243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38FDE-BD39-BABD-5FEF-3C03FCD7E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E1753EA-49FB-8964-AD8C-95B304A2CD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89E4A6D-895D-FDF0-0096-734524E65D23}"/>
              </a:ext>
            </a:extLst>
          </p:cNvPr>
          <p:cNvSpPr txBox="1">
            <a:spLocks/>
          </p:cNvSpPr>
          <p:nvPr/>
        </p:nvSpPr>
        <p:spPr>
          <a:xfrm>
            <a:off x="322463" y="221529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transitive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14A5F5-CF19-798B-2EBE-B13D6727186B}"/>
              </a:ext>
            </a:extLst>
          </p:cNvPr>
          <p:cNvSpPr txBox="1">
            <a:spLocks/>
          </p:cNvSpPr>
          <p:nvPr/>
        </p:nvSpPr>
        <p:spPr>
          <a:xfrm>
            <a:off x="322464" y="1369282"/>
            <a:ext cx="11498231" cy="113685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Transitive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require an object.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39CCFC-CD9B-D42F-835B-A1B3B283CA65}"/>
              </a:ext>
            </a:extLst>
          </p:cNvPr>
          <p:cNvSpPr txBox="1">
            <a:spLocks/>
          </p:cNvSpPr>
          <p:nvPr/>
        </p:nvSpPr>
        <p:spPr>
          <a:xfrm>
            <a:off x="346884" y="2729916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Transitive verbs move from the subject to the object (hence the “trans”).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8EAACB-0B76-B489-4BA9-B3AED88FC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918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28907-3825-B2BB-3C45-E5CD2C6CE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7D4705BC-0D4B-FD10-EFBE-66A835C4D9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1934C9C-C31E-FB6A-4049-3D8F8BCD17C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Transitive verbs move from the subject to the object.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022CAD-479D-FCA7-5B1F-CE77A95D75E3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kick.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throws.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swim.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A0400A-90E8-ED5A-EFA6-5A05C86CA64C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wrong with these sentences?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0ECC1D-1F91-B942-26A6-0F38EA2ADFAC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swim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A9EE430-3B82-667F-3449-E8C11668746F}"/>
              </a:ext>
            </a:extLst>
          </p:cNvPr>
          <p:cNvSpPr txBox="1">
            <a:spLocks/>
          </p:cNvSpPr>
          <p:nvPr/>
        </p:nvSpPr>
        <p:spPr>
          <a:xfrm>
            <a:off x="6502400" y="2952045"/>
            <a:ext cx="5318298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Information is missing!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CEBAC37-73D3-7035-33A3-75C000F154D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(what?)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(what?)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fix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(what?)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9D9266-1F35-FB11-55A0-5A1869B489AD}"/>
              </a:ext>
            </a:extLst>
          </p:cNvPr>
          <p:cNvSpPr txBox="1">
            <a:spLocks/>
          </p:cNvSpPr>
          <p:nvPr/>
        </p:nvSpPr>
        <p:spPr>
          <a:xfrm>
            <a:off x="2894156" y="4640555"/>
            <a:ext cx="8926542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verbs are transitive verbs because they </a:t>
            </a:r>
            <a:r>
              <a:rPr lang="en-GB" sz="3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need an object</a:t>
            </a:r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6C5BEE6-F37D-5608-82E5-5B691E131AA8}"/>
              </a:ext>
            </a:extLst>
          </p:cNvPr>
          <p:cNvSpPr txBox="1">
            <a:spLocks/>
          </p:cNvSpPr>
          <p:nvPr/>
        </p:nvSpPr>
        <p:spPr>
          <a:xfrm>
            <a:off x="322465" y="1394343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a dart.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fix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rockets.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6068EF-E31F-E925-51BE-9F614ED087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849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EB641-C0AA-EE7D-F862-63F7B7560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B4C36D4D-E8FA-699C-E6E4-32C4CC51B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D9B1C-2105-A123-D0A2-F35C3B03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617664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verb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8449E-0458-D160-B9C9-7129BD86EDED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vanished without a trace.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E55ED94-F739-7C4C-E78F-81CCD39FA6E2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arrived just before sunset.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77AC9A1-E8CF-B611-2A7F-6D2D5F33DBC6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built a miniature rocket.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8414115-59CE-7FC4-EAB1-0B83B4DE56EF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wrote a message.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986E251-47B6-FD5D-6860-0C391FE9B479}"/>
              </a:ext>
            </a:extLst>
          </p:cNvPr>
          <p:cNvSpPr txBox="1">
            <a:spLocks/>
          </p:cNvSpPr>
          <p:nvPr/>
        </p:nvSpPr>
        <p:spPr>
          <a:xfrm>
            <a:off x="2066511" y="2454784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vanished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without a trace.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D053C3-B581-34B1-B573-61E16BAC1987}"/>
              </a:ext>
            </a:extLst>
          </p:cNvPr>
          <p:cNvSpPr txBox="1">
            <a:spLocks/>
          </p:cNvSpPr>
          <p:nvPr/>
        </p:nvSpPr>
        <p:spPr>
          <a:xfrm>
            <a:off x="2066511" y="428352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arrived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just before sunset.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F6F2756-985D-1DD6-FA63-CFAFCBEBACBF}"/>
              </a:ext>
            </a:extLst>
          </p:cNvPr>
          <p:cNvSpPr txBox="1">
            <a:spLocks/>
          </p:cNvSpPr>
          <p:nvPr/>
        </p:nvSpPr>
        <p:spPr>
          <a:xfrm>
            <a:off x="2066511" y="1540413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built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miniature rocket.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2DA67C-0CEF-A23D-FAE6-6E5FEFAA5D34}"/>
              </a:ext>
            </a:extLst>
          </p:cNvPr>
          <p:cNvSpPr txBox="1">
            <a:spLocks/>
          </p:cNvSpPr>
          <p:nvPr/>
        </p:nvSpPr>
        <p:spPr>
          <a:xfrm>
            <a:off x="2066511" y="336915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message.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83622F0-6AF9-5D0C-79E9-7BBC9F985831}"/>
              </a:ext>
            </a:extLst>
          </p:cNvPr>
          <p:cNvSpPr txBox="1">
            <a:spLocks/>
          </p:cNvSpPr>
          <p:nvPr/>
        </p:nvSpPr>
        <p:spPr>
          <a:xfrm>
            <a:off x="531223" y="617663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00FF"/>
                </a:solidFill>
              </a:rPr>
              <a:t>object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E24364D-D729-301B-4D84-D409D8711CC2}"/>
              </a:ext>
            </a:extLst>
          </p:cNvPr>
          <p:cNvSpPr txBox="1">
            <a:spLocks/>
          </p:cNvSpPr>
          <p:nvPr/>
        </p:nvSpPr>
        <p:spPr>
          <a:xfrm>
            <a:off x="2055222" y="2465138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vanished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without a trace.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A7620A-BBD3-8283-7116-66DC4876D438}"/>
              </a:ext>
            </a:extLst>
          </p:cNvPr>
          <p:cNvSpPr txBox="1">
            <a:spLocks/>
          </p:cNvSpPr>
          <p:nvPr/>
        </p:nvSpPr>
        <p:spPr>
          <a:xfrm>
            <a:off x="2055222" y="4293879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arrived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just before sunset.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D0AB1BA-0593-34DE-17F9-19330A291591}"/>
              </a:ext>
            </a:extLst>
          </p:cNvPr>
          <p:cNvSpPr txBox="1">
            <a:spLocks/>
          </p:cNvSpPr>
          <p:nvPr/>
        </p:nvSpPr>
        <p:spPr>
          <a:xfrm>
            <a:off x="531223" y="584731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Which verbs are </a:t>
            </a:r>
            <a:r>
              <a:rPr lang="en-GB" sz="4000" u="sng" dirty="0">
                <a:solidFill>
                  <a:srgbClr val="FFC000"/>
                </a:solidFill>
              </a:rPr>
              <a:t>transitive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ABC7C4-F64E-D7A3-E9E7-EA0206169E6E}"/>
              </a:ext>
            </a:extLst>
          </p:cNvPr>
          <p:cNvSpPr txBox="1">
            <a:spLocks/>
          </p:cNvSpPr>
          <p:nvPr/>
        </p:nvSpPr>
        <p:spPr>
          <a:xfrm>
            <a:off x="2055222" y="155076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built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miniature rocket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42D44CE-EFD6-FE5F-DDD4-BF129BEE2283}"/>
              </a:ext>
            </a:extLst>
          </p:cNvPr>
          <p:cNvSpPr txBox="1">
            <a:spLocks/>
          </p:cNvSpPr>
          <p:nvPr/>
        </p:nvSpPr>
        <p:spPr>
          <a:xfrm>
            <a:off x="2055222" y="3379509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message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694070F-63E7-BF45-A128-04711D6CA65A}"/>
              </a:ext>
            </a:extLst>
          </p:cNvPr>
          <p:cNvSpPr txBox="1">
            <a:spLocks/>
          </p:cNvSpPr>
          <p:nvPr/>
        </p:nvSpPr>
        <p:spPr>
          <a:xfrm>
            <a:off x="152400" y="212771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8B4875F8-2610-073C-FDC7-6D9893D6AFC8}"/>
              </a:ext>
            </a:extLst>
          </p:cNvPr>
          <p:cNvSpPr/>
          <p:nvPr/>
        </p:nvSpPr>
        <p:spPr>
          <a:xfrm rot="21044644">
            <a:off x="1892658" y="2146770"/>
            <a:ext cx="2260529" cy="19695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F88667B-F0B0-66F2-D786-517798859883}"/>
              </a:ext>
            </a:extLst>
          </p:cNvPr>
          <p:cNvSpPr txBox="1">
            <a:spLocks/>
          </p:cNvSpPr>
          <p:nvPr/>
        </p:nvSpPr>
        <p:spPr>
          <a:xfrm>
            <a:off x="152400" y="4122087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CD07DCF-BF55-0454-7488-1075F211AB8C}"/>
              </a:ext>
            </a:extLst>
          </p:cNvPr>
          <p:cNvSpPr/>
          <p:nvPr/>
        </p:nvSpPr>
        <p:spPr>
          <a:xfrm rot="21044644">
            <a:off x="1886825" y="4065734"/>
            <a:ext cx="3197885" cy="200307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825C5298-A40F-2D12-FC91-160738F2A0FB}"/>
              </a:ext>
            </a:extLst>
          </p:cNvPr>
          <p:cNvSpPr txBox="1">
            <a:spLocks/>
          </p:cNvSpPr>
          <p:nvPr/>
        </p:nvSpPr>
        <p:spPr>
          <a:xfrm>
            <a:off x="302542" y="5407700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u="sng" dirty="0">
                <a:solidFill>
                  <a:srgbClr val="FFC000"/>
                </a:solidFill>
              </a:rPr>
              <a:t>Transitive verbs </a:t>
            </a:r>
            <a:r>
              <a:rPr lang="en-GB" sz="4000" dirty="0">
                <a:solidFill>
                  <a:schemeClr val="bg1"/>
                </a:solidFill>
              </a:rPr>
              <a:t>need an </a:t>
            </a:r>
            <a:r>
              <a:rPr lang="en-GB" sz="4000" u="sng" dirty="0">
                <a:solidFill>
                  <a:srgbClr val="FF00FF"/>
                </a:solidFill>
              </a:rPr>
              <a:t>object</a:t>
            </a:r>
            <a:r>
              <a:rPr lang="en-GB" sz="4000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27788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8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850D662-35D0-A364-8E11-D64FA5FBB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174942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5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21578-0D3F-F4AC-4B35-BFCB25685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E5060D7-E877-E445-0F5C-6BCB3BFAB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978A694-5174-A3F6-C366-0C44C9C08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999048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1090B-D54A-605F-A1D5-C28868B57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7AFD21A-AE6B-4F56-AB41-9C333AFB2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7993DA9-7941-DC8B-FD36-E4FBA735DD1B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95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A8076-321B-052C-4F91-071D88BD6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F67AD98-5833-60AC-DFFC-2B3DA6625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AC69A75-4FB5-C845-E03A-051C822B5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619574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64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4423F-EBA8-420D-384E-B0E353B90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A11E91A-BFAB-7482-ADC9-F8B68204E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93B0332-412F-77BE-06B1-7E7FF7B1A3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473971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605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8D038-5BDE-DF6C-5D08-7537E3887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AAB44F7-DA61-B026-0614-85F7396D2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27201B-83D4-C7F6-70C6-A7F2B380E4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745576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45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95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7782C-3F82-7DEB-64C4-9F72A4A72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DF62B21-A62B-AEA6-7885-3C19B7C8D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C030663-2821-F762-EDA1-0A27916056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993764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0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3D53D-9BDB-0B03-FAC8-26AD2CAF2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2480F79-4341-655C-3F71-A793B01F7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2B693BA-79D3-02A4-B41C-B504FCB50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090428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17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70FAF-92B3-83B0-B9A0-B3DC43FCD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F7056B4-0B84-20DE-2F3A-136128990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52EEDE5-8B6D-162A-D17A-910A4ACD4414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147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20D76-32EB-6B4B-505F-7804DEEBA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AF73607-D6CD-E242-4CF6-A2EED45CC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4D6E7A0-2C1A-0918-E532-A6E145363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3536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575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03391-53B8-1B9D-592B-8D121D4E9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DA97D71-B34C-394D-61C5-FC4F9E244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ABAA3C7-5C4B-4931-2502-93431F36F0D3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kick (The girl kicked the ball)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Needs </a:t>
                      </a:r>
                      <a:r>
                        <a:rPr lang="en-GB" sz="1800"/>
                        <a:t>an object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81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941DB-FA27-379F-2925-7C62C135D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04807C7-D34C-5DCF-AC89-AC69F8DAA9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5859D1B-E153-5A99-5DF4-4288CE6CE639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kick (The girl kicked the ball)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Needs </a:t>
                      </a:r>
                      <a:r>
                        <a:rPr lang="en-GB" sz="1800"/>
                        <a:t>an object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boy </a:t>
                      </a:r>
                      <a:r>
                        <a:rPr lang="en-GB" sz="1800" b="1" u="sng" dirty="0"/>
                        <a:t>threw</a:t>
                      </a:r>
                      <a:r>
                        <a:rPr lang="en-GB" sz="1800" dirty="0"/>
                        <a:t> the ball.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3" name="Rectangle: Rounded Corners 2">
            <a:hlinkClick r:id="rId3"/>
            <a:extLst>
              <a:ext uri="{FF2B5EF4-FFF2-40B4-BE49-F238E27FC236}">
                <a16:creationId xmlns:a16="http://schemas.microsoft.com/office/drawing/2014/main" id="{2A4ECA7F-C64B-DD51-2E94-834F229EF04D}"/>
              </a:ext>
            </a:extLst>
          </p:cNvPr>
          <p:cNvSpPr/>
          <p:nvPr/>
        </p:nvSpPr>
        <p:spPr>
          <a:xfrm>
            <a:off x="3340161" y="6381218"/>
            <a:ext cx="5530727" cy="4194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38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68364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18171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79092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04318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764CD3B-0460-3E80-AB51-2BE8E9449D45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278430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BF2CE-7B8E-FFEF-D88F-A1B8A6A6B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695BAA-6EC3-1853-52A8-E1ED672CE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8064453-0BD4-CA0F-616C-6548E7390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7251E-8268-B770-0939-627E739CD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ECC61AE-22BC-C54D-9950-2364078A63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7836229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78DD66-370A-460B-FB3B-04DB9DA3CB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9F9F1E-BED7-FF5F-8A8A-8996733C194E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320310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CEBEE-E390-E9A9-4554-D7A22268B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3D94525-9DE0-22C7-02B5-59E809698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02E1A5F-FAE8-D4EF-1E3B-8ECC74857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FD4847-F644-D9B8-FB71-5F72E84410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1A8E5B5-2375-5BC5-701F-7F9C0405E1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6492232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C939C12-887E-943D-71E8-11F544AF9F2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E296722-B602-871A-6095-092EF2AC6991}"/>
              </a:ext>
            </a:extLst>
          </p:cNvPr>
          <p:cNvSpPr txBox="1"/>
          <p:nvPr/>
        </p:nvSpPr>
        <p:spPr>
          <a:xfrm>
            <a:off x="2810509" y="4592524"/>
            <a:ext cx="8686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called a “transitive” verb.</a:t>
            </a:r>
          </a:p>
        </p:txBody>
      </p:sp>
    </p:spTree>
    <p:extLst>
      <p:ext uri="{BB962C8B-B14F-4D97-AF65-F5344CB8AC3E}">
        <p14:creationId xmlns:p14="http://schemas.microsoft.com/office/powerpoint/2010/main" val="195565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1793</Words>
  <Application>Microsoft Office PowerPoint</Application>
  <PresentationFormat>Widescreen</PresentationFormat>
  <Paragraphs>353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Andika</vt:lpstr>
      <vt:lpstr>Office Theme</vt:lpstr>
      <vt:lpstr> How to Use this PowerPoint</vt:lpstr>
      <vt:lpstr>Transitive Verbs.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2025-12-22T09:32:13Z</dcterms:modified>
</cp:coreProperties>
</file>