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sldIdLst>
    <p:sldId id="2593" r:id="rId2"/>
    <p:sldId id="470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71" r:id="rId11"/>
    <p:sldId id="451" r:id="rId12"/>
    <p:sldId id="453" r:id="rId13"/>
    <p:sldId id="472" r:id="rId14"/>
    <p:sldId id="455" r:id="rId15"/>
    <p:sldId id="473" r:id="rId16"/>
    <p:sldId id="474" r:id="rId17"/>
    <p:sldId id="458" r:id="rId18"/>
    <p:sldId id="409" r:id="rId19"/>
    <p:sldId id="434" r:id="rId20"/>
    <p:sldId id="435" r:id="rId21"/>
    <p:sldId id="454" r:id="rId22"/>
    <p:sldId id="436" r:id="rId23"/>
    <p:sldId id="456" r:id="rId24"/>
    <p:sldId id="466" r:id="rId25"/>
    <p:sldId id="457" r:id="rId26"/>
    <p:sldId id="452" r:id="rId27"/>
    <p:sldId id="467" r:id="rId28"/>
    <p:sldId id="468" r:id="rId29"/>
    <p:sldId id="443" r:id="rId30"/>
    <p:sldId id="413" r:id="rId31"/>
    <p:sldId id="416" r:id="rId32"/>
    <p:sldId id="419" r:id="rId33"/>
    <p:sldId id="418" r:id="rId34"/>
    <p:sldId id="274" r:id="rId35"/>
    <p:sldId id="364" r:id="rId36"/>
    <p:sldId id="363" r:id="rId37"/>
    <p:sldId id="469" r:id="rId38"/>
    <p:sldId id="385" r:id="rId39"/>
    <p:sldId id="403" r:id="rId40"/>
    <p:sldId id="475" r:id="rId41"/>
    <p:sldId id="476" r:id="rId42"/>
    <p:sldId id="477" r:id="rId43"/>
    <p:sldId id="478" r:id="rId44"/>
    <p:sldId id="499" r:id="rId45"/>
    <p:sldId id="500" r:id="rId46"/>
    <p:sldId id="501" r:id="rId47"/>
    <p:sldId id="502" r:id="rId48"/>
    <p:sldId id="503" r:id="rId49"/>
    <p:sldId id="504" r:id="rId50"/>
    <p:sldId id="465" r:id="rId51"/>
    <p:sldId id="505" r:id="rId52"/>
    <p:sldId id="479" r:id="rId53"/>
    <p:sldId id="480" r:id="rId54"/>
    <p:sldId id="506" r:id="rId55"/>
    <p:sldId id="507" r:id="rId56"/>
    <p:sldId id="379" r:id="rId57"/>
    <p:sldId id="2594" r:id="rId58"/>
  </p:sldIdLst>
  <p:sldSz cx="12192000" cy="6858000"/>
  <p:notesSz cx="6858000" cy="9144000"/>
  <p:embeddedFontLst>
    <p:embeddedFont>
      <p:font typeface="Andika" panose="02000000000000000000" pitchFamily="2" charset="0"/>
      <p:regular r:id="rId60"/>
      <p:bold r:id="rId61"/>
      <p:italic r:id="rId62"/>
      <p:boldItalic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DE599-8436-4ED0-A092-52C5FA4C8BCF}" v="2" dt="2025-12-19T13:23:43.3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69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408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65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yesterday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yesterday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yesterday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6BF62-6EA2-4DA4-C52F-23474DC27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CBC405-5C35-54FD-2756-CF7275E11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80C78D-5FF9-2B0A-7B47-71F60435DC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yesterday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78D7A4-5BC4-5FE3-4CFC-5B9B9E643F4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73B48E-3184-4A3D-A6C0-877E11A194D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8D7B29-46F8-9DC0-5BA3-8CDC9C48F1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79A4E6-08EB-6466-B145-824DE4D343A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leave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1C3298D-17BD-6CD7-C521-97E154B9D53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105890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5BF13-6F82-7D3B-D7F8-AAF8C5C3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5EF9478-0034-082D-E530-382230E21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AA0630-CFDF-9A44-644F-7CCF6A8F10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yesterday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554938-86DF-0DDB-6EA4-44EE005E59E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301391A-8860-7759-AAEA-2639B2386E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836843A-2FCB-48FA-7563-2675CF99557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AC1BE9-8498-BC17-20BD-EE7E7B661D3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leave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477AEF3-E188-A961-DE4C-317C3F81FD6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374027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shared gems with his friends enthusiastically after he found them.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95400" y="4837895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48095" y="41271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072306" y="4118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8409DD29-1A6C-D881-BCD7-96ED18E59E88}"/>
              </a:ext>
            </a:extLst>
          </p:cNvPr>
          <p:cNvSpPr/>
          <p:nvPr/>
        </p:nvSpPr>
        <p:spPr>
          <a:xfrm rot="16200000">
            <a:off x="2628540" y="411894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431094" y="4838794"/>
            <a:ext cx="1873956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4413675" y="4828536"/>
            <a:ext cx="16068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6DB3CA-51F4-B18C-1842-D84561D0053E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639186" y="412594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755353" y="4125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1CA9144-D20A-4987-8DF5-A525072937D2}"/>
              </a:ext>
            </a:extLst>
          </p:cNvPr>
          <p:cNvSpPr/>
          <p:nvPr/>
        </p:nvSpPr>
        <p:spPr>
          <a:xfrm rot="16200000">
            <a:off x="4614745" y="41229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4522676" y="4124441"/>
            <a:ext cx="1156495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2898BA-0D0E-2351-78F8-D15F21709720}"/>
              </a:ext>
            </a:extLst>
          </p:cNvPr>
          <p:cNvSpPr txBox="1">
            <a:spLocks/>
          </p:cNvSpPr>
          <p:nvPr/>
        </p:nvSpPr>
        <p:spPr>
          <a:xfrm>
            <a:off x="2449858" y="4828536"/>
            <a:ext cx="14001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7B01786-5F20-7ADF-EA03-DD824886699F}"/>
              </a:ext>
            </a:extLst>
          </p:cNvPr>
          <p:cNvSpPr/>
          <p:nvPr/>
        </p:nvSpPr>
        <p:spPr>
          <a:xfrm rot="16200000">
            <a:off x="2663768" y="405275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81319DF-DD98-682D-AD51-22E7C4372572}"/>
              </a:ext>
            </a:extLst>
          </p:cNvPr>
          <p:cNvSpPr/>
          <p:nvPr/>
        </p:nvSpPr>
        <p:spPr>
          <a:xfrm rot="16200000">
            <a:off x="2571699" y="4054237"/>
            <a:ext cx="1156495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1" grpId="0" animBg="1"/>
      <p:bldP spid="20" grpId="0" animBg="1"/>
      <p:bldP spid="13" grpId="0" animBg="1"/>
      <p:bldP spid="19" grpId="0" animBg="1"/>
      <p:bldP spid="4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 spreading chaos.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DB75D2-5D8D-B6C9-887E-C0C9DDE852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4378712" y="4865166"/>
            <a:ext cx="192333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749347" y="4132385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867436" y="41277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531375" y="4899643"/>
            <a:ext cx="149412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693425" y="409607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4614745" y="41229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B4F8E0-6AB6-AEE1-C26A-B34DE0A7DACF}"/>
              </a:ext>
            </a:extLst>
          </p:cNvPr>
          <p:cNvSpPr txBox="1">
            <a:spLocks/>
          </p:cNvSpPr>
          <p:nvPr/>
        </p:nvSpPr>
        <p:spPr>
          <a:xfrm>
            <a:off x="2511989" y="4862597"/>
            <a:ext cx="165555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DDFE00C-CD37-5EAB-6437-8D10B0ADCB93}"/>
              </a:ext>
            </a:extLst>
          </p:cNvPr>
          <p:cNvSpPr/>
          <p:nvPr/>
        </p:nvSpPr>
        <p:spPr>
          <a:xfrm rot="16200000">
            <a:off x="2690706" y="4158821"/>
            <a:ext cx="1182068" cy="11605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7F7E93-795B-E7A4-27EA-BBD1CE96F6CE}"/>
              </a:ext>
            </a:extLst>
          </p:cNvPr>
          <p:cNvSpPr/>
          <p:nvPr/>
        </p:nvSpPr>
        <p:spPr>
          <a:xfrm rot="16200000">
            <a:off x="2566027" y="4159317"/>
            <a:ext cx="1156494" cy="1596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  <p:bldP spid="5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“his”, “he” and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9632A49-C9F6-141B-96A8-7261ECCABE1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8592078" y="49469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8424208" y="424086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37238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200000">
            <a:off x="3928794" y="4179674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5134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pronouns are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“his”, “he” and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3723857" y="49469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8592079" y="493141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pronouns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9B7B262-E12C-E298-B866-88266484F39F}"/>
              </a:ext>
            </a:extLst>
          </p:cNvPr>
          <p:cNvSpPr/>
          <p:nvPr/>
        </p:nvSpPr>
        <p:spPr>
          <a:xfrm rot="16200000">
            <a:off x="9958092" y="418917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1866900" y="5104305"/>
            <a:ext cx="8258601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474060" y="419114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036911" y="42183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1866900" y="5104305"/>
            <a:ext cx="8258601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1474060" y="419114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036911" y="42183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126720" y="253026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8689571" y="253026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4030704-2156-80C5-9CDA-3184A9B9AC3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“with”?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2428919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3244676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“enthusiastically”?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3AB20E-E559-F854-F609-437DD83CA9CB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5463397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614912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5DE8E19-EEBC-607D-C508-AE16B8F9ADE6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7380244" y="49509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7879998" y="420923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942975" y="3744445"/>
            <a:ext cx="716944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968169" y="3744445"/>
            <a:ext cx="2025184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7338946" y="4990946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617881" y="4677367"/>
            <a:ext cx="1553732" cy="648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471272" y="404363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52471" y="169518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841649" y="2712627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2569240" y="274503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1958592" y="169518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4736176" y="405787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4595674" y="4677367"/>
            <a:ext cx="1588103" cy="648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16200000">
            <a:off x="3275446" y="418576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2439598" y="4677367"/>
            <a:ext cx="1937593" cy="648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5796186" y="1740946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6531569" y="2625810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A3393B6-6EBF-6A83-BC81-9F7FED215FDC}"/>
              </a:ext>
            </a:extLst>
          </p:cNvPr>
          <p:cNvSpPr/>
          <p:nvPr/>
        </p:nvSpPr>
        <p:spPr>
          <a:xfrm rot="5400000">
            <a:off x="3882224" y="2641808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ECB5B06-279C-3CCE-FF99-98058942C2AD}"/>
              </a:ext>
            </a:extLst>
          </p:cNvPr>
          <p:cNvSpPr txBox="1">
            <a:spLocks/>
          </p:cNvSpPr>
          <p:nvPr/>
        </p:nvSpPr>
        <p:spPr>
          <a:xfrm>
            <a:off x="3686062" y="1715521"/>
            <a:ext cx="1819225" cy="63605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985818" y="4103412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73376" y="4677367"/>
            <a:ext cx="2282870" cy="64800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0D2F6E1-606D-35D7-73A8-EC5F386F7B01}"/>
              </a:ext>
            </a:extLst>
          </p:cNvPr>
          <p:cNvSpPr txBox="1">
            <a:spLocks/>
          </p:cNvSpPr>
          <p:nvPr/>
        </p:nvSpPr>
        <p:spPr>
          <a:xfrm>
            <a:off x="7480439" y="1740946"/>
            <a:ext cx="1819225" cy="63605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182BE4ED-B943-4B2C-B06D-EE6941110FD3}"/>
              </a:ext>
            </a:extLst>
          </p:cNvPr>
          <p:cNvSpPr/>
          <p:nvPr/>
        </p:nvSpPr>
        <p:spPr>
          <a:xfrm rot="5400000">
            <a:off x="8464348" y="2679514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195024" y="4677367"/>
            <a:ext cx="1553732" cy="648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9342230" y="4071539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09848AB-0A20-24BE-3BE6-D66D8069F93B}"/>
              </a:ext>
            </a:extLst>
          </p:cNvPr>
          <p:cNvSpPr txBox="1">
            <a:spLocks/>
          </p:cNvSpPr>
          <p:nvPr/>
        </p:nvSpPr>
        <p:spPr>
          <a:xfrm>
            <a:off x="9688879" y="1740383"/>
            <a:ext cx="1819225" cy="63605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9127D8D2-123E-3FD7-8BB2-80E611C8E068}"/>
              </a:ext>
            </a:extLst>
          </p:cNvPr>
          <p:cNvSpPr/>
          <p:nvPr/>
        </p:nvSpPr>
        <p:spPr>
          <a:xfrm rot="5400000">
            <a:off x="9995930" y="2679515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18" grpId="0" animBg="1"/>
      <p:bldP spid="27" grpId="0" animBg="1"/>
      <p:bldP spid="8" grpId="0" animBg="1"/>
      <p:bldP spid="12" grpId="0" animBg="1"/>
      <p:bldP spid="15" grpId="0" animBg="1"/>
      <p:bldP spid="21" grpId="0" animBg="1"/>
      <p:bldP spid="22" grpId="0" animBg="1"/>
      <p:bldP spid="28" grpId="0" animBg="1"/>
      <p:bldP spid="30" grpId="0" animBg="1"/>
      <p:bldP spid="33" grpId="0" animBg="1"/>
      <p:bldP spid="35" grpId="0" animBg="1"/>
      <p:bldP spid="3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Gerunds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55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helps improve our writing.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257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Gerunds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0" y="355855"/>
            <a:ext cx="10283535" cy="101011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 in the sentences below?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E0A4BCE-AD6B-FE13-BF47-7EB2280D8A52}"/>
              </a:ext>
            </a:extLst>
          </p:cNvPr>
          <p:cNvSpPr txBox="1">
            <a:spLocks/>
          </p:cNvSpPr>
          <p:nvPr/>
        </p:nvSpPr>
        <p:spPr>
          <a:xfrm>
            <a:off x="954230" y="3061187"/>
            <a:ext cx="4998895" cy="82132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019164-0D2D-AE4E-E76B-9999B5C36128}"/>
              </a:ext>
            </a:extLst>
          </p:cNvPr>
          <p:cNvSpPr txBox="1">
            <a:spLocks/>
          </p:cNvSpPr>
          <p:nvPr/>
        </p:nvSpPr>
        <p:spPr>
          <a:xfrm>
            <a:off x="2461056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0275553-F4E6-8503-F95F-D47FC13CEE36}"/>
              </a:ext>
            </a:extLst>
          </p:cNvPr>
          <p:cNvSpPr/>
          <p:nvPr/>
        </p:nvSpPr>
        <p:spPr>
          <a:xfrm rot="16200000">
            <a:off x="2727298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E2F2DCF-FB3A-0DEE-523E-5B9831831D0B}"/>
              </a:ext>
            </a:extLst>
          </p:cNvPr>
          <p:cNvSpPr txBox="1">
            <a:spLocks/>
          </p:cNvSpPr>
          <p:nvPr/>
        </p:nvSpPr>
        <p:spPr>
          <a:xfrm>
            <a:off x="4232101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53E504B-F7A2-FE77-3796-92FC715BCA1F}"/>
              </a:ext>
            </a:extLst>
          </p:cNvPr>
          <p:cNvSpPr/>
          <p:nvPr/>
        </p:nvSpPr>
        <p:spPr>
          <a:xfrm rot="16200000">
            <a:off x="4498343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FD8FBC6-A954-A472-6282-BC19F9FE57BC}"/>
              </a:ext>
            </a:extLst>
          </p:cNvPr>
          <p:cNvSpPr txBox="1">
            <a:spLocks/>
          </p:cNvSpPr>
          <p:nvPr/>
        </p:nvSpPr>
        <p:spPr>
          <a:xfrm>
            <a:off x="6550313" y="3061186"/>
            <a:ext cx="4687452" cy="82132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art.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2F568E1-A787-5D41-A9CF-DF37A1590A48}"/>
              </a:ext>
            </a:extLst>
          </p:cNvPr>
          <p:cNvSpPr txBox="1">
            <a:spLocks/>
          </p:cNvSpPr>
          <p:nvPr/>
        </p:nvSpPr>
        <p:spPr>
          <a:xfrm>
            <a:off x="8304945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867F9430-7385-36FC-A010-A864176ECE2B}"/>
              </a:ext>
            </a:extLst>
          </p:cNvPr>
          <p:cNvSpPr/>
          <p:nvPr/>
        </p:nvSpPr>
        <p:spPr>
          <a:xfrm rot="16200000">
            <a:off x="8571187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81E1309-ACE5-19BA-C25A-7555E709BE3C}"/>
              </a:ext>
            </a:extLst>
          </p:cNvPr>
          <p:cNvSpPr txBox="1">
            <a:spLocks/>
          </p:cNvSpPr>
          <p:nvPr/>
        </p:nvSpPr>
        <p:spPr>
          <a:xfrm>
            <a:off x="954230" y="1599838"/>
            <a:ext cx="10283535" cy="101011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 in the sentences below? 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237E85F4-A69A-C12D-19DE-6A70662AC412}"/>
              </a:ext>
            </a:extLst>
          </p:cNvPr>
          <p:cNvSpPr/>
          <p:nvPr/>
        </p:nvSpPr>
        <p:spPr>
          <a:xfrm rot="16200000">
            <a:off x="1230757" y="4078373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F42688C-3651-2C8F-0385-A0F3CFAAFE79}"/>
              </a:ext>
            </a:extLst>
          </p:cNvPr>
          <p:cNvSpPr txBox="1">
            <a:spLocks/>
          </p:cNvSpPr>
          <p:nvPr/>
        </p:nvSpPr>
        <p:spPr>
          <a:xfrm>
            <a:off x="753549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F44E457-E382-2468-0E35-13EDB214C594}"/>
              </a:ext>
            </a:extLst>
          </p:cNvPr>
          <p:cNvSpPr/>
          <p:nvPr/>
        </p:nvSpPr>
        <p:spPr>
          <a:xfrm rot="16200000">
            <a:off x="7170120" y="4102422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9032D02-A19D-8287-71D9-E5AEAD401F09}"/>
              </a:ext>
            </a:extLst>
          </p:cNvPr>
          <p:cNvSpPr txBox="1">
            <a:spLocks/>
          </p:cNvSpPr>
          <p:nvPr/>
        </p:nvSpPr>
        <p:spPr>
          <a:xfrm>
            <a:off x="6611136" y="452440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4B8D52E8-6E84-68A3-D05B-9599F1C4519A}"/>
              </a:ext>
            </a:extLst>
          </p:cNvPr>
          <p:cNvSpPr/>
          <p:nvPr/>
        </p:nvSpPr>
        <p:spPr>
          <a:xfrm rot="16200000">
            <a:off x="9599212" y="4078372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0EDE7E5-7766-5DD4-E61D-2F6FD48E43C6}"/>
              </a:ext>
            </a:extLst>
          </p:cNvPr>
          <p:cNvSpPr txBox="1">
            <a:spLocks/>
          </p:cNvSpPr>
          <p:nvPr/>
        </p:nvSpPr>
        <p:spPr>
          <a:xfrm>
            <a:off x="9984350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636E58E-09E9-468B-01A3-8DF7C1A314AD}"/>
              </a:ext>
            </a:extLst>
          </p:cNvPr>
          <p:cNvSpPr txBox="1">
            <a:spLocks/>
          </p:cNvSpPr>
          <p:nvPr/>
        </p:nvSpPr>
        <p:spPr>
          <a:xfrm>
            <a:off x="954230" y="5568451"/>
            <a:ext cx="10283535" cy="101011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the sentences?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60624-FD3C-4FDB-9B5A-E2F2B9405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887DFBE-3720-B929-065D-5A8205DDD1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7C1FD1F-1994-DFCE-BC9A-2C9717ED4E55}"/>
              </a:ext>
            </a:extLst>
          </p:cNvPr>
          <p:cNvSpPr txBox="1">
            <a:spLocks/>
          </p:cNvSpPr>
          <p:nvPr/>
        </p:nvSpPr>
        <p:spPr>
          <a:xfrm>
            <a:off x="954230" y="355855"/>
            <a:ext cx="10283535" cy="7927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have the same structure.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547537-C754-DCB7-7366-A9595ADC2922}"/>
              </a:ext>
            </a:extLst>
          </p:cNvPr>
          <p:cNvSpPr txBox="1">
            <a:spLocks/>
          </p:cNvSpPr>
          <p:nvPr/>
        </p:nvSpPr>
        <p:spPr>
          <a:xfrm>
            <a:off x="954230" y="3061187"/>
            <a:ext cx="4998895" cy="82132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675FF7-562C-DFAB-FF39-4623A685AD49}"/>
              </a:ext>
            </a:extLst>
          </p:cNvPr>
          <p:cNvSpPr txBox="1">
            <a:spLocks/>
          </p:cNvSpPr>
          <p:nvPr/>
        </p:nvSpPr>
        <p:spPr>
          <a:xfrm>
            <a:off x="2461056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26C1F7D-D92E-3C37-E0D3-0CD8CBEA1278}"/>
              </a:ext>
            </a:extLst>
          </p:cNvPr>
          <p:cNvSpPr/>
          <p:nvPr/>
        </p:nvSpPr>
        <p:spPr>
          <a:xfrm rot="16200000">
            <a:off x="2727298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F952A7-9E67-C6C6-2CA5-C6B6F5CD5E7A}"/>
              </a:ext>
            </a:extLst>
          </p:cNvPr>
          <p:cNvSpPr txBox="1">
            <a:spLocks/>
          </p:cNvSpPr>
          <p:nvPr/>
        </p:nvSpPr>
        <p:spPr>
          <a:xfrm>
            <a:off x="4232101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82C2E3B-D293-2245-4189-5B43E5C103AE}"/>
              </a:ext>
            </a:extLst>
          </p:cNvPr>
          <p:cNvSpPr/>
          <p:nvPr/>
        </p:nvSpPr>
        <p:spPr>
          <a:xfrm rot="16200000">
            <a:off x="4498343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9213E65-B395-360C-D960-3D73CE1505A4}"/>
              </a:ext>
            </a:extLst>
          </p:cNvPr>
          <p:cNvSpPr txBox="1">
            <a:spLocks/>
          </p:cNvSpPr>
          <p:nvPr/>
        </p:nvSpPr>
        <p:spPr>
          <a:xfrm>
            <a:off x="6550313" y="3061186"/>
            <a:ext cx="4687452" cy="82132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art.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6343D69-B624-5D2E-DBC3-0D67B156C7B8}"/>
              </a:ext>
            </a:extLst>
          </p:cNvPr>
          <p:cNvSpPr txBox="1">
            <a:spLocks/>
          </p:cNvSpPr>
          <p:nvPr/>
        </p:nvSpPr>
        <p:spPr>
          <a:xfrm>
            <a:off x="8304945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6E45AB6-2779-D4E1-C025-4285B253BCAE}"/>
              </a:ext>
            </a:extLst>
          </p:cNvPr>
          <p:cNvSpPr/>
          <p:nvPr/>
        </p:nvSpPr>
        <p:spPr>
          <a:xfrm rot="16200000">
            <a:off x="8571187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3D0EA8-5586-0C20-6464-2D3D129DE27B}"/>
              </a:ext>
            </a:extLst>
          </p:cNvPr>
          <p:cNvSpPr txBox="1">
            <a:spLocks/>
          </p:cNvSpPr>
          <p:nvPr/>
        </p:nvSpPr>
        <p:spPr>
          <a:xfrm>
            <a:off x="954230" y="1342771"/>
            <a:ext cx="10283535" cy="12671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why some people think “reading” is acting as a noun?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4AC7700D-EFB0-14DA-333D-878278D49B35}"/>
              </a:ext>
            </a:extLst>
          </p:cNvPr>
          <p:cNvSpPr/>
          <p:nvPr/>
        </p:nvSpPr>
        <p:spPr>
          <a:xfrm rot="16200000">
            <a:off x="1230757" y="4078373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8900A5-1879-9386-8681-AEF32FCCAB5A}"/>
              </a:ext>
            </a:extLst>
          </p:cNvPr>
          <p:cNvSpPr txBox="1">
            <a:spLocks/>
          </p:cNvSpPr>
          <p:nvPr/>
        </p:nvSpPr>
        <p:spPr>
          <a:xfrm>
            <a:off x="753549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E133A858-7675-FD8E-811D-62D41C2081E0}"/>
              </a:ext>
            </a:extLst>
          </p:cNvPr>
          <p:cNvSpPr/>
          <p:nvPr/>
        </p:nvSpPr>
        <p:spPr>
          <a:xfrm rot="16200000">
            <a:off x="7170120" y="4102422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7BF5CC7-FC0E-069E-E9FF-E7982F9F63E9}"/>
              </a:ext>
            </a:extLst>
          </p:cNvPr>
          <p:cNvSpPr txBox="1">
            <a:spLocks/>
          </p:cNvSpPr>
          <p:nvPr/>
        </p:nvSpPr>
        <p:spPr>
          <a:xfrm>
            <a:off x="6611136" y="452440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D26024DE-1861-3901-A8E2-CFBE2FC8481E}"/>
              </a:ext>
            </a:extLst>
          </p:cNvPr>
          <p:cNvSpPr/>
          <p:nvPr/>
        </p:nvSpPr>
        <p:spPr>
          <a:xfrm rot="16200000">
            <a:off x="9599212" y="4078372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1FD44E-4E63-94CB-01B8-14989A1DA5DA}"/>
              </a:ext>
            </a:extLst>
          </p:cNvPr>
          <p:cNvSpPr txBox="1">
            <a:spLocks/>
          </p:cNvSpPr>
          <p:nvPr/>
        </p:nvSpPr>
        <p:spPr>
          <a:xfrm>
            <a:off x="9984350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BA0108-2787-81C6-B9A1-006F6C49D976}"/>
              </a:ext>
            </a:extLst>
          </p:cNvPr>
          <p:cNvSpPr txBox="1">
            <a:spLocks/>
          </p:cNvSpPr>
          <p:nvPr/>
        </p:nvSpPr>
        <p:spPr>
          <a:xfrm>
            <a:off x="954229" y="5515230"/>
            <a:ext cx="10283535" cy="82133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that act as nouns are called “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gerunds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153982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Gerunds are quite common.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gerunds in the sentences below?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976310" y="1825100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cooking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jogging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Swimming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Learning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learning more about history.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C9FD5C8-EFBB-08C4-251F-EDB4A0DF59F4}"/>
              </a:ext>
            </a:extLst>
          </p:cNvPr>
          <p:cNvSpPr txBox="1">
            <a:spLocks/>
          </p:cNvSpPr>
          <p:nvPr/>
        </p:nvSpPr>
        <p:spPr>
          <a:xfrm>
            <a:off x="1976310" y="1825099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jogging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Swimming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Learning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learning more about history.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D75EEA6-640A-EE89-62C4-9058E73E2EEA}"/>
              </a:ext>
            </a:extLst>
          </p:cNvPr>
          <p:cNvSpPr txBox="1">
            <a:spLocks/>
          </p:cNvSpPr>
          <p:nvPr/>
        </p:nvSpPr>
        <p:spPr>
          <a:xfrm>
            <a:off x="1976310" y="1825099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jogging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Swimming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Learning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learning more about history.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1EFB8EE-F491-448B-3EAD-5432EAE06D35}"/>
              </a:ext>
            </a:extLst>
          </p:cNvPr>
          <p:cNvSpPr txBox="1">
            <a:spLocks/>
          </p:cNvSpPr>
          <p:nvPr/>
        </p:nvSpPr>
        <p:spPr>
          <a:xfrm>
            <a:off x="1976310" y="1825098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jogging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Swimming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Learning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learning more about history.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9D67748-D1F5-2813-DB2A-8E0E66ADC3F2}"/>
              </a:ext>
            </a:extLst>
          </p:cNvPr>
          <p:cNvSpPr txBox="1">
            <a:spLocks/>
          </p:cNvSpPr>
          <p:nvPr/>
        </p:nvSpPr>
        <p:spPr>
          <a:xfrm>
            <a:off x="1976310" y="1825097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jogging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Swimming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learning more about history.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7432CA3-C3E6-05B1-D7E3-1A5C86AB3A5F}"/>
              </a:ext>
            </a:extLst>
          </p:cNvPr>
          <p:cNvSpPr txBox="1">
            <a:spLocks/>
          </p:cNvSpPr>
          <p:nvPr/>
        </p:nvSpPr>
        <p:spPr>
          <a:xfrm>
            <a:off x="1976310" y="1825097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jogging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Swimming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more about history.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B5ED8AD-C0B6-4D0F-1DFA-F9D9EA396755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what suffix all gerunds use?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464C4E7-FB9A-CF72-105A-A1EBEE4CF9BD}"/>
              </a:ext>
            </a:extLst>
          </p:cNvPr>
          <p:cNvSpPr txBox="1">
            <a:spLocks/>
          </p:cNvSpPr>
          <p:nvPr/>
        </p:nvSpPr>
        <p:spPr>
          <a:xfrm>
            <a:off x="659875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Gerunds are created by adding the suffix "-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"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base form of a verb. </a:t>
            </a:r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719DC21-28B1-8C4A-61C3-3D69BFF83CC6}"/>
              </a:ext>
            </a:extLst>
          </p:cNvPr>
          <p:cNvSpPr txBox="1">
            <a:spLocks/>
          </p:cNvSpPr>
          <p:nvPr/>
        </p:nvSpPr>
        <p:spPr>
          <a:xfrm>
            <a:off x="1976310" y="1825097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arguing.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learning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Teaching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relaxing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gardening, brings me joy.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40D852-D8D4-EA12-67A3-129FC5F6F56C}"/>
              </a:ext>
            </a:extLst>
          </p:cNvPr>
          <p:cNvSpPr txBox="1">
            <a:spLocks/>
          </p:cNvSpPr>
          <p:nvPr/>
        </p:nvSpPr>
        <p:spPr>
          <a:xfrm>
            <a:off x="659875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gerunds?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38AFD2-BB1D-AAD0-AC24-04EDE916460C}"/>
              </a:ext>
            </a:extLst>
          </p:cNvPr>
          <p:cNvSpPr txBox="1">
            <a:spLocks/>
          </p:cNvSpPr>
          <p:nvPr/>
        </p:nvSpPr>
        <p:spPr>
          <a:xfrm>
            <a:off x="1976310" y="1825096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arguing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learning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Teaching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relaxing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gardening, brings me joy.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09D3A03-42D3-D0E6-0E29-51B62E523047}"/>
              </a:ext>
            </a:extLst>
          </p:cNvPr>
          <p:cNvSpPr txBox="1">
            <a:spLocks/>
          </p:cNvSpPr>
          <p:nvPr/>
        </p:nvSpPr>
        <p:spPr>
          <a:xfrm>
            <a:off x="1976310" y="1832008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arguing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Teaching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relaxing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gardening, brings me joy.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96494D-7CA8-7908-824E-47AADDA2DF67}"/>
              </a:ext>
            </a:extLst>
          </p:cNvPr>
          <p:cNvSpPr txBox="1">
            <a:spLocks/>
          </p:cNvSpPr>
          <p:nvPr/>
        </p:nvSpPr>
        <p:spPr>
          <a:xfrm>
            <a:off x="1976310" y="1838919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arguing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relaxing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gardening, brings me joy.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6565A61-92D4-127A-A80F-885EA5CC7D26}"/>
              </a:ext>
            </a:extLst>
          </p:cNvPr>
          <p:cNvSpPr txBox="1">
            <a:spLocks/>
          </p:cNvSpPr>
          <p:nvPr/>
        </p:nvSpPr>
        <p:spPr>
          <a:xfrm>
            <a:off x="1976310" y="1845830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arguing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relaxing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gardening, brings me joy.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AB7EB67-6550-808F-F514-42118DDF6E9F}"/>
              </a:ext>
            </a:extLst>
          </p:cNvPr>
          <p:cNvSpPr txBox="1">
            <a:spLocks/>
          </p:cNvSpPr>
          <p:nvPr/>
        </p:nvSpPr>
        <p:spPr>
          <a:xfrm>
            <a:off x="1976310" y="1838918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arguing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relaxing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gardening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brings me joy.</a:t>
            </a:r>
          </a:p>
        </p:txBody>
      </p:sp>
    </p:spTree>
    <p:extLst>
      <p:ext uri="{BB962C8B-B14F-4D97-AF65-F5344CB8AC3E}">
        <p14:creationId xmlns:p14="http://schemas.microsoft.com/office/powerpoint/2010/main" val="422653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enjoyed exploring the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abandoned spaceship.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“Exploring” is a gerund.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5C2A2C-8C8B-49A3-61F7-0B4D138C1C11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enjoyed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exploring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the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abandoned spaceship.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while watching his plan unfold.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“Watching”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911166-EDCA-B532-C895-DED0E5A1382C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while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watching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his plan unfold.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avoided revealing too much information.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“Revealing”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E026AA-532A-7431-F708-5DD2E65822BC}"/>
              </a:ext>
            </a:extLst>
          </p:cNvPr>
          <p:cNvSpPr txBox="1"/>
          <p:nvPr/>
        </p:nvSpPr>
        <p:spPr>
          <a:xfrm>
            <a:off x="252549" y="2744775"/>
            <a:ext cx="116091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avoided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revealing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too much information.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continued searching for a weak spot in the security system.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“Searching”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426F2-FAF7-6243-376C-00D6CF7E9056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continued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searching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for a weak spot in the security system.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took pride in deceiving his enemies.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“Deceiving”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0F8027-B4A4-2828-9347-19F18F3E56FA}"/>
              </a:ext>
            </a:extLst>
          </p:cNvPr>
          <p:cNvSpPr txBox="1"/>
          <p:nvPr/>
        </p:nvSpPr>
        <p:spPr>
          <a:xfrm>
            <a:off x="252549" y="2390924"/>
            <a:ext cx="116994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took pride in </a:t>
            </a: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deceiving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his enemies.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247798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delayed activating his escape pod.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“Activating”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C7693B-FC33-529D-0965-2288C4F1EAE3}"/>
              </a:ext>
            </a:extLst>
          </p:cNvPr>
          <p:cNvSpPr txBox="1"/>
          <p:nvPr/>
        </p:nvSpPr>
        <p:spPr>
          <a:xfrm>
            <a:off x="252549" y="2247798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delayed </a:t>
            </a:r>
            <a:r>
              <a:rPr lang="en-GB" sz="66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activating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his escape pod.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1944976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Andika" panose="02000000000000000000" pitchFamily="2" charset="0"/>
              </a:rPr>
              <a:t>Emile disliked waiting for backup.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“Waiting”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3EE0B2-FFB7-4FC7-BC19-9FAC549CC08C}"/>
              </a:ext>
            </a:extLst>
          </p:cNvPr>
          <p:cNvSpPr txBox="1"/>
          <p:nvPr/>
        </p:nvSpPr>
        <p:spPr>
          <a:xfrm>
            <a:off x="355464" y="1944976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Andika" panose="02000000000000000000" pitchFamily="2" charset="0"/>
              </a:rPr>
              <a:t>Emile disliked </a:t>
            </a:r>
            <a:r>
              <a:rPr lang="en-GB" sz="72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waiting</a:t>
            </a:r>
            <a:r>
              <a:rPr lang="en-GB" sz="7200" dirty="0">
                <a:solidFill>
                  <a:schemeClr val="bg1"/>
                </a:solidFill>
                <a:latin typeface="Andika" panose="02000000000000000000" pitchFamily="2" charset="0"/>
              </a:rPr>
              <a:t> for backup.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Scrambler regretted underestimating his opponents.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“Underestimating”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E64535-AC21-42F1-4D73-6B7A5EDFA4CA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Scrambler regretted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underestimating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his opponents.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183244" y="878563"/>
            <a:ext cx="3517986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Gerund (used as a noun)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02527" y="1678390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enjoys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painting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02527" y="2412952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is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making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strange noise again.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02527" y="3882076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is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painting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mural of the mountains.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02527" y="3147514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avoided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riding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rain.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348399" y="878563"/>
            <a:ext cx="3517986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 a Gerund (used as a verb)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024814" y="1531499"/>
            <a:ext cx="0" cy="488758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02527" y="4616638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kids are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watching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Emile do stunts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6C5AAD-8094-1FFB-86CA-89CB0E3B4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CEDD108-415B-EC14-F39B-3B15DF5232FB}"/>
              </a:ext>
            </a:extLst>
          </p:cNvPr>
          <p:cNvSpPr txBox="1">
            <a:spLocks/>
          </p:cNvSpPr>
          <p:nvPr/>
        </p:nvSpPr>
        <p:spPr>
          <a:xfrm>
            <a:off x="202527" y="5396009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loves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outsmarting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his rivals.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78D3BCA-D95E-85EE-9449-BAD099DDE9A1}"/>
              </a:ext>
            </a:extLst>
          </p:cNvPr>
          <p:cNvSpPr txBox="1">
            <a:spLocks/>
          </p:cNvSpPr>
          <p:nvPr/>
        </p:nvSpPr>
        <p:spPr>
          <a:xfrm>
            <a:off x="202527" y="6130571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b="1" u="sng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Fixing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 rocket became Aimee’s summer project.</a:t>
            </a: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2057 -0.107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64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0.65586 -0.2187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86" y="-1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32135 -0.000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5.55112E-17 L 0.64882 -0.1071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54" y="-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5729 -0.2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99" y="-1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81481E-6 L 0.32135 -0.328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3" y="-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3.7037E-7 L 0.32135 -0.3252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86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17" grpId="0" animBg="1"/>
      <p:bldP spid="12" grpId="0" animBg="1"/>
      <p:bldP spid="1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4546</Words>
  <Application>Microsoft Office PowerPoint</Application>
  <PresentationFormat>Widescreen</PresentationFormat>
  <Paragraphs>634</Paragraphs>
  <Slides>57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Gerunds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Gerunds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2025-12-22T09:36:09Z</dcterms:modified>
</cp:coreProperties>
</file>