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379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DE599-8436-4ED0-A092-52C5FA4C8BCF}" v="2" dt="2025-12-19T13:23:43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183244" y="878563"/>
            <a:ext cx="3517986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Gerund (used as a noun)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02527" y="1678390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enjoys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painting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02527" y="2412952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is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making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strange noise again.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02527" y="3882076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is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painting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mural of the mountains.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02527" y="3147514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avoided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riding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348399" y="878563"/>
            <a:ext cx="3517986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 a Gerund (used as a verb)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024814" y="1531499"/>
            <a:ext cx="0" cy="488758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02527" y="4616638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kids are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watching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Emile do stunts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6C5AAD-8094-1FFB-86CA-89CB0E3B4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CEDD108-415B-EC14-F39B-3B15DF5232FB}"/>
              </a:ext>
            </a:extLst>
          </p:cNvPr>
          <p:cNvSpPr txBox="1">
            <a:spLocks/>
          </p:cNvSpPr>
          <p:nvPr/>
        </p:nvSpPr>
        <p:spPr>
          <a:xfrm>
            <a:off x="202527" y="5396009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loves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outsmarting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his rivals.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78D3BCA-D95E-85EE-9449-BAD099DDE9A1}"/>
              </a:ext>
            </a:extLst>
          </p:cNvPr>
          <p:cNvSpPr txBox="1">
            <a:spLocks/>
          </p:cNvSpPr>
          <p:nvPr/>
        </p:nvSpPr>
        <p:spPr>
          <a:xfrm>
            <a:off x="202527" y="6130571"/>
            <a:ext cx="381169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b="1" u="sng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Fixing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 rocket became Aimee’s summer project.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2057 -0.10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64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65586 -0.2187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86" y="-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32135 -0.000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5.55112E-17 L 0.64882 -0.107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54" y="-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5729 -0.2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9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81481E-6 L 0.32135 -0.328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3.7037E-7 L 0.32135 -0.325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86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2025-12-22T09:36:18Z</dcterms:modified>
</cp:coreProperties>
</file>