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93" r:id="rId2"/>
    <p:sldId id="470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71" r:id="rId11"/>
    <p:sldId id="451" r:id="rId12"/>
    <p:sldId id="453" r:id="rId13"/>
    <p:sldId id="472" r:id="rId14"/>
    <p:sldId id="455" r:id="rId15"/>
    <p:sldId id="473" r:id="rId16"/>
    <p:sldId id="474" r:id="rId17"/>
    <p:sldId id="458" r:id="rId18"/>
    <p:sldId id="409" r:id="rId19"/>
    <p:sldId id="434" r:id="rId20"/>
    <p:sldId id="435" r:id="rId21"/>
    <p:sldId id="454" r:id="rId22"/>
    <p:sldId id="436" r:id="rId23"/>
    <p:sldId id="456" r:id="rId24"/>
    <p:sldId id="466" r:id="rId25"/>
    <p:sldId id="457" r:id="rId26"/>
    <p:sldId id="452" r:id="rId27"/>
    <p:sldId id="467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DE599-8436-4ED0-A092-52C5FA4C8BCF}" v="2" dt="2025-12-19T13:23:43.373"/>
    <p1510:client id="{46AF83D5-7CB1-44A9-95E3-D6DC75E76896}" v="1" dt="2025-12-19T13:37:06.7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yesterday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yesterday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yesterday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6BF62-6EA2-4DA4-C52F-23474DC27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CBC405-5C35-54FD-2756-CF7275E11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80C78D-5FF9-2B0A-7B47-71F60435DC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yesterday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78D7A4-5BC4-5FE3-4CFC-5B9B9E643F4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73B48E-3184-4A3D-A6C0-877E11A194D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8D7B29-46F8-9DC0-5BA3-8CDC9C48F1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79A4E6-08EB-6466-B145-824DE4D343A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leave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C3298D-17BD-6CD7-C521-97E154B9D53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105890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5BF13-6F82-7D3B-D7F8-AAF8C5C3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5EF9478-0034-082D-E530-382230E21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AA0630-CFDF-9A44-644F-7CCF6A8F10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yesterday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554938-86DF-0DDB-6EA4-44EE005E59E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robot blinked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301391A-8860-7759-AAEA-2639B2386E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836843A-2FCB-48FA-7563-2675CF99557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AC1BE9-8498-BC17-20BD-EE7E7B661D3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leave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477AEF3-E188-A961-DE4C-317C3F81FD6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374027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shared gems with his friends enthusiastically after he found them.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95400" y="4837895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48095" y="41271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72306" y="4118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8409DD29-1A6C-D881-BCD7-96ED18E59E88}"/>
              </a:ext>
            </a:extLst>
          </p:cNvPr>
          <p:cNvSpPr/>
          <p:nvPr/>
        </p:nvSpPr>
        <p:spPr>
          <a:xfrm rot="16200000">
            <a:off x="2628540" y="411894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431094" y="4838794"/>
            <a:ext cx="1873956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4413675" y="4828536"/>
            <a:ext cx="16068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6DB3CA-51F4-B18C-1842-D84561D0053E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639186" y="412594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755353" y="4125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1CA9144-D20A-4987-8DF5-A525072937D2}"/>
              </a:ext>
            </a:extLst>
          </p:cNvPr>
          <p:cNvSpPr/>
          <p:nvPr/>
        </p:nvSpPr>
        <p:spPr>
          <a:xfrm rot="16200000">
            <a:off x="4614745" y="41229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4522676" y="4124441"/>
            <a:ext cx="1156495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2898BA-0D0E-2351-78F8-D15F21709720}"/>
              </a:ext>
            </a:extLst>
          </p:cNvPr>
          <p:cNvSpPr txBox="1">
            <a:spLocks/>
          </p:cNvSpPr>
          <p:nvPr/>
        </p:nvSpPr>
        <p:spPr>
          <a:xfrm>
            <a:off x="2449858" y="4828536"/>
            <a:ext cx="14001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7B01786-5F20-7ADF-EA03-DD824886699F}"/>
              </a:ext>
            </a:extLst>
          </p:cNvPr>
          <p:cNvSpPr/>
          <p:nvPr/>
        </p:nvSpPr>
        <p:spPr>
          <a:xfrm rot="16200000">
            <a:off x="2663768" y="405275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81319DF-DD98-682D-AD51-22E7C4372572}"/>
              </a:ext>
            </a:extLst>
          </p:cNvPr>
          <p:cNvSpPr/>
          <p:nvPr/>
        </p:nvSpPr>
        <p:spPr>
          <a:xfrm rot="16200000">
            <a:off x="2571699" y="4054237"/>
            <a:ext cx="1156495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1" grpId="0" animBg="1"/>
      <p:bldP spid="20" grpId="0" animBg="1"/>
      <p:bldP spid="13" grpId="0" animBg="1"/>
      <p:bldP spid="19" grpId="0" animBg="1"/>
      <p:bldP spid="4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 spreading chaos.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B75D2-5D8D-B6C9-887E-C0C9DDE852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378712" y="4865166"/>
            <a:ext cx="192333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749347" y="4132385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867436" y="41277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531375" y="4899643"/>
            <a:ext cx="149412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693425" y="409607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4614745" y="41229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B4F8E0-6AB6-AEE1-C26A-B34DE0A7DACF}"/>
              </a:ext>
            </a:extLst>
          </p:cNvPr>
          <p:cNvSpPr txBox="1">
            <a:spLocks/>
          </p:cNvSpPr>
          <p:nvPr/>
        </p:nvSpPr>
        <p:spPr>
          <a:xfrm>
            <a:off x="2511989" y="4862597"/>
            <a:ext cx="165555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DDFE00C-CD37-5EAB-6437-8D10B0ADCB93}"/>
              </a:ext>
            </a:extLst>
          </p:cNvPr>
          <p:cNvSpPr/>
          <p:nvPr/>
        </p:nvSpPr>
        <p:spPr>
          <a:xfrm rot="16200000">
            <a:off x="2690706" y="4158821"/>
            <a:ext cx="1182068" cy="11605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7F7E93-795B-E7A4-27EA-BBD1CE96F6CE}"/>
              </a:ext>
            </a:extLst>
          </p:cNvPr>
          <p:cNvSpPr/>
          <p:nvPr/>
        </p:nvSpPr>
        <p:spPr>
          <a:xfrm rot="16200000">
            <a:off x="2566027" y="4159317"/>
            <a:ext cx="1156494" cy="1596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  <p:bldP spid="5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“his”, “he” and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9632A49-C9F6-141B-96A8-7261ECCABE1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8592078" y="49469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8424208" y="424086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37238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200000">
            <a:off x="3928794" y="4179674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5134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pronouns are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“his”, “he” and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3723857" y="49469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8592079" y="493141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pronouns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9B7B262-E12C-E298-B866-88266484F39F}"/>
              </a:ext>
            </a:extLst>
          </p:cNvPr>
          <p:cNvSpPr/>
          <p:nvPr/>
        </p:nvSpPr>
        <p:spPr>
          <a:xfrm rot="16200000">
            <a:off x="9958092" y="418917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1866900" y="5104305"/>
            <a:ext cx="825860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474060" y="419114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036911" y="42183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1866900" y="5104305"/>
            <a:ext cx="825860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1474060" y="419114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036911" y="42183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126720" y="253026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8689571" y="253026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030704-2156-80C5-9CDA-3184A9B9AC3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“with”?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2428919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3244676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“enthusiastically”?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3AB20E-E559-F854-F609-437DD83CA9CB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5463397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61491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5DE8E19-EEBC-607D-C508-AE16B8F9ADE6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7380244" y="49509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7879998" y="420923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942975" y="3744445"/>
            <a:ext cx="716944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968169" y="3744445"/>
            <a:ext cx="2025184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7338946" y="4990946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shared gems with his friends enthusiastically after he found them.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617881" y="4677367"/>
            <a:ext cx="1553732" cy="648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471272" y="4043633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5247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841649" y="2712627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2569240" y="274503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1958592" y="169518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4736176" y="405787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4595674" y="4677367"/>
            <a:ext cx="1588103" cy="648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16200000">
            <a:off x="3275446" y="418576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2439598" y="4677367"/>
            <a:ext cx="1937593" cy="648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5796186" y="1740946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6531569" y="2625810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A3393B6-6EBF-6A83-BC81-9F7FED215FDC}"/>
              </a:ext>
            </a:extLst>
          </p:cNvPr>
          <p:cNvSpPr/>
          <p:nvPr/>
        </p:nvSpPr>
        <p:spPr>
          <a:xfrm rot="5400000">
            <a:off x="3882224" y="2641808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ECB5B06-279C-3CCE-FF99-98058942C2AD}"/>
              </a:ext>
            </a:extLst>
          </p:cNvPr>
          <p:cNvSpPr txBox="1">
            <a:spLocks/>
          </p:cNvSpPr>
          <p:nvPr/>
        </p:nvSpPr>
        <p:spPr>
          <a:xfrm>
            <a:off x="3686062" y="1715521"/>
            <a:ext cx="1819225" cy="63605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985818" y="4103412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73376" y="4677367"/>
            <a:ext cx="2282870" cy="64800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0D2F6E1-606D-35D7-73A8-EC5F386F7B01}"/>
              </a:ext>
            </a:extLst>
          </p:cNvPr>
          <p:cNvSpPr txBox="1">
            <a:spLocks/>
          </p:cNvSpPr>
          <p:nvPr/>
        </p:nvSpPr>
        <p:spPr>
          <a:xfrm>
            <a:off x="7480439" y="1740946"/>
            <a:ext cx="1819225" cy="63605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182BE4ED-B943-4B2C-B06D-EE6941110FD3}"/>
              </a:ext>
            </a:extLst>
          </p:cNvPr>
          <p:cNvSpPr/>
          <p:nvPr/>
        </p:nvSpPr>
        <p:spPr>
          <a:xfrm rot="5400000">
            <a:off x="8464348" y="2679514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195024" y="4677367"/>
            <a:ext cx="1553732" cy="648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9342230" y="4071539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09848AB-0A20-24BE-3BE6-D66D8069F93B}"/>
              </a:ext>
            </a:extLst>
          </p:cNvPr>
          <p:cNvSpPr txBox="1">
            <a:spLocks/>
          </p:cNvSpPr>
          <p:nvPr/>
        </p:nvSpPr>
        <p:spPr>
          <a:xfrm>
            <a:off x="9688879" y="1740383"/>
            <a:ext cx="1819225" cy="63605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9127D8D2-123E-3FD7-8BB2-80E611C8E068}"/>
              </a:ext>
            </a:extLst>
          </p:cNvPr>
          <p:cNvSpPr/>
          <p:nvPr/>
        </p:nvSpPr>
        <p:spPr>
          <a:xfrm rot="5400000">
            <a:off x="9995930" y="2679515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280D893A-3FEE-075F-AB5B-F56144CE5FFD}"/>
              </a:ext>
            </a:extLst>
          </p:cNvPr>
          <p:cNvSpPr/>
          <p:nvPr/>
        </p:nvSpPr>
        <p:spPr>
          <a:xfrm>
            <a:off x="9613418" y="5843823"/>
            <a:ext cx="2441512" cy="8719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18" grpId="0" animBg="1"/>
      <p:bldP spid="27" grpId="0" animBg="1"/>
      <p:bldP spid="8" grpId="0" animBg="1"/>
      <p:bldP spid="12" grpId="0" animBg="1"/>
      <p:bldP spid="15" grpId="0" animBg="1"/>
      <p:bldP spid="21" grpId="0" animBg="1"/>
      <p:bldP spid="22" grpId="0" animBg="1"/>
      <p:bldP spid="28" grpId="0" animBg="1"/>
      <p:bldP spid="30" grpId="0" animBg="1"/>
      <p:bldP spid="33" grpId="0" animBg="1"/>
      <p:bldP spid="35" grpId="0" animBg="1"/>
      <p:bldP spid="36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arrived yesterday.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robot blinked in the dark.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 spreading chaos.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 spreading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 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pack of lions attack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3264</Words>
  <Application>Microsoft Office PowerPoint</Application>
  <PresentationFormat>Widescreen</PresentationFormat>
  <Paragraphs>386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2025-12-22T09:36:37Z</dcterms:modified>
</cp:coreProperties>
</file>