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8"/>
  </p:notesMasterIdLst>
  <p:sldIdLst>
    <p:sldId id="2593" r:id="rId2"/>
    <p:sldId id="2622" r:id="rId3"/>
    <p:sldId id="2623" r:id="rId4"/>
    <p:sldId id="2624" r:id="rId5"/>
    <p:sldId id="2625" r:id="rId6"/>
    <p:sldId id="2626" r:id="rId7"/>
    <p:sldId id="2627" r:id="rId8"/>
    <p:sldId id="2628" r:id="rId9"/>
    <p:sldId id="2629" r:id="rId10"/>
    <p:sldId id="2630" r:id="rId11"/>
    <p:sldId id="2631" r:id="rId12"/>
    <p:sldId id="2632" r:id="rId13"/>
    <p:sldId id="2633" r:id="rId14"/>
    <p:sldId id="2634" r:id="rId15"/>
    <p:sldId id="2635" r:id="rId16"/>
    <p:sldId id="2636" r:id="rId17"/>
    <p:sldId id="2637" r:id="rId18"/>
    <p:sldId id="2638" r:id="rId19"/>
    <p:sldId id="2639" r:id="rId20"/>
    <p:sldId id="2640" r:id="rId21"/>
    <p:sldId id="2641" r:id="rId22"/>
    <p:sldId id="2642" r:id="rId23"/>
    <p:sldId id="2643" r:id="rId24"/>
    <p:sldId id="2644" r:id="rId25"/>
    <p:sldId id="2645" r:id="rId26"/>
    <p:sldId id="2646" r:id="rId27"/>
    <p:sldId id="2647" r:id="rId28"/>
    <p:sldId id="2648" r:id="rId29"/>
    <p:sldId id="2649" r:id="rId30"/>
    <p:sldId id="2650" r:id="rId31"/>
    <p:sldId id="2651" r:id="rId32"/>
    <p:sldId id="2652" r:id="rId33"/>
    <p:sldId id="2653" r:id="rId34"/>
    <p:sldId id="2654" r:id="rId35"/>
    <p:sldId id="2655" r:id="rId36"/>
    <p:sldId id="2656" r:id="rId37"/>
    <p:sldId id="2657" r:id="rId38"/>
    <p:sldId id="2658" r:id="rId39"/>
    <p:sldId id="2659" r:id="rId40"/>
    <p:sldId id="2661" r:id="rId41"/>
    <p:sldId id="550" r:id="rId42"/>
    <p:sldId id="2603" r:id="rId43"/>
    <p:sldId id="2604" r:id="rId44"/>
    <p:sldId id="2606" r:id="rId45"/>
    <p:sldId id="553" r:id="rId46"/>
    <p:sldId id="2607" r:id="rId47"/>
    <p:sldId id="2608" r:id="rId48"/>
    <p:sldId id="2596" r:id="rId49"/>
    <p:sldId id="2609" r:id="rId50"/>
    <p:sldId id="2595" r:id="rId51"/>
    <p:sldId id="2610" r:id="rId52"/>
    <p:sldId id="2594" r:id="rId53"/>
    <p:sldId id="2613" r:id="rId54"/>
    <p:sldId id="2597" r:id="rId55"/>
    <p:sldId id="2614" r:id="rId56"/>
    <p:sldId id="2611" r:id="rId57"/>
    <p:sldId id="2612" r:id="rId58"/>
    <p:sldId id="2615" r:id="rId59"/>
    <p:sldId id="2570" r:id="rId60"/>
    <p:sldId id="2616" r:id="rId61"/>
    <p:sldId id="2617" r:id="rId62"/>
    <p:sldId id="2618" r:id="rId63"/>
    <p:sldId id="2619" r:id="rId64"/>
    <p:sldId id="2620" r:id="rId65"/>
    <p:sldId id="2621" r:id="rId66"/>
    <p:sldId id="385" r:id="rId67"/>
  </p:sldIdLst>
  <p:sldSz cx="12192000" cy="6858000"/>
  <p:notesSz cx="6858000" cy="9144000"/>
  <p:embeddedFontLst>
    <p:embeddedFont>
      <p:font typeface="Andika" panose="02000000000000000000" pitchFamily="2" charset="0"/>
      <p:regular r:id="rId69"/>
      <p:bold r:id="rId70"/>
      <p:italic r:id="rId71"/>
      <p:bold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9381DD-470F-4F57-A089-92D90AEF4207}" v="5" dt="2026-08-18T13:20:04.9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1" d="100"/>
          <a:sy n="81" d="100"/>
        </p:scale>
        <p:origin x="16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3:20:04.902" v="44" actId="207"/>
      <pc:docMkLst>
        <pc:docMk/>
      </pc:docMkLst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3683645771" sldId="544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3181713577" sldId="545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790927474" sldId="546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2043181670" sldId="547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2784305661" sldId="548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3203105565" sldId="549"/>
        </pc:sldMkLst>
      </pc:sldChg>
      <pc:sldChg chg="del">
        <pc:chgData name="Glen Jones" userId="e846aaca-4b24-4b13-b0d0-f2308e16b284" providerId="ADAL" clId="{ED47ACC3-9597-4D89-A1DC-43CF280EF274}" dt="2026-08-18T13:19:48.750" v="24" actId="47"/>
        <pc:sldMkLst>
          <pc:docMk/>
          <pc:sldMk cId="1955650656" sldId="2587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1096961318" sldId="2648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80416" sldId="2649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3911788463" sldId="2650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1796027781" sldId="2651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766016306" sldId="2652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2729953555" sldId="2653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3514199741" sldId="2654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3658269889" sldId="2655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21742707" sldId="2656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1030604132" sldId="2657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4121363155" sldId="2658"/>
        </pc:sldMkLst>
      </pc:sldChg>
      <pc:sldChg chg="add">
        <pc:chgData name="Glen Jones" userId="e846aaca-4b24-4b13-b0d0-f2308e16b284" providerId="ADAL" clId="{ED47ACC3-9597-4D89-A1DC-43CF280EF274}" dt="2026-08-18T13:18:59.759" v="0"/>
        <pc:sldMkLst>
          <pc:docMk/>
          <pc:sldMk cId="1877714166" sldId="2659"/>
        </pc:sldMkLst>
      </pc:sldChg>
      <pc:sldChg chg="add del">
        <pc:chgData name="Glen Jones" userId="e846aaca-4b24-4b13-b0d0-f2308e16b284" providerId="ADAL" clId="{ED47ACC3-9597-4D89-A1DC-43CF280EF274}" dt="2026-08-18T13:19:44.934" v="23" actId="47"/>
        <pc:sldMkLst>
          <pc:docMk/>
          <pc:sldMk cId="3290060905" sldId="2660"/>
        </pc:sldMkLst>
      </pc:sldChg>
      <pc:sldChg chg="modSp add mod">
        <pc:chgData name="Glen Jones" userId="e846aaca-4b24-4b13-b0d0-f2308e16b284" providerId="ADAL" clId="{ED47ACC3-9597-4D89-A1DC-43CF280EF274}" dt="2026-08-18T13:20:04.902" v="44" actId="207"/>
        <pc:sldMkLst>
          <pc:docMk/>
          <pc:sldMk cId="2966417467" sldId="2661"/>
        </pc:sldMkLst>
        <pc:spChg chg="mod">
          <ac:chgData name="Glen Jones" userId="e846aaca-4b24-4b13-b0d0-f2308e16b284" providerId="ADAL" clId="{ED47ACC3-9597-4D89-A1DC-43CF280EF274}" dt="2026-08-18T13:20:00.552" v="43" actId="114"/>
          <ac:spMkLst>
            <pc:docMk/>
            <pc:sldMk cId="2966417467" sldId="2661"/>
            <ac:spMk id="8" creationId="{7C9ED4BC-A4DF-2FFA-A400-9F0BA63CBD46}"/>
          </ac:spMkLst>
        </pc:spChg>
        <pc:graphicFrameChg chg="mod">
          <ac:chgData name="Glen Jones" userId="e846aaca-4b24-4b13-b0d0-f2308e16b284" providerId="ADAL" clId="{ED47ACC3-9597-4D89-A1DC-43CF280EF274}" dt="2026-08-18T13:20:04.902" v="44" actId="207"/>
          <ac:graphicFrameMkLst>
            <pc:docMk/>
            <pc:sldMk cId="2966417467" sldId="2661"/>
            <ac:graphicFrameMk id="4" creationId="{A467C89D-B661-F152-DA0F-CC2CF59BBA3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Present tense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Future tense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/>
            <a:t>Past tense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47B85CDF-6AF1-4597-A48C-8EBDE34AE55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</a:t>
          </a:r>
          <a:endParaRPr lang="en-GB" sz="1800" dirty="0"/>
        </a:p>
      </dgm:t>
    </dgm:pt>
    <dgm:pt modelId="{FD51C0F4-9A4A-4BE1-B668-02C8478B8243}" type="parTrans" cxnId="{1572EDB7-7F58-45FE-94B8-F27E248AA618}">
      <dgm:prSet/>
      <dgm:spPr/>
      <dgm:t>
        <a:bodyPr/>
        <a:lstStyle/>
        <a:p>
          <a:endParaRPr lang="en-GB"/>
        </a:p>
      </dgm:t>
    </dgm:pt>
    <dgm:pt modelId="{D94635B7-0AD6-476E-8575-6D7E57B76F4C}" type="sibTrans" cxnId="{1572EDB7-7F58-45FE-94B8-F27E248AA61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 custScaleX="12104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 custScaleX="121043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4" presStyleIdx="0" presStyleCnt="3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4" presStyleIdx="0" presStyleCnt="3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1" presStyleCnt="3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1" presStyleCnt="3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4" presStyleIdx="2" presStyleCnt="3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4" presStyleIdx="2" presStyleCnt="3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CB0B92C8-8F6B-4CDE-843C-E4FE26E46AD1}" type="pres">
      <dgm:prSet presAssocID="{FD51C0F4-9A4A-4BE1-B668-02C8478B8243}" presName="Name19" presStyleLbl="parChTrans1D2" presStyleIdx="2" presStyleCnt="5"/>
      <dgm:spPr/>
    </dgm:pt>
    <dgm:pt modelId="{988CBC56-D6C0-4EE0-8919-A33A43304DF6}" type="pres">
      <dgm:prSet presAssocID="{47B85CDF-6AF1-4597-A48C-8EBDE34AE552}" presName="Name21" presStyleCnt="0"/>
      <dgm:spPr/>
    </dgm:pt>
    <dgm:pt modelId="{8300FB16-E441-4E57-A262-AA5FD6EA9DBF}" type="pres">
      <dgm:prSet presAssocID="{47B85CDF-6AF1-4597-A48C-8EBDE34AE552}" presName="level2Shape" presStyleLbl="node2" presStyleIdx="2" presStyleCnt="5" custScaleX="121043"/>
      <dgm:spPr/>
    </dgm:pt>
    <dgm:pt modelId="{BA22C9E8-BFF1-47B7-B280-6C79A220D51A}" type="pres">
      <dgm:prSet presAssocID="{47B85CDF-6AF1-4597-A48C-8EBDE34AE552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 custScaleX="121043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 custScaleX="121043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30B5EF07-4F0E-41C3-B0DA-7687086307F5}" type="presOf" srcId="{029E877F-2024-40D5-A016-DE128A0C7F7D}" destId="{B7819136-1691-43DE-A965-D756F6859282}" srcOrd="0" destOrd="0" presId="urn:microsoft.com/office/officeart/2005/8/layout/hierarchy6"/>
    <dgm:cxn modelId="{36AF2718-9D8C-4070-8DC3-AFD84C563935}" type="presOf" srcId="{EBA8B7DB-6598-4380-B1E1-363E74D81801}" destId="{F363464E-03AD-4819-BCA0-0FA469D48E0C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AE309023-CC6A-40A7-8374-FD5F92251DCC}" type="presOf" srcId="{0B9403C5-DEC3-4FB8-B5E9-2D6F50C9F835}" destId="{103C2D07-C57E-4D70-975E-82BFCAADA054}" srcOrd="0" destOrd="0" presId="urn:microsoft.com/office/officeart/2005/8/layout/hierarchy6"/>
    <dgm:cxn modelId="{E1C85E33-D007-4A80-B240-654ADD4B2D07}" srcId="{A60A7FE6-4381-412E-AA3E-2C4E0B8AEC8E}" destId="{08F1180C-E57C-4930-BD64-7751DDF31238}" srcOrd="1" destOrd="0" parTransId="{FAAB87BB-E748-48D4-90AB-D90A5A180259}" sibTransId="{687FD9E9-14DD-402F-98D9-74BAC9CCAA36}"/>
    <dgm:cxn modelId="{31B74A64-1D08-4FC8-B458-86AFDD2BF241}" type="presOf" srcId="{78EDD04D-531A-40C9-8A05-2C2E75070BEB}" destId="{44179545-E334-4429-BEBD-B7367FE4ED92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2363EB71-7655-4970-A2C8-C9A2266CE76F}" type="presOf" srcId="{91FF6C16-4843-4FCD-BDA7-2EDCEEB4A38F}" destId="{33643D00-C75E-4DF5-A0F0-DFA21355EB8A}" srcOrd="0" destOrd="0" presId="urn:microsoft.com/office/officeart/2005/8/layout/hierarchy6"/>
    <dgm:cxn modelId="{711EF47A-8D53-493A-B50C-D4356664D071}" type="presOf" srcId="{B4C31B17-5A8C-4EEF-A711-E03E8EDD8F66}" destId="{556858AF-8D18-4AAA-9DA3-7BD3D87F5201}" srcOrd="0" destOrd="0" presId="urn:microsoft.com/office/officeart/2005/8/layout/hierarchy6"/>
    <dgm:cxn modelId="{7600B17B-0CFA-4595-8961-8ADF25E470CB}" type="presOf" srcId="{685C348E-EB72-4ECC-9234-5FF113DE52F4}" destId="{9E177298-1606-463A-AFF9-D93058F5DAC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C71F688-1FFC-429C-9EB2-1D8B78950BA9}" type="presOf" srcId="{008F9AB9-3F97-4CF4-9041-10AC54F89EF4}" destId="{10C79D68-A7AC-45E3-9486-BDCB8E63845B}" srcOrd="0" destOrd="0" presId="urn:microsoft.com/office/officeart/2005/8/layout/hierarchy6"/>
    <dgm:cxn modelId="{B6870E93-F3FD-43E9-9BF8-C044EF6A927E}" type="presOf" srcId="{8A87546F-3797-41F1-85F2-9C69808BD6C5}" destId="{6C2E342F-5ACD-48CA-9070-F808C2FAF572}" srcOrd="0" destOrd="0" presId="urn:microsoft.com/office/officeart/2005/8/layout/hierarchy6"/>
    <dgm:cxn modelId="{26581993-79E7-4DDA-ADD0-B5013470EA46}" type="presOf" srcId="{47B85CDF-6AF1-4597-A48C-8EBDE34AE552}" destId="{8300FB16-E441-4E57-A262-AA5FD6EA9DBF}" srcOrd="0" destOrd="0" presId="urn:microsoft.com/office/officeart/2005/8/layout/hierarchy6"/>
    <dgm:cxn modelId="{EF29AC96-5588-4AA4-8C56-8DB70B0A163C}" type="presOf" srcId="{AFC26EE7-9EBD-4BAE-AB33-9786043877CC}" destId="{F4F8AD33-DE16-4391-A66E-06F42F6DE93B}" srcOrd="0" destOrd="0" presId="urn:microsoft.com/office/officeart/2005/8/layout/hierarchy6"/>
    <dgm:cxn modelId="{EBDFD5AF-49A1-4F6C-9B1A-B94CC96B7A49}" type="presOf" srcId="{CA4CC870-5F8C-4950-9C3F-CDDD8D47B8FE}" destId="{ADDD5734-79CB-4183-8EC2-3B41317D015B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D9C14B4-F6B9-482C-A653-4ED0EA5D606C}" type="presOf" srcId="{FD51C0F4-9A4A-4BE1-B668-02C8478B8243}" destId="{CB0B92C8-8F6B-4CDE-843C-E4FE26E46AD1}" srcOrd="0" destOrd="0" presId="urn:microsoft.com/office/officeart/2005/8/layout/hierarchy6"/>
    <dgm:cxn modelId="{1572EDB7-7F58-45FE-94B8-F27E248AA618}" srcId="{11C582FB-D301-4A67-835D-4CB7CEB50770}" destId="{47B85CDF-6AF1-4597-A48C-8EBDE34AE552}" srcOrd="2" destOrd="0" parTransId="{FD51C0F4-9A4A-4BE1-B668-02C8478B8243}" sibTransId="{D94635B7-0AD6-476E-8575-6D7E57B76F4C}"/>
    <dgm:cxn modelId="{F504E8BA-5E05-429A-A10B-01B17910414C}" type="presOf" srcId="{BB831C98-E450-42FC-81F9-5548672AA4D3}" destId="{35DCB563-BE31-4672-A37B-AF06B9D42CD8}" srcOrd="0" destOrd="0" presId="urn:microsoft.com/office/officeart/2005/8/layout/hierarchy6"/>
    <dgm:cxn modelId="{D23C0CBB-82B4-4CD3-B72A-C69214A0D9E9}" type="presOf" srcId="{11C582FB-D301-4A67-835D-4CB7CEB50770}" destId="{6244B4F7-B327-4EE2-8EC6-761014D046DA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FB463C8-BA23-4954-B5D7-5BDA6B927126}" type="presOf" srcId="{12A6C255-6FEB-4670-98AE-4B440C8487E2}" destId="{3AD7A685-F164-435A-9BD2-8E7FA9B20F48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F14BACD-B06A-4368-8770-F55832D2B741}" type="presOf" srcId="{08F1180C-E57C-4930-BD64-7751DDF31238}" destId="{CC429039-AF56-48FF-801C-845950637BFC}" srcOrd="0" destOrd="0" presId="urn:microsoft.com/office/officeart/2005/8/layout/hierarchy6"/>
    <dgm:cxn modelId="{CD81FFD1-A950-40A1-9460-0304528D9978}" srcId="{A60A7FE6-4381-412E-AA3E-2C4E0B8AEC8E}" destId="{008F9AB9-3F97-4CF4-9041-10AC54F89EF4}" srcOrd="2" destOrd="0" parTransId="{B4C31B17-5A8C-4EEF-A711-E03E8EDD8F66}" sibTransId="{02506C8A-6FEF-45AF-8A30-7272C06F7FF0}"/>
    <dgm:cxn modelId="{C4DF18D7-B6FC-4EBC-A5D7-BA5721D23E2B}" type="presOf" srcId="{FAAB87BB-E748-48D4-90AB-D90A5A180259}" destId="{9BB0E281-B85D-45EC-8AAC-5BCE371AF923}" srcOrd="0" destOrd="0" presId="urn:microsoft.com/office/officeart/2005/8/layout/hierarchy6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64396D8-ED86-4216-B37B-6B260739DCF0}" type="presOf" srcId="{DD9AD3FD-14C0-456A-90F8-EB640CBBE478}" destId="{230CD390-102B-4D28-AED9-6F4F7739FC5C}" srcOrd="0" destOrd="0" presId="urn:microsoft.com/office/officeart/2005/8/layout/hierarchy6"/>
    <dgm:cxn modelId="{B13380D9-E5BC-4F8A-9B20-80714D47DDE1}" type="presOf" srcId="{6164C4B7-2FD3-411B-9DE0-6075F300ACD2}" destId="{67357A81-5F47-46C8-8791-23DB6B66501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DAAD8FB-5B40-471C-86A1-90B9AAABE368}" type="presOf" srcId="{A60A7FE6-4381-412E-AA3E-2C4E0B8AEC8E}" destId="{74F16F6A-7BA9-4C4A-936E-2FD60E41CBC6}" srcOrd="0" destOrd="0" presId="urn:microsoft.com/office/officeart/2005/8/layout/hierarchy6"/>
    <dgm:cxn modelId="{6F80E616-E975-4A0C-AD62-250886117473}" type="presParOf" srcId="{3F07D7E2-E965-43CE-A330-13369F1805EA}" destId="{E466D950-1166-446A-8834-0989703BB104}" srcOrd="0" destOrd="0" presId="urn:microsoft.com/office/officeart/2005/8/layout/hierarchy6"/>
    <dgm:cxn modelId="{FAC08D70-C4A6-4B0F-BD7E-B9286FFBE44A}" type="presParOf" srcId="{E466D950-1166-446A-8834-0989703BB104}" destId="{9946BB4B-0D0D-4192-B468-E6FAAB5AE8F3}" srcOrd="0" destOrd="0" presId="urn:microsoft.com/office/officeart/2005/8/layout/hierarchy6"/>
    <dgm:cxn modelId="{427A0677-A4F5-4BA2-BB3D-A525CECCDA08}" type="presParOf" srcId="{9946BB4B-0D0D-4192-B468-E6FAAB5AE8F3}" destId="{3ED1BE28-E331-40BF-92DD-74F99908B77D}" srcOrd="0" destOrd="0" presId="urn:microsoft.com/office/officeart/2005/8/layout/hierarchy6"/>
    <dgm:cxn modelId="{283B6DC2-4902-430A-8D9B-567CCE86CF56}" type="presParOf" srcId="{3ED1BE28-E331-40BF-92DD-74F99908B77D}" destId="{6244B4F7-B327-4EE2-8EC6-761014D046DA}" srcOrd="0" destOrd="0" presId="urn:microsoft.com/office/officeart/2005/8/layout/hierarchy6"/>
    <dgm:cxn modelId="{B3A45188-E4BA-4A4B-8B80-207468F84386}" type="presParOf" srcId="{3ED1BE28-E331-40BF-92DD-74F99908B77D}" destId="{0810A678-E60C-4760-BC00-63A28DF49489}" srcOrd="1" destOrd="0" presId="urn:microsoft.com/office/officeart/2005/8/layout/hierarchy6"/>
    <dgm:cxn modelId="{3C5A6E8D-5907-4479-90B3-5C56A1A8F61E}" type="presParOf" srcId="{0810A678-E60C-4760-BC00-63A28DF49489}" destId="{33643D00-C75E-4DF5-A0F0-DFA21355EB8A}" srcOrd="0" destOrd="0" presId="urn:microsoft.com/office/officeart/2005/8/layout/hierarchy6"/>
    <dgm:cxn modelId="{A1CD0224-90E2-4046-B332-F03C8E1318D4}" type="presParOf" srcId="{0810A678-E60C-4760-BC00-63A28DF49489}" destId="{6E24BE85-D38B-4C1A-A7DF-16389060B567}" srcOrd="1" destOrd="0" presId="urn:microsoft.com/office/officeart/2005/8/layout/hierarchy6"/>
    <dgm:cxn modelId="{B7AC7092-E51C-4D4B-AFE4-A1E19A4DDFA0}" type="presParOf" srcId="{6E24BE85-D38B-4C1A-A7DF-16389060B567}" destId="{ADDD5734-79CB-4183-8EC2-3B41317D015B}" srcOrd="0" destOrd="0" presId="urn:microsoft.com/office/officeart/2005/8/layout/hierarchy6"/>
    <dgm:cxn modelId="{881D2CB4-22EC-4123-BEA9-239C858672E1}" type="presParOf" srcId="{6E24BE85-D38B-4C1A-A7DF-16389060B567}" destId="{A88F0D0A-72A4-4B5D-B0A7-0F9BD5683579}" srcOrd="1" destOrd="0" presId="urn:microsoft.com/office/officeart/2005/8/layout/hierarchy6"/>
    <dgm:cxn modelId="{B1F765FF-4D04-48D5-8C49-77A26FCEAE5F}" type="presParOf" srcId="{0810A678-E60C-4760-BC00-63A28DF49489}" destId="{67357A81-5F47-46C8-8791-23DB6B665016}" srcOrd="2" destOrd="0" presId="urn:microsoft.com/office/officeart/2005/8/layout/hierarchy6"/>
    <dgm:cxn modelId="{D1ED98E8-D763-43CD-B04F-1E3615B5C4EF}" type="presParOf" srcId="{0810A678-E60C-4760-BC00-63A28DF49489}" destId="{7278A374-6AC7-4093-98A6-F87C32FEBB05}" srcOrd="3" destOrd="0" presId="urn:microsoft.com/office/officeart/2005/8/layout/hierarchy6"/>
    <dgm:cxn modelId="{A06DC4D0-85A2-4F69-9A4A-3528FC1748BC}" type="presParOf" srcId="{7278A374-6AC7-4093-98A6-F87C32FEBB05}" destId="{F363464E-03AD-4819-BCA0-0FA469D48E0C}" srcOrd="0" destOrd="0" presId="urn:microsoft.com/office/officeart/2005/8/layout/hierarchy6"/>
    <dgm:cxn modelId="{C55968EE-9DCD-489F-9EAC-5947109A0F47}" type="presParOf" srcId="{7278A374-6AC7-4093-98A6-F87C32FEBB05}" destId="{F965F83D-9EC5-422A-AC7F-21013E865C34}" srcOrd="1" destOrd="0" presId="urn:microsoft.com/office/officeart/2005/8/layout/hierarchy6"/>
    <dgm:cxn modelId="{3847CC87-B561-4F82-97F8-DA9BBBC6F566}" type="presParOf" srcId="{F965F83D-9EC5-422A-AC7F-21013E865C34}" destId="{B7819136-1691-43DE-A965-D756F6859282}" srcOrd="0" destOrd="0" presId="urn:microsoft.com/office/officeart/2005/8/layout/hierarchy6"/>
    <dgm:cxn modelId="{4D2034D8-B7FB-4D50-9F8D-AED33E5FDFE7}" type="presParOf" srcId="{F965F83D-9EC5-422A-AC7F-21013E865C34}" destId="{639E6CFE-8EE4-42DD-A1B2-921E9422F546}" srcOrd="1" destOrd="0" presId="urn:microsoft.com/office/officeart/2005/8/layout/hierarchy6"/>
    <dgm:cxn modelId="{8EF6C1FD-5BD6-43D9-88CA-62CD29A96BD3}" type="presParOf" srcId="{639E6CFE-8EE4-42DD-A1B2-921E9422F546}" destId="{74F16F6A-7BA9-4C4A-936E-2FD60E41CBC6}" srcOrd="0" destOrd="0" presId="urn:microsoft.com/office/officeart/2005/8/layout/hierarchy6"/>
    <dgm:cxn modelId="{47B4114D-087F-4EA2-AB04-AC1BB104A69E}" type="presParOf" srcId="{639E6CFE-8EE4-42DD-A1B2-921E9422F546}" destId="{12787287-8258-4053-A9AA-08FC6579A4E5}" srcOrd="1" destOrd="0" presId="urn:microsoft.com/office/officeart/2005/8/layout/hierarchy6"/>
    <dgm:cxn modelId="{49CE62BE-36D9-4069-AF9F-01F3FCEDF9F0}" type="presParOf" srcId="{12787287-8258-4053-A9AA-08FC6579A4E5}" destId="{6C2E342F-5ACD-48CA-9070-F808C2FAF572}" srcOrd="0" destOrd="0" presId="urn:microsoft.com/office/officeart/2005/8/layout/hierarchy6"/>
    <dgm:cxn modelId="{7B679D79-5D47-4AB4-8F7F-9608B05C1C95}" type="presParOf" srcId="{12787287-8258-4053-A9AA-08FC6579A4E5}" destId="{D234A7A7-F909-492E-ABE5-46881DB51CEE}" srcOrd="1" destOrd="0" presId="urn:microsoft.com/office/officeart/2005/8/layout/hierarchy6"/>
    <dgm:cxn modelId="{60FFA79F-E757-43B5-AA2E-6DDE4CBE53D8}" type="presParOf" srcId="{D234A7A7-F909-492E-ABE5-46881DB51CEE}" destId="{3AD7A685-F164-435A-9BD2-8E7FA9B20F48}" srcOrd="0" destOrd="0" presId="urn:microsoft.com/office/officeart/2005/8/layout/hierarchy6"/>
    <dgm:cxn modelId="{4DBD9881-8EDE-4AA0-B164-55DC548CC710}" type="presParOf" srcId="{D234A7A7-F909-492E-ABE5-46881DB51CEE}" destId="{6A4CC101-32E2-479C-BDE5-7FA6316014A0}" srcOrd="1" destOrd="0" presId="urn:microsoft.com/office/officeart/2005/8/layout/hierarchy6"/>
    <dgm:cxn modelId="{0CD5A5A1-BFB6-41ED-A4C2-BB09F6E660C6}" type="presParOf" srcId="{12787287-8258-4053-A9AA-08FC6579A4E5}" destId="{9BB0E281-B85D-45EC-8AAC-5BCE371AF923}" srcOrd="2" destOrd="0" presId="urn:microsoft.com/office/officeart/2005/8/layout/hierarchy6"/>
    <dgm:cxn modelId="{CC7C20D4-43D4-4B8A-A281-8F77FD9782D9}" type="presParOf" srcId="{12787287-8258-4053-A9AA-08FC6579A4E5}" destId="{A8B88F98-0C23-47D2-B9CC-433DE41D7807}" srcOrd="3" destOrd="0" presId="urn:microsoft.com/office/officeart/2005/8/layout/hierarchy6"/>
    <dgm:cxn modelId="{6EA41406-0C9B-47BE-A4EA-F9E71E81B112}" type="presParOf" srcId="{A8B88F98-0C23-47D2-B9CC-433DE41D7807}" destId="{CC429039-AF56-48FF-801C-845950637BFC}" srcOrd="0" destOrd="0" presId="urn:microsoft.com/office/officeart/2005/8/layout/hierarchy6"/>
    <dgm:cxn modelId="{9344EBC6-A8DC-488A-BA02-DD926D17EBC6}" type="presParOf" srcId="{A8B88F98-0C23-47D2-B9CC-433DE41D7807}" destId="{49403FF5-E3F4-48F1-A9A6-F06092091FF2}" srcOrd="1" destOrd="0" presId="urn:microsoft.com/office/officeart/2005/8/layout/hierarchy6"/>
    <dgm:cxn modelId="{6D19559A-DC33-4715-86FB-415E931148F5}" type="presParOf" srcId="{12787287-8258-4053-A9AA-08FC6579A4E5}" destId="{556858AF-8D18-4AAA-9DA3-7BD3D87F5201}" srcOrd="4" destOrd="0" presId="urn:microsoft.com/office/officeart/2005/8/layout/hierarchy6"/>
    <dgm:cxn modelId="{9FC7302F-8885-4AB5-AD9F-DE848E201351}" type="presParOf" srcId="{12787287-8258-4053-A9AA-08FC6579A4E5}" destId="{BA804D48-79F4-4050-B78D-2A51D7BBD0BC}" srcOrd="5" destOrd="0" presId="urn:microsoft.com/office/officeart/2005/8/layout/hierarchy6"/>
    <dgm:cxn modelId="{6BD29045-FF6A-4203-A8B7-6244D79EA742}" type="presParOf" srcId="{BA804D48-79F4-4050-B78D-2A51D7BBD0BC}" destId="{10C79D68-A7AC-45E3-9486-BDCB8E63845B}" srcOrd="0" destOrd="0" presId="urn:microsoft.com/office/officeart/2005/8/layout/hierarchy6"/>
    <dgm:cxn modelId="{DC518EAA-8788-47B5-99E2-C51584D64975}" type="presParOf" srcId="{BA804D48-79F4-4050-B78D-2A51D7BBD0BC}" destId="{5C6AFC82-3954-40B3-AD85-CF3457F5F4B5}" srcOrd="1" destOrd="0" presId="urn:microsoft.com/office/officeart/2005/8/layout/hierarchy6"/>
    <dgm:cxn modelId="{00C83EA7-F450-4828-8B48-A1253624572C}" type="presParOf" srcId="{F965F83D-9EC5-422A-AC7F-21013E865C34}" destId="{9E177298-1606-463A-AFF9-D93058F5DACB}" srcOrd="2" destOrd="0" presId="urn:microsoft.com/office/officeart/2005/8/layout/hierarchy6"/>
    <dgm:cxn modelId="{DB9766DF-9377-4FAB-857E-C60950FE242A}" type="presParOf" srcId="{F965F83D-9EC5-422A-AC7F-21013E865C34}" destId="{287626C9-8258-4797-AF95-B80FC7E11239}" srcOrd="3" destOrd="0" presId="urn:microsoft.com/office/officeart/2005/8/layout/hierarchy6"/>
    <dgm:cxn modelId="{17CE9535-50BB-4FA9-B789-4AE4DF2CED46}" type="presParOf" srcId="{287626C9-8258-4797-AF95-B80FC7E11239}" destId="{35DCB563-BE31-4672-A37B-AF06B9D42CD8}" srcOrd="0" destOrd="0" presId="urn:microsoft.com/office/officeart/2005/8/layout/hierarchy6"/>
    <dgm:cxn modelId="{C87F4710-AE7D-4835-81AA-27D85DD17DE5}" type="presParOf" srcId="{287626C9-8258-4797-AF95-B80FC7E11239}" destId="{7DB9E95D-AF9C-4BD7-9634-BE850475370D}" srcOrd="1" destOrd="0" presId="urn:microsoft.com/office/officeart/2005/8/layout/hierarchy6"/>
    <dgm:cxn modelId="{E502229D-50F9-48DF-AD0D-C66B60F3CFC7}" type="presParOf" srcId="{0810A678-E60C-4760-BC00-63A28DF49489}" destId="{CB0B92C8-8F6B-4CDE-843C-E4FE26E46AD1}" srcOrd="4" destOrd="0" presId="urn:microsoft.com/office/officeart/2005/8/layout/hierarchy6"/>
    <dgm:cxn modelId="{7209F5A7-E40D-4AB4-A3C9-949A718B02EB}" type="presParOf" srcId="{0810A678-E60C-4760-BC00-63A28DF49489}" destId="{988CBC56-D6C0-4EE0-8919-A33A43304DF6}" srcOrd="5" destOrd="0" presId="urn:microsoft.com/office/officeart/2005/8/layout/hierarchy6"/>
    <dgm:cxn modelId="{049DC0C4-DE8A-496E-8D82-3DD969559BF4}" type="presParOf" srcId="{988CBC56-D6C0-4EE0-8919-A33A43304DF6}" destId="{8300FB16-E441-4E57-A262-AA5FD6EA9DBF}" srcOrd="0" destOrd="0" presId="urn:microsoft.com/office/officeart/2005/8/layout/hierarchy6"/>
    <dgm:cxn modelId="{FCA98733-EB1F-48DD-8A0C-A8488CB8D840}" type="presParOf" srcId="{988CBC56-D6C0-4EE0-8919-A33A43304DF6}" destId="{BA22C9E8-BFF1-47B7-B280-6C79A220D51A}" srcOrd="1" destOrd="0" presId="urn:microsoft.com/office/officeart/2005/8/layout/hierarchy6"/>
    <dgm:cxn modelId="{A3B3764C-1B15-44F3-AAA3-654ECF794E93}" type="presParOf" srcId="{0810A678-E60C-4760-BC00-63A28DF49489}" destId="{103C2D07-C57E-4D70-975E-82BFCAADA054}" srcOrd="6" destOrd="0" presId="urn:microsoft.com/office/officeart/2005/8/layout/hierarchy6"/>
    <dgm:cxn modelId="{FD6DF260-F67C-4CF9-8F92-BF69CDE914DF}" type="presParOf" srcId="{0810A678-E60C-4760-BC00-63A28DF49489}" destId="{4731C6C7-2985-4521-A3F6-CF49EEE12D81}" srcOrd="7" destOrd="0" presId="urn:microsoft.com/office/officeart/2005/8/layout/hierarchy6"/>
    <dgm:cxn modelId="{D9E5B6DE-7F10-44CB-835B-8EFA68473F26}" type="presParOf" srcId="{4731C6C7-2985-4521-A3F6-CF49EEE12D81}" destId="{230CD390-102B-4D28-AED9-6F4F7739FC5C}" srcOrd="0" destOrd="0" presId="urn:microsoft.com/office/officeart/2005/8/layout/hierarchy6"/>
    <dgm:cxn modelId="{5958EF0D-2DF0-49DA-86D8-A90D6F0B56AB}" type="presParOf" srcId="{4731C6C7-2985-4521-A3F6-CF49EEE12D81}" destId="{44C1627F-76F6-487F-8E8E-739418F2E2E4}" srcOrd="1" destOrd="0" presId="urn:microsoft.com/office/officeart/2005/8/layout/hierarchy6"/>
    <dgm:cxn modelId="{6FBA7441-CABA-4B76-9C4B-70B2BAE45C89}" type="presParOf" srcId="{0810A678-E60C-4760-BC00-63A28DF49489}" destId="{F4F8AD33-DE16-4391-A66E-06F42F6DE93B}" srcOrd="8" destOrd="0" presId="urn:microsoft.com/office/officeart/2005/8/layout/hierarchy6"/>
    <dgm:cxn modelId="{17C10C67-C29F-4588-9E5E-AD01FE821D98}" type="presParOf" srcId="{0810A678-E60C-4760-BC00-63A28DF49489}" destId="{925A6838-2EAD-4C0C-971D-68A592C98012}" srcOrd="9" destOrd="0" presId="urn:microsoft.com/office/officeart/2005/8/layout/hierarchy6"/>
    <dgm:cxn modelId="{F5225342-6A90-425A-825D-49543C24B2A3}" type="presParOf" srcId="{925A6838-2EAD-4C0C-971D-68A592C98012}" destId="{44179545-E334-4429-BEBD-B7367FE4ED92}" srcOrd="0" destOrd="0" presId="urn:microsoft.com/office/officeart/2005/8/layout/hierarchy6"/>
    <dgm:cxn modelId="{F1D115D8-CC23-4B61-BF15-5F5BBD5499C8}" type="presParOf" srcId="{925A6838-2EAD-4C0C-971D-68A592C98012}" destId="{B1A20990-68CA-44BE-90BB-E362E5B4FEA4}" srcOrd="1" destOrd="0" presId="urn:microsoft.com/office/officeart/2005/8/layout/hierarchy6"/>
    <dgm:cxn modelId="{76D4055A-3B2D-4DEA-82E0-88B7A7B31A9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68212" y="1327"/>
          <a:ext cx="3772563" cy="9641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6452" y="29567"/>
        <a:ext cx="3716083" cy="907690"/>
      </dsp:txXfrm>
    </dsp:sp>
    <dsp:sp modelId="{33643D00-C75E-4DF5-A0F0-DFA21355EB8A}">
      <dsp:nvSpPr>
        <dsp:cNvPr id="0" name=""/>
        <dsp:cNvSpPr/>
      </dsp:nvSpPr>
      <dsp:spPr>
        <a:xfrm>
          <a:off x="3330807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3623686" y="0"/>
              </a:moveTo>
              <a:lnTo>
                <a:pt x="3623686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0481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628242" y="1308802"/>
        <a:ext cx="1405130" cy="752857"/>
      </dsp:txXfrm>
    </dsp:sp>
    <dsp:sp modelId="{67357A81-5F47-46C8-8791-23DB6B665016}">
      <dsp:nvSpPr>
        <dsp:cNvPr id="0" name=""/>
        <dsp:cNvSpPr/>
      </dsp:nvSpPr>
      <dsp:spPr>
        <a:xfrm>
          <a:off x="5142650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1811843" y="0"/>
              </a:moveTo>
              <a:lnTo>
                <a:pt x="1811843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666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0085" y="1308802"/>
        <a:ext cx="1405130" cy="752857"/>
      </dsp:txXfrm>
    </dsp:sp>
    <dsp:sp modelId="{B7819136-1691-43DE-A965-D756F6859282}">
      <dsp:nvSpPr>
        <dsp:cNvPr id="0" name=""/>
        <dsp:cNvSpPr/>
      </dsp:nvSpPr>
      <dsp:spPr>
        <a:xfrm>
          <a:off x="3788659" y="2085082"/>
          <a:ext cx="1353991" cy="319881"/>
        </a:xfrm>
        <a:custGeom>
          <a:avLst/>
          <a:gdLst/>
          <a:ahLst/>
          <a:cxnLst/>
          <a:rect l="0" t="0" r="0" b="0"/>
          <a:pathLst>
            <a:path>
              <a:moveTo>
                <a:pt x="1353991" y="0"/>
              </a:moveTo>
              <a:lnTo>
                <a:pt x="135399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35569" y="2404963"/>
          <a:ext cx="2306179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58992" y="2428386"/>
        <a:ext cx="2259333" cy="752857"/>
      </dsp:txXfrm>
    </dsp:sp>
    <dsp:sp modelId="{6C2E342F-5ACD-48CA-9070-F808C2FAF572}">
      <dsp:nvSpPr>
        <dsp:cNvPr id="0" name=""/>
        <dsp:cNvSpPr/>
      </dsp:nvSpPr>
      <dsp:spPr>
        <a:xfrm>
          <a:off x="1734818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2053841" y="0"/>
              </a:moveTo>
              <a:lnTo>
                <a:pt x="205384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887830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Past tense</a:t>
          </a:r>
          <a:endParaRPr lang="en-GB" sz="1800" kern="1200" dirty="0"/>
        </a:p>
      </dsp:txBody>
      <dsp:txXfrm>
        <a:off x="911253" y="3547970"/>
        <a:ext cx="1647129" cy="752857"/>
      </dsp:txXfrm>
    </dsp:sp>
    <dsp:sp modelId="{9BB0E281-B85D-45EC-8AAC-5BCE371AF923}">
      <dsp:nvSpPr>
        <dsp:cNvPr id="0" name=""/>
        <dsp:cNvSpPr/>
      </dsp:nvSpPr>
      <dsp:spPr>
        <a:xfrm>
          <a:off x="3742939" y="3204666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2941671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Present tense</a:t>
          </a:r>
        </a:p>
      </dsp:txBody>
      <dsp:txXfrm>
        <a:off x="2965094" y="3547970"/>
        <a:ext cx="1647129" cy="752857"/>
      </dsp:txXfrm>
    </dsp:sp>
    <dsp:sp modelId="{556858AF-8D18-4AAA-9DA3-7BD3D87F5201}">
      <dsp:nvSpPr>
        <dsp:cNvPr id="0" name=""/>
        <dsp:cNvSpPr/>
      </dsp:nvSpPr>
      <dsp:spPr>
        <a:xfrm>
          <a:off x="3788659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2053841" y="159940"/>
              </a:lnTo>
              <a:lnTo>
                <a:pt x="2053841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4995513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Future tense</a:t>
          </a:r>
        </a:p>
      </dsp:txBody>
      <dsp:txXfrm>
        <a:off x="5018936" y="3547970"/>
        <a:ext cx="1647129" cy="752857"/>
      </dsp:txXfrm>
    </dsp:sp>
    <dsp:sp modelId="{9E177298-1606-463A-AFF9-D93058F5DACB}">
      <dsp:nvSpPr>
        <dsp:cNvPr id="0" name=""/>
        <dsp:cNvSpPr/>
      </dsp:nvSpPr>
      <dsp:spPr>
        <a:xfrm>
          <a:off x="5142650" y="2085082"/>
          <a:ext cx="133302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333023" y="159940"/>
              </a:lnTo>
              <a:lnTo>
                <a:pt x="1333023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301615" y="2404963"/>
          <a:ext cx="2348116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325038" y="2428386"/>
        <a:ext cx="2301270" cy="752857"/>
      </dsp:txXfrm>
    </dsp:sp>
    <dsp:sp modelId="{CB0B92C8-8F6B-4CDE-843C-E4FE26E46AD1}">
      <dsp:nvSpPr>
        <dsp:cNvPr id="0" name=""/>
        <dsp:cNvSpPr/>
      </dsp:nvSpPr>
      <dsp:spPr>
        <a:xfrm>
          <a:off x="6908774" y="965497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0FB16-E441-4E57-A262-AA5FD6EA9DBF}">
      <dsp:nvSpPr>
        <dsp:cNvPr id="0" name=""/>
        <dsp:cNvSpPr/>
      </dsp:nvSpPr>
      <dsp:spPr>
        <a:xfrm>
          <a:off x="6228505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endParaRPr lang="en-GB" sz="1800" kern="1200" dirty="0"/>
        </a:p>
      </dsp:txBody>
      <dsp:txXfrm>
        <a:off x="6251928" y="1308802"/>
        <a:ext cx="1405130" cy="752857"/>
      </dsp:txXfrm>
    </dsp:sp>
    <dsp:sp modelId="{103C2D07-C57E-4D70-975E-82BFCAADA054}">
      <dsp:nvSpPr>
        <dsp:cNvPr id="0" name=""/>
        <dsp:cNvSpPr/>
      </dsp:nvSpPr>
      <dsp:spPr>
        <a:xfrm>
          <a:off x="6954494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811843" y="159940"/>
              </a:lnTo>
              <a:lnTo>
                <a:pt x="1811843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804034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8063772" y="1308802"/>
        <a:ext cx="1405130" cy="752857"/>
      </dsp:txXfrm>
    </dsp:sp>
    <dsp:sp modelId="{F4F8AD33-DE16-4391-A66E-06F42F6DE93B}">
      <dsp:nvSpPr>
        <dsp:cNvPr id="0" name=""/>
        <dsp:cNvSpPr/>
      </dsp:nvSpPr>
      <dsp:spPr>
        <a:xfrm>
          <a:off x="6954494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3623686" y="159940"/>
              </a:lnTo>
              <a:lnTo>
                <a:pt x="3623686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85219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875615" y="1308802"/>
        <a:ext cx="1405130" cy="7528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40550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alone.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72108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2906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4363C-FFA8-4B76-0ED3-6A2C73A68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D434A6-DFAF-FC08-2ACF-FC3DCB5F0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B1229-8CD7-E517-5771-9F9058AD6C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F67D8-EBD7-BBAE-689F-470B569445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DAAC30-AF1C-0CD0-8D57-11A7BF2600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C0BDBF-9B47-AFDC-D7CE-3173DB676F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A91ADD-F4E2-9E33-793E-AC1E723DD6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04A28-68B6-4C77-229E-FF124557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51002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39E65-6EB4-22B7-F908-615B84904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64171C-79A4-ABE2-6725-5CD9ADD5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9C741-A45E-43D1-E517-BE2883B66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B3EEDE-4695-E235-29EF-4C84B37431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DA832F-BF8D-CCCA-4F73-63FAAD210B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1B643-0FBA-59FF-50B1-DAF2B863BD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B61143-E210-9C04-CAF0-1F1E0777227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12821-459E-D925-5B7A-1984E114A0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360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DAFF6-FACE-0402-0068-1C3DC94EA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AAD872-08CB-76B3-3107-EB43A72C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6844A9-1973-6A19-5CDF-DF47D703EC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E89962-2EFA-277A-7B01-EAE2D4F5A8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6D091A-0070-116D-F90C-61C47DD3E3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1814D2-C021-7352-89FC-46021391D3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E9A559-6785-1BB2-08C5-CAEA890455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42F982-FAE7-BF65-6A7A-FFE125B079A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0414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CE3-4E93-8FAA-112E-E82927E34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565ED-1967-73AF-58D5-BD1E1C11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5DA65D-FE27-3AC6-569A-056DDBB6BC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3DFCB-0B78-DC3F-72D0-00DF8C0DB4F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AEFC1-570B-3032-721A-8E2ECDC25D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835AD7-608F-FABB-4D1B-D64768C597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01D2C-D758-61E6-41AE-F827B3D030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0CABA-9E55-2FD3-B8E6-3F21B30C51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6655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AC43A-6CC2-98C0-C915-510D609B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01A52B-7557-3ED5-069D-C1CA38C0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E874-8353-11FD-6858-A52892BF2F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BAF891-0328-205B-4F9E-BB272EE7FB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64A77-F50F-2F99-F2AD-257A92E0E7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D5A8A3-0B5E-2EA4-312F-7E083CBBC7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9E5C5-93D2-82C2-2F03-88DDB5555DF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happened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E7402A-B960-3149-18A8-66CD025749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827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23822" y="4795837"/>
            <a:ext cx="72813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811423" y="481083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136045" y="482853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8856571" y="48073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FA5C7C-5378-F232-8CE5-FB67F8C1BB95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9283073" y="4134124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CC370AC-2A4C-01D8-8ABB-2C48009171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6E96EAB-67B5-FDF4-A2FB-BBD61036B9DE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43454" y="413412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65970" y="4124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8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8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16051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62630" y="4828539"/>
            <a:ext cx="214172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3265" y="48285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451E0C7D-4595-36B9-BF6E-99375425CAA7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75ECDD3-7B0E-7F1C-F1E1-4E22798D3A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F03655-F487-A9A3-C792-55B559DD8D62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845055" y="479583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32795" y="4142301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4906" y="4125947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275034" y="415047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23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16" grpId="0" animBg="1"/>
      <p:bldP spid="14" grpId="0" animBg="1"/>
      <p:bldP spid="15" grpId="0" animBg="1"/>
      <p:bldP spid="2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43923" y="5135882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59475" y="43579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6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57308" y="5172618"/>
            <a:ext cx="376506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“was” is the 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87044" y="425945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0798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308448" y="2777067"/>
            <a:ext cx="2605064" cy="4362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B1B35-4D32-8851-326C-0F207AC0DE94}"/>
              </a:ext>
            </a:extLst>
          </p:cNvPr>
          <p:cNvSpPr txBox="1">
            <a:spLocks/>
          </p:cNvSpPr>
          <p:nvPr/>
        </p:nvSpPr>
        <p:spPr>
          <a:xfrm>
            <a:off x="697059" y="1992524"/>
            <a:ext cx="598596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auxiliary verb?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37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06484" y="431150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646283" y="503456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281843" y="4258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1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“After” and “for”?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1591733" y="5033723"/>
            <a:ext cx="7123289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223361" y="425894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9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 midday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152493" y="2506202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79054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5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71782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53232" y="1581150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907404" y="4664236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060112" y="4139075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08554" y="41572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235687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08480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412601" y="1622318"/>
            <a:ext cx="20026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10026" y="1622318"/>
            <a:ext cx="212254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43415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265413" y="4176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364F6C3-DAD3-8026-2546-D2FD46ECEE91}"/>
              </a:ext>
            </a:extLst>
          </p:cNvPr>
          <p:cNvSpPr txBox="1">
            <a:spLocks/>
          </p:cNvSpPr>
          <p:nvPr/>
        </p:nvSpPr>
        <p:spPr>
          <a:xfrm>
            <a:off x="5510510" y="1640313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0EC0B5F-56D0-345C-308E-C18217EEDA30}"/>
              </a:ext>
            </a:extLst>
          </p:cNvPr>
          <p:cNvSpPr/>
          <p:nvPr/>
        </p:nvSpPr>
        <p:spPr>
          <a:xfrm rot="5400000">
            <a:off x="6571738" y="262029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3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0" grpId="0" animBg="1"/>
      <p:bldP spid="22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2341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4325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F394D0-D3C3-2B71-F0DB-F13CA047D42B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when</a:t>
            </a:r>
            <a:r>
              <a:rPr lang="en-GB" sz="2400" dirty="0"/>
              <a:t>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43B59-E913-4EAB-F1B9-CC15BAC3C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B3D559-ADFE-30A2-46DA-291372286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9FA091-D9E7-331B-4CD4-60E94CA4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BE5089-56B3-6B82-23E2-C32D9A66A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D559CF-3A5C-AF92-03E2-CB79ECC72EDD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3244786-CE93-A15A-C564-A014BDDEAA2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4121363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55913-CE41-1C6A-857E-E497D3E3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E69634-198F-1E8A-5EA5-192FFD874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FC93AB-A05E-3496-B8A4-185313970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C0ED3-DEBD-6F87-2F96-61081F0D4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82ED1AD-6473-0C86-A89F-14204E6E01F1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754EBA8-7978-6D84-ED57-9080544B861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187771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0670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BCCF4-6E18-5063-6B56-20CDCD8D2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940B99-8F32-BCFE-CC08-7C07F9915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FF145CD-9BF7-A06F-0FAD-F08BB6762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55CFE5-F387-5EA7-5AA9-0D7680AC11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467C89D-B661-F152-DA0F-CC2CF59BBA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4470698"/>
              </p:ext>
            </p:extLst>
          </p:nvPr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C9ED4BC-A4DF-2FFA-A400-9F0BA63CBD46}"/>
              </a:ext>
            </a:extLst>
          </p:cNvPr>
          <p:cNvSpPr txBox="1"/>
          <p:nvPr/>
        </p:nvSpPr>
        <p:spPr>
          <a:xfrm>
            <a:off x="1045029" y="5384769"/>
            <a:ext cx="10508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r>
              <a:rPr lang="en-GB" sz="2400" i="1" u="sng" dirty="0"/>
              <a:t>transitive</a:t>
            </a:r>
            <a:r>
              <a:rPr lang="en-GB" sz="2400" i="1" dirty="0"/>
              <a:t> </a:t>
            </a:r>
            <a:r>
              <a:rPr lang="en-GB" sz="2400" dirty="0"/>
              <a:t>and </a:t>
            </a:r>
            <a:r>
              <a:rPr lang="en-GB" sz="2400" i="1" u="sng" dirty="0"/>
              <a:t>intransitive</a:t>
            </a:r>
            <a:r>
              <a:rPr lang="en-GB" sz="2400" i="1" dirty="0"/>
              <a:t> </a:t>
            </a:r>
            <a:r>
              <a:rPr lang="en-GB" sz="2400" dirty="0"/>
              <a:t>verbs.</a:t>
            </a:r>
          </a:p>
        </p:txBody>
      </p:sp>
    </p:spTree>
    <p:extLst>
      <p:ext uri="{BB962C8B-B14F-4D97-AF65-F5344CB8AC3E}">
        <p14:creationId xmlns:p14="http://schemas.microsoft.com/office/powerpoint/2010/main" val="2966417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394343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rockets.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3995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403E8B-9249-27DE-F660-07F0EC836D44}"/>
              </a:ext>
            </a:extLst>
          </p:cNvPr>
          <p:cNvSpPr txBox="1">
            <a:spLocks/>
          </p:cNvSpPr>
          <p:nvPr/>
        </p:nvSpPr>
        <p:spPr>
          <a:xfrm>
            <a:off x="2648632" y="5079297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A10E88-DBAE-69E0-7535-D8BFCD68E7B4}"/>
              </a:ext>
            </a:extLst>
          </p:cNvPr>
          <p:cNvSpPr txBox="1">
            <a:spLocks/>
          </p:cNvSpPr>
          <p:nvPr/>
        </p:nvSpPr>
        <p:spPr>
          <a:xfrm>
            <a:off x="1970927" y="502987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E79F42-ACF2-C4C0-65BB-F1AC4D869C3C}"/>
              </a:ext>
            </a:extLst>
          </p:cNvPr>
          <p:cNvSpPr txBox="1">
            <a:spLocks/>
          </p:cNvSpPr>
          <p:nvPr/>
        </p:nvSpPr>
        <p:spPr>
          <a:xfrm>
            <a:off x="2629493" y="5070831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2410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885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0652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9678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5981</Words>
  <Application>Microsoft Office PowerPoint</Application>
  <PresentationFormat>Widescreen</PresentationFormat>
  <Paragraphs>1158</Paragraphs>
  <Slides>66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2026-08-18T13:20:05Z</dcterms:modified>
</cp:coreProperties>
</file>