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3"/>
  </p:notesMasterIdLst>
  <p:sldIdLst>
    <p:sldId id="2593" r:id="rId2"/>
    <p:sldId id="2647" r:id="rId3"/>
    <p:sldId id="2648" r:id="rId4"/>
    <p:sldId id="2649" r:id="rId5"/>
    <p:sldId id="2650" r:id="rId6"/>
    <p:sldId id="2651" r:id="rId7"/>
    <p:sldId id="2652" r:id="rId8"/>
    <p:sldId id="2653" r:id="rId9"/>
    <p:sldId id="2654" r:id="rId10"/>
    <p:sldId id="2655" r:id="rId11"/>
    <p:sldId id="2656" r:id="rId12"/>
    <p:sldId id="2657" r:id="rId13"/>
    <p:sldId id="2658" r:id="rId14"/>
    <p:sldId id="2659" r:id="rId15"/>
    <p:sldId id="2661" r:id="rId16"/>
    <p:sldId id="550" r:id="rId17"/>
    <p:sldId id="2603" r:id="rId18"/>
    <p:sldId id="2604" r:id="rId19"/>
    <p:sldId id="2606" r:id="rId20"/>
    <p:sldId id="553" r:id="rId21"/>
    <p:sldId id="2607" r:id="rId22"/>
    <p:sldId id="2608" r:id="rId23"/>
    <p:sldId id="2596" r:id="rId24"/>
    <p:sldId id="2609" r:id="rId25"/>
    <p:sldId id="2595" r:id="rId26"/>
    <p:sldId id="2610" r:id="rId27"/>
    <p:sldId id="2594" r:id="rId28"/>
    <p:sldId id="2613" r:id="rId29"/>
    <p:sldId id="2597" r:id="rId30"/>
    <p:sldId id="2614" r:id="rId31"/>
    <p:sldId id="2611" r:id="rId32"/>
  </p:sldIdLst>
  <p:sldSz cx="12192000" cy="6858000"/>
  <p:notesSz cx="6858000" cy="9144000"/>
  <p:embeddedFontLst>
    <p:embeddedFont>
      <p:font typeface="Andika" panose="020000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FF00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C764A9-5B0E-4544-869D-0A136BFFC643}" v="1" dt="2026-08-18T13:20:16.96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0508" autoAdjust="0"/>
  </p:normalViewPr>
  <p:slideViewPr>
    <p:cSldViewPr snapToGrid="0">
      <p:cViewPr varScale="1">
        <p:scale>
          <a:sx n="81" d="100"/>
          <a:sy n="81" d="100"/>
        </p:scale>
        <p:origin x="163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69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6-08-18T13:20:22.084" v="1" actId="47"/>
      <pc:docMkLst>
        <pc:docMk/>
      </pc:docMkLst>
      <pc:sldChg chg="del">
        <pc:chgData name="Glen Jones" userId="e846aaca-4b24-4b13-b0d0-f2308e16b284" providerId="ADAL" clId="{ED47ACC3-9597-4D89-A1DC-43CF280EF274}" dt="2026-08-18T13:20:22.084" v="1" actId="47"/>
        <pc:sldMkLst>
          <pc:docMk/>
          <pc:sldMk cId="3683645771" sldId="544"/>
        </pc:sldMkLst>
      </pc:sldChg>
      <pc:sldChg chg="del">
        <pc:chgData name="Glen Jones" userId="e846aaca-4b24-4b13-b0d0-f2308e16b284" providerId="ADAL" clId="{ED47ACC3-9597-4D89-A1DC-43CF280EF274}" dt="2026-08-18T13:20:22.084" v="1" actId="47"/>
        <pc:sldMkLst>
          <pc:docMk/>
          <pc:sldMk cId="3181713577" sldId="545"/>
        </pc:sldMkLst>
      </pc:sldChg>
      <pc:sldChg chg="del">
        <pc:chgData name="Glen Jones" userId="e846aaca-4b24-4b13-b0d0-f2308e16b284" providerId="ADAL" clId="{ED47ACC3-9597-4D89-A1DC-43CF280EF274}" dt="2026-08-18T13:20:22.084" v="1" actId="47"/>
        <pc:sldMkLst>
          <pc:docMk/>
          <pc:sldMk cId="790927474" sldId="546"/>
        </pc:sldMkLst>
      </pc:sldChg>
      <pc:sldChg chg="del">
        <pc:chgData name="Glen Jones" userId="e846aaca-4b24-4b13-b0d0-f2308e16b284" providerId="ADAL" clId="{ED47ACC3-9597-4D89-A1DC-43CF280EF274}" dt="2026-08-18T13:20:22.084" v="1" actId="47"/>
        <pc:sldMkLst>
          <pc:docMk/>
          <pc:sldMk cId="2043181670" sldId="547"/>
        </pc:sldMkLst>
      </pc:sldChg>
      <pc:sldChg chg="del">
        <pc:chgData name="Glen Jones" userId="e846aaca-4b24-4b13-b0d0-f2308e16b284" providerId="ADAL" clId="{ED47ACC3-9597-4D89-A1DC-43CF280EF274}" dt="2026-08-18T13:20:22.084" v="1" actId="47"/>
        <pc:sldMkLst>
          <pc:docMk/>
          <pc:sldMk cId="2784305661" sldId="548"/>
        </pc:sldMkLst>
      </pc:sldChg>
      <pc:sldChg chg="del">
        <pc:chgData name="Glen Jones" userId="e846aaca-4b24-4b13-b0d0-f2308e16b284" providerId="ADAL" clId="{ED47ACC3-9597-4D89-A1DC-43CF280EF274}" dt="2026-08-18T13:20:22.084" v="1" actId="47"/>
        <pc:sldMkLst>
          <pc:docMk/>
          <pc:sldMk cId="3203105565" sldId="549"/>
        </pc:sldMkLst>
      </pc:sldChg>
      <pc:sldChg chg="del">
        <pc:chgData name="Glen Jones" userId="e846aaca-4b24-4b13-b0d0-f2308e16b284" providerId="ADAL" clId="{ED47ACC3-9597-4D89-A1DC-43CF280EF274}" dt="2026-08-18T13:20:22.084" v="1" actId="47"/>
        <pc:sldMkLst>
          <pc:docMk/>
          <pc:sldMk cId="1955650656" sldId="2587"/>
        </pc:sldMkLst>
      </pc:sldChg>
      <pc:sldChg chg="add">
        <pc:chgData name="Glen Jones" userId="e846aaca-4b24-4b13-b0d0-f2308e16b284" providerId="ADAL" clId="{ED47ACC3-9597-4D89-A1DC-43CF280EF274}" dt="2026-08-18T13:20:16.945" v="0"/>
        <pc:sldMkLst>
          <pc:docMk/>
          <pc:sldMk cId="1096961318" sldId="2648"/>
        </pc:sldMkLst>
      </pc:sldChg>
      <pc:sldChg chg="add">
        <pc:chgData name="Glen Jones" userId="e846aaca-4b24-4b13-b0d0-f2308e16b284" providerId="ADAL" clId="{ED47ACC3-9597-4D89-A1DC-43CF280EF274}" dt="2026-08-18T13:20:16.945" v="0"/>
        <pc:sldMkLst>
          <pc:docMk/>
          <pc:sldMk cId="80416" sldId="2649"/>
        </pc:sldMkLst>
      </pc:sldChg>
      <pc:sldChg chg="add">
        <pc:chgData name="Glen Jones" userId="e846aaca-4b24-4b13-b0d0-f2308e16b284" providerId="ADAL" clId="{ED47ACC3-9597-4D89-A1DC-43CF280EF274}" dt="2026-08-18T13:20:16.945" v="0"/>
        <pc:sldMkLst>
          <pc:docMk/>
          <pc:sldMk cId="3911788463" sldId="2650"/>
        </pc:sldMkLst>
      </pc:sldChg>
      <pc:sldChg chg="add">
        <pc:chgData name="Glen Jones" userId="e846aaca-4b24-4b13-b0d0-f2308e16b284" providerId="ADAL" clId="{ED47ACC3-9597-4D89-A1DC-43CF280EF274}" dt="2026-08-18T13:20:16.945" v="0"/>
        <pc:sldMkLst>
          <pc:docMk/>
          <pc:sldMk cId="1796027781" sldId="2651"/>
        </pc:sldMkLst>
      </pc:sldChg>
      <pc:sldChg chg="add">
        <pc:chgData name="Glen Jones" userId="e846aaca-4b24-4b13-b0d0-f2308e16b284" providerId="ADAL" clId="{ED47ACC3-9597-4D89-A1DC-43CF280EF274}" dt="2026-08-18T13:20:16.945" v="0"/>
        <pc:sldMkLst>
          <pc:docMk/>
          <pc:sldMk cId="766016306" sldId="2652"/>
        </pc:sldMkLst>
      </pc:sldChg>
      <pc:sldChg chg="add">
        <pc:chgData name="Glen Jones" userId="e846aaca-4b24-4b13-b0d0-f2308e16b284" providerId="ADAL" clId="{ED47ACC3-9597-4D89-A1DC-43CF280EF274}" dt="2026-08-18T13:20:16.945" v="0"/>
        <pc:sldMkLst>
          <pc:docMk/>
          <pc:sldMk cId="2729953555" sldId="2653"/>
        </pc:sldMkLst>
      </pc:sldChg>
      <pc:sldChg chg="add">
        <pc:chgData name="Glen Jones" userId="e846aaca-4b24-4b13-b0d0-f2308e16b284" providerId="ADAL" clId="{ED47ACC3-9597-4D89-A1DC-43CF280EF274}" dt="2026-08-18T13:20:16.945" v="0"/>
        <pc:sldMkLst>
          <pc:docMk/>
          <pc:sldMk cId="3514199741" sldId="2654"/>
        </pc:sldMkLst>
      </pc:sldChg>
      <pc:sldChg chg="add">
        <pc:chgData name="Glen Jones" userId="e846aaca-4b24-4b13-b0d0-f2308e16b284" providerId="ADAL" clId="{ED47ACC3-9597-4D89-A1DC-43CF280EF274}" dt="2026-08-18T13:20:16.945" v="0"/>
        <pc:sldMkLst>
          <pc:docMk/>
          <pc:sldMk cId="3658269889" sldId="2655"/>
        </pc:sldMkLst>
      </pc:sldChg>
      <pc:sldChg chg="add">
        <pc:chgData name="Glen Jones" userId="e846aaca-4b24-4b13-b0d0-f2308e16b284" providerId="ADAL" clId="{ED47ACC3-9597-4D89-A1DC-43CF280EF274}" dt="2026-08-18T13:20:16.945" v="0"/>
        <pc:sldMkLst>
          <pc:docMk/>
          <pc:sldMk cId="21742707" sldId="2656"/>
        </pc:sldMkLst>
      </pc:sldChg>
      <pc:sldChg chg="add">
        <pc:chgData name="Glen Jones" userId="e846aaca-4b24-4b13-b0d0-f2308e16b284" providerId="ADAL" clId="{ED47ACC3-9597-4D89-A1DC-43CF280EF274}" dt="2026-08-18T13:20:16.945" v="0"/>
        <pc:sldMkLst>
          <pc:docMk/>
          <pc:sldMk cId="1030604132" sldId="2657"/>
        </pc:sldMkLst>
      </pc:sldChg>
      <pc:sldChg chg="add">
        <pc:chgData name="Glen Jones" userId="e846aaca-4b24-4b13-b0d0-f2308e16b284" providerId="ADAL" clId="{ED47ACC3-9597-4D89-A1DC-43CF280EF274}" dt="2026-08-18T13:20:16.945" v="0"/>
        <pc:sldMkLst>
          <pc:docMk/>
          <pc:sldMk cId="4121363155" sldId="2658"/>
        </pc:sldMkLst>
      </pc:sldChg>
      <pc:sldChg chg="add">
        <pc:chgData name="Glen Jones" userId="e846aaca-4b24-4b13-b0d0-f2308e16b284" providerId="ADAL" clId="{ED47ACC3-9597-4D89-A1DC-43CF280EF274}" dt="2026-08-18T13:20:16.945" v="0"/>
        <pc:sldMkLst>
          <pc:docMk/>
          <pc:sldMk cId="1877714166" sldId="2659"/>
        </pc:sldMkLst>
      </pc:sldChg>
      <pc:sldChg chg="add">
        <pc:chgData name="Glen Jones" userId="e846aaca-4b24-4b13-b0d0-f2308e16b284" providerId="ADAL" clId="{ED47ACC3-9597-4D89-A1DC-43CF280EF274}" dt="2026-08-18T13:20:16.945" v="0"/>
        <pc:sldMkLst>
          <pc:docMk/>
          <pc:sldMk cId="2966417467" sldId="2661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FC0D15A7-0EF4-4160-B088-C37D642E6CA6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Punctuation</a:t>
          </a:r>
          <a:endParaRPr lang="en-GB" sz="1400" dirty="0"/>
        </a:p>
      </dgm:t>
    </dgm:pt>
    <dgm:pt modelId="{DF5BA23B-E9CF-4C58-92DA-6E7D51D8FA27}" type="parTrans" cxnId="{16FA06BC-AF47-4CDC-AE1E-EBBF85738931}">
      <dgm:prSet/>
      <dgm:spPr/>
      <dgm:t>
        <a:bodyPr/>
        <a:lstStyle/>
        <a:p>
          <a:endParaRPr lang="en-GB"/>
        </a:p>
      </dgm:t>
    </dgm:pt>
    <dgm:pt modelId="{0F67272D-6496-4D4D-8CB8-24179CEC3A9C}" type="sibTrans" cxnId="{16FA06BC-AF47-4CDC-AE1E-EBBF8573893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6CFC2203-4938-49A2-AB87-024200020F23}" type="pres">
      <dgm:prSet presAssocID="{DF5BA23B-E9CF-4C58-92DA-6E7D51D8FA27}" presName="Name19" presStyleLbl="parChTrans1D2" presStyleIdx="4" presStyleCnt="5"/>
      <dgm:spPr/>
    </dgm:pt>
    <dgm:pt modelId="{74E5E385-8FD7-463E-B85F-A5940BEAFBF3}" type="pres">
      <dgm:prSet presAssocID="{FC0D15A7-0EF4-4160-B088-C37D642E6CA6}" presName="Name21" presStyleCnt="0"/>
      <dgm:spPr/>
    </dgm:pt>
    <dgm:pt modelId="{0B556983-C79F-48DB-8B35-B0509DFA20D2}" type="pres">
      <dgm:prSet presAssocID="{FC0D15A7-0EF4-4160-B088-C37D642E6CA6}" presName="level2Shape" presStyleLbl="node2" presStyleIdx="4" presStyleCnt="5" custScaleX="124509"/>
      <dgm:spPr/>
    </dgm:pt>
    <dgm:pt modelId="{6AE91207-219B-444C-86C1-AF2ACA47A5BA}" type="pres">
      <dgm:prSet presAssocID="{FC0D15A7-0EF4-4160-B088-C37D642E6CA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9D0CCDA6-429B-46B0-A6B7-E62A8B10C49C}" type="presOf" srcId="{DF5BA23B-E9CF-4C58-92DA-6E7D51D8FA27}" destId="{6CFC2203-4938-49A2-AB87-024200020F23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16FA06BC-AF47-4CDC-AE1E-EBBF85738931}" srcId="{11C582FB-D301-4A67-835D-4CB7CEB50770}" destId="{FC0D15A7-0EF4-4160-B088-C37D642E6CA6}" srcOrd="4" destOrd="0" parTransId="{DF5BA23B-E9CF-4C58-92DA-6E7D51D8FA27}" sibTransId="{0F67272D-6496-4D4D-8CB8-24179CEC3A9C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8F6449EA-EDE4-435E-959A-620335423C4B}" type="presOf" srcId="{FC0D15A7-0EF4-4160-B088-C37D642E6CA6}" destId="{0B556983-C79F-48DB-8B35-B0509DFA20D2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794FEE99-DCE3-40DD-B733-7DD157849F52}" type="presParOf" srcId="{0810A678-E60C-4760-BC00-63A28DF49489}" destId="{6CFC2203-4938-49A2-AB87-024200020F23}" srcOrd="8" destOrd="0" presId="urn:microsoft.com/office/officeart/2005/8/layout/hierarchy6"/>
    <dgm:cxn modelId="{15FF9A7C-C375-4EC9-B529-C988D0C094D6}" type="presParOf" srcId="{0810A678-E60C-4760-BC00-63A28DF49489}" destId="{74E5E385-8FD7-463E-B85F-A5940BEAFBF3}" srcOrd="9" destOrd="0" presId="urn:microsoft.com/office/officeart/2005/8/layout/hierarchy6"/>
    <dgm:cxn modelId="{669A6460-8698-4751-A476-523FC793403E}" type="presParOf" srcId="{74E5E385-8FD7-463E-B85F-A5940BEAFBF3}" destId="{0B556983-C79F-48DB-8B35-B0509DFA20D2}" srcOrd="0" destOrd="0" presId="urn:microsoft.com/office/officeart/2005/8/layout/hierarchy6"/>
    <dgm:cxn modelId="{3CDC56B8-E606-445B-868E-3FFEDE8F268D}" type="presParOf" srcId="{74E5E385-8FD7-463E-B85F-A5940BEAFBF3}" destId="{6AE91207-219B-444C-86C1-AF2ACA47A5B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BB831C98-E450-42FC-81F9-5548672AA4D3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Adverbial</a:t>
          </a:r>
        </a:p>
      </dgm:t>
    </dgm:pt>
    <dgm:pt modelId="{685C348E-EB72-4ECC-9234-5FF113DE52F4}" type="parTrans" cxnId="{9B831DCB-A497-4088-96EF-EA05A71A910B}">
      <dgm:prSet/>
      <dgm:spPr/>
      <dgm:t>
        <a:bodyPr/>
        <a:lstStyle/>
        <a:p>
          <a:endParaRPr lang="en-GB"/>
        </a:p>
      </dgm:t>
    </dgm:pt>
    <dgm:pt modelId="{141B9279-7365-4F56-9624-55B469074362}" type="sibTrans" cxnId="{9B831DCB-A497-4088-96EF-EA05A71A910B}">
      <dgm:prSet/>
      <dgm:spPr/>
      <dgm:t>
        <a:bodyPr/>
        <a:lstStyle/>
        <a:p>
          <a:endParaRPr lang="en-GB"/>
        </a:p>
      </dgm:t>
    </dgm:pt>
    <dgm:pt modelId="{78EDD04D-531A-40C9-8A05-2C2E75070BEB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</a:t>
          </a:r>
        </a:p>
      </dgm:t>
    </dgm:pt>
    <dgm:pt modelId="{AFC26EE7-9EBD-4BAE-AB33-9786043877CC}" type="parTrans" cxnId="{9EA2DB05-5598-425C-89C5-85C006FBC852}">
      <dgm:prSet/>
      <dgm:spPr/>
      <dgm:t>
        <a:bodyPr/>
        <a:lstStyle/>
        <a:p>
          <a:endParaRPr lang="en-GB"/>
        </a:p>
      </dgm:t>
    </dgm:pt>
    <dgm:pt modelId="{C6AAE4F7-7180-41A3-9539-B61677FEB021}" type="sibTrans" cxnId="{9EA2DB05-5598-425C-89C5-85C006FBC852}">
      <dgm:prSet/>
      <dgm:spPr/>
      <dgm:t>
        <a:bodyPr/>
        <a:lstStyle/>
        <a:p>
          <a:endParaRPr lang="en-GB"/>
        </a:p>
      </dgm:t>
    </dgm:pt>
    <dgm:pt modelId="{A60A7FE6-4381-412E-AA3E-2C4E0B8AEC8E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Verb</a:t>
          </a:r>
        </a:p>
      </dgm:t>
    </dgm:pt>
    <dgm:pt modelId="{029E877F-2024-40D5-A016-DE128A0C7F7D}" type="parTrans" cxnId="{A0835F4A-B00F-462F-80F7-610487F44EDB}">
      <dgm:prSet/>
      <dgm:spPr/>
      <dgm:t>
        <a:bodyPr/>
        <a:lstStyle/>
        <a:p>
          <a:endParaRPr lang="en-GB"/>
        </a:p>
      </dgm:t>
    </dgm:pt>
    <dgm:pt modelId="{E5CA01EF-503D-4075-9526-7A0ABC3456C6}" type="sibTrans" cxnId="{A0835F4A-B00F-462F-80F7-610487F44EDB}">
      <dgm:prSet/>
      <dgm:spPr/>
      <dgm:t>
        <a:bodyPr/>
        <a:lstStyle/>
        <a:p>
          <a:endParaRPr lang="en-GB"/>
        </a:p>
      </dgm:t>
    </dgm:pt>
    <dgm:pt modelId="{DD9AD3FD-14C0-456A-90F8-EB640CBBE47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200"/>
            <a:t>Conjunctions</a:t>
          </a:r>
          <a:endParaRPr lang="en-GB" sz="1200" dirty="0"/>
        </a:p>
      </dgm:t>
    </dgm:pt>
    <dgm:pt modelId="{0B9403C5-DEC3-4FB8-B5E9-2D6F50C9F835}" type="parTrans" cxnId="{718CA1BF-C03B-4300-BED5-A34E743B459C}">
      <dgm:prSet/>
      <dgm:spPr/>
      <dgm:t>
        <a:bodyPr/>
        <a:lstStyle/>
        <a:p>
          <a:endParaRPr lang="en-GB"/>
        </a:p>
      </dgm:t>
    </dgm:pt>
    <dgm:pt modelId="{CC9B40B4-3412-4016-A2A9-2EC17657EBEE}" type="sibTrans" cxnId="{718CA1BF-C03B-4300-BED5-A34E743B459C}">
      <dgm:prSet/>
      <dgm:spPr/>
      <dgm:t>
        <a:bodyPr/>
        <a:lstStyle/>
        <a:p>
          <a:endParaRPr lang="en-GB"/>
        </a:p>
      </dgm:t>
    </dgm:pt>
    <dgm:pt modelId="{08F1180C-E57C-4930-BD64-7751DDF31238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600" dirty="0"/>
            <a:t>Present tense</a:t>
          </a:r>
        </a:p>
      </dgm:t>
    </dgm:pt>
    <dgm:pt modelId="{FAAB87BB-E748-48D4-90AB-D90A5A180259}" type="parTrans" cxnId="{E1C85E33-D007-4A80-B240-654ADD4B2D07}">
      <dgm:prSet/>
      <dgm:spPr/>
      <dgm:t>
        <a:bodyPr/>
        <a:lstStyle/>
        <a:p>
          <a:endParaRPr lang="en-GB"/>
        </a:p>
      </dgm:t>
    </dgm:pt>
    <dgm:pt modelId="{687FD9E9-14DD-402F-98D9-74BAC9CCAA36}" type="sibTrans" cxnId="{E1C85E33-D007-4A80-B240-654ADD4B2D07}">
      <dgm:prSet/>
      <dgm:spPr/>
      <dgm:t>
        <a:bodyPr/>
        <a:lstStyle/>
        <a:p>
          <a:endParaRPr lang="en-GB"/>
        </a:p>
      </dgm:t>
    </dgm:pt>
    <dgm:pt modelId="{008F9AB9-3F97-4CF4-9041-10AC54F89EF4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600" dirty="0"/>
            <a:t>Future tense</a:t>
          </a:r>
        </a:p>
      </dgm:t>
    </dgm:pt>
    <dgm:pt modelId="{B4C31B17-5A8C-4EEF-A711-E03E8EDD8F66}" type="parTrans" cxnId="{CD81FFD1-A950-40A1-9460-0304528D9978}">
      <dgm:prSet/>
      <dgm:spPr/>
      <dgm:t>
        <a:bodyPr/>
        <a:lstStyle/>
        <a:p>
          <a:endParaRPr lang="en-GB"/>
        </a:p>
      </dgm:t>
    </dgm:pt>
    <dgm:pt modelId="{02506C8A-6FEF-45AF-8A30-7272C06F7FF0}" type="sibTrans" cxnId="{CD81FFD1-A950-40A1-9460-0304528D9978}">
      <dgm:prSet/>
      <dgm:spPr/>
      <dgm:t>
        <a:bodyPr/>
        <a:lstStyle/>
        <a:p>
          <a:endParaRPr lang="en-GB"/>
        </a:p>
      </dgm:t>
    </dgm:pt>
    <dgm:pt modelId="{12A6C255-6FEB-4670-98AE-4B440C8487E2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600"/>
            <a:t>Past tense</a:t>
          </a:r>
          <a:endParaRPr lang="en-GB" sz="1800" dirty="0"/>
        </a:p>
      </dgm:t>
    </dgm:pt>
    <dgm:pt modelId="{8A87546F-3797-41F1-85F2-9C69808BD6C5}" type="parTrans" cxnId="{5A4D33D8-B446-46D9-BFB2-7DF69F59DE8B}">
      <dgm:prSet/>
      <dgm:spPr/>
      <dgm:t>
        <a:bodyPr/>
        <a:lstStyle/>
        <a:p>
          <a:endParaRPr lang="en-GB"/>
        </a:p>
      </dgm:t>
    </dgm:pt>
    <dgm:pt modelId="{966D1BA3-9339-4D13-BB06-3BD74DD606E2}" type="sibTrans" cxnId="{5A4D33D8-B446-46D9-BFB2-7DF69F59DE8B}">
      <dgm:prSet/>
      <dgm:spPr/>
      <dgm:t>
        <a:bodyPr/>
        <a:lstStyle/>
        <a:p>
          <a:endParaRPr lang="en-GB"/>
        </a:p>
      </dgm:t>
    </dgm:pt>
    <dgm:pt modelId="{47B85CDF-6AF1-4597-A48C-8EBDE34AE552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Prepositional Phrase </a:t>
          </a:r>
          <a:endParaRPr lang="en-GB" sz="1800" dirty="0"/>
        </a:p>
      </dgm:t>
    </dgm:pt>
    <dgm:pt modelId="{FD51C0F4-9A4A-4BE1-B668-02C8478B8243}" type="parTrans" cxnId="{1572EDB7-7F58-45FE-94B8-F27E248AA618}">
      <dgm:prSet/>
      <dgm:spPr/>
      <dgm:t>
        <a:bodyPr/>
        <a:lstStyle/>
        <a:p>
          <a:endParaRPr lang="en-GB"/>
        </a:p>
      </dgm:t>
    </dgm:pt>
    <dgm:pt modelId="{D94635B7-0AD6-476E-8575-6D7E57B76F4C}" type="sibTrans" cxnId="{1572EDB7-7F58-45FE-94B8-F27E248AA618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 custScaleX="12104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 custScaleX="121043"/>
      <dgm:spPr/>
    </dgm:pt>
    <dgm:pt modelId="{F965F83D-9EC5-422A-AC7F-21013E865C34}" type="pres">
      <dgm:prSet presAssocID="{EBA8B7DB-6598-4380-B1E1-363E74D81801}" presName="hierChild3" presStyleCnt="0"/>
      <dgm:spPr/>
    </dgm:pt>
    <dgm:pt modelId="{B7819136-1691-43DE-A965-D756F6859282}" type="pres">
      <dgm:prSet presAssocID="{029E877F-2024-40D5-A016-DE128A0C7F7D}" presName="Name19" presStyleLbl="parChTrans1D3" presStyleIdx="0" presStyleCnt="2"/>
      <dgm:spPr/>
    </dgm:pt>
    <dgm:pt modelId="{639E6CFE-8EE4-42DD-A1B2-921E9422F546}" type="pres">
      <dgm:prSet presAssocID="{A60A7FE6-4381-412E-AA3E-2C4E0B8AEC8E}" presName="Name21" presStyleCnt="0"/>
      <dgm:spPr/>
    </dgm:pt>
    <dgm:pt modelId="{74F16F6A-7BA9-4C4A-936E-2FD60E41CBC6}" type="pres">
      <dgm:prSet presAssocID="{A60A7FE6-4381-412E-AA3E-2C4E0B8AEC8E}" presName="level2Shape" presStyleLbl="node3" presStyleIdx="0" presStyleCnt="2" custScaleX="192253"/>
      <dgm:spPr/>
    </dgm:pt>
    <dgm:pt modelId="{12787287-8258-4053-A9AA-08FC6579A4E5}" type="pres">
      <dgm:prSet presAssocID="{A60A7FE6-4381-412E-AA3E-2C4E0B8AEC8E}" presName="hierChild3" presStyleCnt="0"/>
      <dgm:spPr/>
    </dgm:pt>
    <dgm:pt modelId="{6C2E342F-5ACD-48CA-9070-F808C2FAF572}" type="pres">
      <dgm:prSet presAssocID="{8A87546F-3797-41F1-85F2-9C69808BD6C5}" presName="Name19" presStyleLbl="parChTrans1D4" presStyleIdx="0" presStyleCnt="3"/>
      <dgm:spPr/>
    </dgm:pt>
    <dgm:pt modelId="{D234A7A7-F909-492E-ABE5-46881DB51CEE}" type="pres">
      <dgm:prSet presAssocID="{12A6C255-6FEB-4670-98AE-4B440C8487E2}" presName="Name21" presStyleCnt="0"/>
      <dgm:spPr/>
    </dgm:pt>
    <dgm:pt modelId="{3AD7A685-F164-435A-9BD2-8E7FA9B20F48}" type="pres">
      <dgm:prSet presAssocID="{12A6C255-6FEB-4670-98AE-4B440C8487E2}" presName="level2Shape" presStyleLbl="node4" presStyleIdx="0" presStyleCnt="3" custScaleX="141217"/>
      <dgm:spPr/>
    </dgm:pt>
    <dgm:pt modelId="{6A4CC101-32E2-479C-BDE5-7FA6316014A0}" type="pres">
      <dgm:prSet presAssocID="{12A6C255-6FEB-4670-98AE-4B440C8487E2}" presName="hierChild3" presStyleCnt="0"/>
      <dgm:spPr/>
    </dgm:pt>
    <dgm:pt modelId="{9BB0E281-B85D-45EC-8AAC-5BCE371AF923}" type="pres">
      <dgm:prSet presAssocID="{FAAB87BB-E748-48D4-90AB-D90A5A180259}" presName="Name19" presStyleLbl="parChTrans1D4" presStyleIdx="1" presStyleCnt="3"/>
      <dgm:spPr/>
    </dgm:pt>
    <dgm:pt modelId="{A8B88F98-0C23-47D2-B9CC-433DE41D7807}" type="pres">
      <dgm:prSet presAssocID="{08F1180C-E57C-4930-BD64-7751DDF31238}" presName="Name21" presStyleCnt="0"/>
      <dgm:spPr/>
    </dgm:pt>
    <dgm:pt modelId="{CC429039-AF56-48FF-801C-845950637BFC}" type="pres">
      <dgm:prSet presAssocID="{08F1180C-E57C-4930-BD64-7751DDF31238}" presName="level2Shape" presStyleLbl="node4" presStyleIdx="1" presStyleCnt="3" custScaleX="141217"/>
      <dgm:spPr/>
    </dgm:pt>
    <dgm:pt modelId="{49403FF5-E3F4-48F1-A9A6-F06092091FF2}" type="pres">
      <dgm:prSet presAssocID="{08F1180C-E57C-4930-BD64-7751DDF31238}" presName="hierChild3" presStyleCnt="0"/>
      <dgm:spPr/>
    </dgm:pt>
    <dgm:pt modelId="{556858AF-8D18-4AAA-9DA3-7BD3D87F5201}" type="pres">
      <dgm:prSet presAssocID="{B4C31B17-5A8C-4EEF-A711-E03E8EDD8F66}" presName="Name19" presStyleLbl="parChTrans1D4" presStyleIdx="2" presStyleCnt="3"/>
      <dgm:spPr/>
    </dgm:pt>
    <dgm:pt modelId="{BA804D48-79F4-4050-B78D-2A51D7BBD0BC}" type="pres">
      <dgm:prSet presAssocID="{008F9AB9-3F97-4CF4-9041-10AC54F89EF4}" presName="Name21" presStyleCnt="0"/>
      <dgm:spPr/>
    </dgm:pt>
    <dgm:pt modelId="{10C79D68-A7AC-45E3-9486-BDCB8E63845B}" type="pres">
      <dgm:prSet presAssocID="{008F9AB9-3F97-4CF4-9041-10AC54F89EF4}" presName="level2Shape" presStyleLbl="node4" presStyleIdx="2" presStyleCnt="3" custScaleX="141217"/>
      <dgm:spPr/>
    </dgm:pt>
    <dgm:pt modelId="{5C6AFC82-3954-40B3-AD85-CF3457F5F4B5}" type="pres">
      <dgm:prSet presAssocID="{008F9AB9-3F97-4CF4-9041-10AC54F89EF4}" presName="hierChild3" presStyleCnt="0"/>
      <dgm:spPr/>
    </dgm:pt>
    <dgm:pt modelId="{9E177298-1606-463A-AFF9-D93058F5DACB}" type="pres">
      <dgm:prSet presAssocID="{685C348E-EB72-4ECC-9234-5FF113DE52F4}" presName="Name19" presStyleLbl="parChTrans1D3" presStyleIdx="1" presStyleCnt="2"/>
      <dgm:spPr/>
    </dgm:pt>
    <dgm:pt modelId="{287626C9-8258-4797-AF95-B80FC7E11239}" type="pres">
      <dgm:prSet presAssocID="{BB831C98-E450-42FC-81F9-5548672AA4D3}" presName="Name21" presStyleCnt="0"/>
      <dgm:spPr/>
    </dgm:pt>
    <dgm:pt modelId="{35DCB563-BE31-4672-A37B-AF06B9D42CD8}" type="pres">
      <dgm:prSet presAssocID="{BB831C98-E450-42FC-81F9-5548672AA4D3}" presName="level2Shape" presStyleLbl="node3" presStyleIdx="1" presStyleCnt="2" custScaleX="195749"/>
      <dgm:spPr/>
    </dgm:pt>
    <dgm:pt modelId="{7DB9E95D-AF9C-4BD7-9634-BE850475370D}" type="pres">
      <dgm:prSet presAssocID="{BB831C98-E450-42FC-81F9-5548672AA4D3}" presName="hierChild3" presStyleCnt="0"/>
      <dgm:spPr/>
    </dgm:pt>
    <dgm:pt modelId="{CB0B92C8-8F6B-4CDE-843C-E4FE26E46AD1}" type="pres">
      <dgm:prSet presAssocID="{FD51C0F4-9A4A-4BE1-B668-02C8478B8243}" presName="Name19" presStyleLbl="parChTrans1D2" presStyleIdx="2" presStyleCnt="5"/>
      <dgm:spPr/>
    </dgm:pt>
    <dgm:pt modelId="{988CBC56-D6C0-4EE0-8919-A33A43304DF6}" type="pres">
      <dgm:prSet presAssocID="{47B85CDF-6AF1-4597-A48C-8EBDE34AE552}" presName="Name21" presStyleCnt="0"/>
      <dgm:spPr/>
    </dgm:pt>
    <dgm:pt modelId="{8300FB16-E441-4E57-A262-AA5FD6EA9DBF}" type="pres">
      <dgm:prSet presAssocID="{47B85CDF-6AF1-4597-A48C-8EBDE34AE552}" presName="level2Shape" presStyleLbl="node2" presStyleIdx="2" presStyleCnt="5" custScaleX="121043"/>
      <dgm:spPr/>
    </dgm:pt>
    <dgm:pt modelId="{BA22C9E8-BFF1-47B7-B280-6C79A220D51A}" type="pres">
      <dgm:prSet presAssocID="{47B85CDF-6AF1-4597-A48C-8EBDE34AE552}" presName="hierChild3" presStyleCnt="0"/>
      <dgm:spPr/>
    </dgm:pt>
    <dgm:pt modelId="{103C2D07-C57E-4D70-975E-82BFCAADA054}" type="pres">
      <dgm:prSet presAssocID="{0B9403C5-DEC3-4FB8-B5E9-2D6F50C9F835}" presName="Name19" presStyleLbl="parChTrans1D2" presStyleIdx="3" presStyleCnt="5"/>
      <dgm:spPr/>
    </dgm:pt>
    <dgm:pt modelId="{4731C6C7-2985-4521-A3F6-CF49EEE12D81}" type="pres">
      <dgm:prSet presAssocID="{DD9AD3FD-14C0-456A-90F8-EB640CBBE478}" presName="Name21" presStyleCnt="0"/>
      <dgm:spPr/>
    </dgm:pt>
    <dgm:pt modelId="{230CD390-102B-4D28-AED9-6F4F7739FC5C}" type="pres">
      <dgm:prSet presAssocID="{DD9AD3FD-14C0-456A-90F8-EB640CBBE478}" presName="level2Shape" presStyleLbl="node2" presStyleIdx="3" presStyleCnt="5" custScaleX="121043"/>
      <dgm:spPr/>
    </dgm:pt>
    <dgm:pt modelId="{44C1627F-76F6-487F-8E8E-739418F2E2E4}" type="pres">
      <dgm:prSet presAssocID="{DD9AD3FD-14C0-456A-90F8-EB640CBBE478}" presName="hierChild3" presStyleCnt="0"/>
      <dgm:spPr/>
    </dgm:pt>
    <dgm:pt modelId="{F4F8AD33-DE16-4391-A66E-06F42F6DE93B}" type="pres">
      <dgm:prSet presAssocID="{AFC26EE7-9EBD-4BAE-AB33-9786043877CC}" presName="Name19" presStyleLbl="parChTrans1D2" presStyleIdx="4" presStyleCnt="5"/>
      <dgm:spPr/>
    </dgm:pt>
    <dgm:pt modelId="{925A6838-2EAD-4C0C-971D-68A592C98012}" type="pres">
      <dgm:prSet presAssocID="{78EDD04D-531A-40C9-8A05-2C2E75070BEB}" presName="Name21" presStyleCnt="0"/>
      <dgm:spPr/>
    </dgm:pt>
    <dgm:pt modelId="{44179545-E334-4429-BEBD-B7367FE4ED92}" type="pres">
      <dgm:prSet presAssocID="{78EDD04D-531A-40C9-8A05-2C2E75070BEB}" presName="level2Shape" presStyleLbl="node2" presStyleIdx="4" presStyleCnt="5" custScaleX="121043"/>
      <dgm:spPr/>
    </dgm:pt>
    <dgm:pt modelId="{B1A20990-68CA-44BE-90BB-E362E5B4FEA4}" type="pres">
      <dgm:prSet presAssocID="{78EDD04D-531A-40C9-8A05-2C2E75070BE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9EA2DB05-5598-425C-89C5-85C006FBC852}" srcId="{11C582FB-D301-4A67-835D-4CB7CEB50770}" destId="{78EDD04D-531A-40C9-8A05-2C2E75070BEB}" srcOrd="4" destOrd="0" parTransId="{AFC26EE7-9EBD-4BAE-AB33-9786043877CC}" sibTransId="{C6AAE4F7-7180-41A3-9539-B61677FEB021}"/>
    <dgm:cxn modelId="{30B5EF07-4F0E-41C3-B0DA-7687086307F5}" type="presOf" srcId="{029E877F-2024-40D5-A016-DE128A0C7F7D}" destId="{B7819136-1691-43DE-A965-D756F6859282}" srcOrd="0" destOrd="0" presId="urn:microsoft.com/office/officeart/2005/8/layout/hierarchy6"/>
    <dgm:cxn modelId="{36AF2718-9D8C-4070-8DC3-AFD84C563935}" type="presOf" srcId="{EBA8B7DB-6598-4380-B1E1-363E74D81801}" destId="{F363464E-03AD-4819-BCA0-0FA469D48E0C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AE309023-CC6A-40A7-8374-FD5F92251DCC}" type="presOf" srcId="{0B9403C5-DEC3-4FB8-B5E9-2D6F50C9F835}" destId="{103C2D07-C57E-4D70-975E-82BFCAADA054}" srcOrd="0" destOrd="0" presId="urn:microsoft.com/office/officeart/2005/8/layout/hierarchy6"/>
    <dgm:cxn modelId="{E1C85E33-D007-4A80-B240-654ADD4B2D07}" srcId="{A60A7FE6-4381-412E-AA3E-2C4E0B8AEC8E}" destId="{08F1180C-E57C-4930-BD64-7751DDF31238}" srcOrd="1" destOrd="0" parTransId="{FAAB87BB-E748-48D4-90AB-D90A5A180259}" sibTransId="{687FD9E9-14DD-402F-98D9-74BAC9CCAA36}"/>
    <dgm:cxn modelId="{31B74A64-1D08-4FC8-B458-86AFDD2BF241}" type="presOf" srcId="{78EDD04D-531A-40C9-8A05-2C2E75070BEB}" destId="{44179545-E334-4429-BEBD-B7367FE4ED92}" srcOrd="0" destOrd="0" presId="urn:microsoft.com/office/officeart/2005/8/layout/hierarchy6"/>
    <dgm:cxn modelId="{A0835F4A-B00F-462F-80F7-610487F44EDB}" srcId="{EBA8B7DB-6598-4380-B1E1-363E74D81801}" destId="{A60A7FE6-4381-412E-AA3E-2C4E0B8AEC8E}" srcOrd="0" destOrd="0" parTransId="{029E877F-2024-40D5-A016-DE128A0C7F7D}" sibTransId="{E5CA01EF-503D-4075-9526-7A0ABC3456C6}"/>
    <dgm:cxn modelId="{2363EB71-7655-4970-A2C8-C9A2266CE76F}" type="presOf" srcId="{91FF6C16-4843-4FCD-BDA7-2EDCEEB4A38F}" destId="{33643D00-C75E-4DF5-A0F0-DFA21355EB8A}" srcOrd="0" destOrd="0" presId="urn:microsoft.com/office/officeart/2005/8/layout/hierarchy6"/>
    <dgm:cxn modelId="{711EF47A-8D53-493A-B50C-D4356664D071}" type="presOf" srcId="{B4C31B17-5A8C-4EEF-A711-E03E8EDD8F66}" destId="{556858AF-8D18-4AAA-9DA3-7BD3D87F5201}" srcOrd="0" destOrd="0" presId="urn:microsoft.com/office/officeart/2005/8/layout/hierarchy6"/>
    <dgm:cxn modelId="{7600B17B-0CFA-4595-8961-8ADF25E470CB}" type="presOf" srcId="{685C348E-EB72-4ECC-9234-5FF113DE52F4}" destId="{9E177298-1606-463A-AFF9-D93058F5DACB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C71F688-1FFC-429C-9EB2-1D8B78950BA9}" type="presOf" srcId="{008F9AB9-3F97-4CF4-9041-10AC54F89EF4}" destId="{10C79D68-A7AC-45E3-9486-BDCB8E63845B}" srcOrd="0" destOrd="0" presId="urn:microsoft.com/office/officeart/2005/8/layout/hierarchy6"/>
    <dgm:cxn modelId="{B6870E93-F3FD-43E9-9BF8-C044EF6A927E}" type="presOf" srcId="{8A87546F-3797-41F1-85F2-9C69808BD6C5}" destId="{6C2E342F-5ACD-48CA-9070-F808C2FAF572}" srcOrd="0" destOrd="0" presId="urn:microsoft.com/office/officeart/2005/8/layout/hierarchy6"/>
    <dgm:cxn modelId="{26581993-79E7-4DDA-ADD0-B5013470EA46}" type="presOf" srcId="{47B85CDF-6AF1-4597-A48C-8EBDE34AE552}" destId="{8300FB16-E441-4E57-A262-AA5FD6EA9DBF}" srcOrd="0" destOrd="0" presId="urn:microsoft.com/office/officeart/2005/8/layout/hierarchy6"/>
    <dgm:cxn modelId="{EF29AC96-5588-4AA4-8C56-8DB70B0A163C}" type="presOf" srcId="{AFC26EE7-9EBD-4BAE-AB33-9786043877CC}" destId="{F4F8AD33-DE16-4391-A66E-06F42F6DE93B}" srcOrd="0" destOrd="0" presId="urn:microsoft.com/office/officeart/2005/8/layout/hierarchy6"/>
    <dgm:cxn modelId="{EBDFD5AF-49A1-4F6C-9B1A-B94CC96B7A49}" type="presOf" srcId="{CA4CC870-5F8C-4950-9C3F-CDDD8D47B8FE}" destId="{ADDD5734-79CB-4183-8EC2-3B41317D015B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D9C14B4-F6B9-482C-A653-4ED0EA5D606C}" type="presOf" srcId="{FD51C0F4-9A4A-4BE1-B668-02C8478B8243}" destId="{CB0B92C8-8F6B-4CDE-843C-E4FE26E46AD1}" srcOrd="0" destOrd="0" presId="urn:microsoft.com/office/officeart/2005/8/layout/hierarchy6"/>
    <dgm:cxn modelId="{1572EDB7-7F58-45FE-94B8-F27E248AA618}" srcId="{11C582FB-D301-4A67-835D-4CB7CEB50770}" destId="{47B85CDF-6AF1-4597-A48C-8EBDE34AE552}" srcOrd="2" destOrd="0" parTransId="{FD51C0F4-9A4A-4BE1-B668-02C8478B8243}" sibTransId="{D94635B7-0AD6-476E-8575-6D7E57B76F4C}"/>
    <dgm:cxn modelId="{F504E8BA-5E05-429A-A10B-01B17910414C}" type="presOf" srcId="{BB831C98-E450-42FC-81F9-5548672AA4D3}" destId="{35DCB563-BE31-4672-A37B-AF06B9D42CD8}" srcOrd="0" destOrd="0" presId="urn:microsoft.com/office/officeart/2005/8/layout/hierarchy6"/>
    <dgm:cxn modelId="{D23C0CBB-82B4-4CD3-B72A-C69214A0D9E9}" type="presOf" srcId="{11C582FB-D301-4A67-835D-4CB7CEB50770}" destId="{6244B4F7-B327-4EE2-8EC6-761014D046DA}" srcOrd="0" destOrd="0" presId="urn:microsoft.com/office/officeart/2005/8/layout/hierarchy6"/>
    <dgm:cxn modelId="{718CA1BF-C03B-4300-BED5-A34E743B459C}" srcId="{11C582FB-D301-4A67-835D-4CB7CEB50770}" destId="{DD9AD3FD-14C0-456A-90F8-EB640CBBE478}" srcOrd="3" destOrd="0" parTransId="{0B9403C5-DEC3-4FB8-B5E9-2D6F50C9F835}" sibTransId="{CC9B40B4-3412-4016-A2A9-2EC17657EBEE}"/>
    <dgm:cxn modelId="{9FB463C8-BA23-4954-B5D7-5BDA6B927126}" type="presOf" srcId="{12A6C255-6FEB-4670-98AE-4B440C8487E2}" destId="{3AD7A685-F164-435A-9BD2-8E7FA9B20F48}" srcOrd="0" destOrd="0" presId="urn:microsoft.com/office/officeart/2005/8/layout/hierarchy6"/>
    <dgm:cxn modelId="{9B831DCB-A497-4088-96EF-EA05A71A910B}" srcId="{EBA8B7DB-6598-4380-B1E1-363E74D81801}" destId="{BB831C98-E450-42FC-81F9-5548672AA4D3}" srcOrd="1" destOrd="0" parTransId="{685C348E-EB72-4ECC-9234-5FF113DE52F4}" sibTransId="{141B9279-7365-4F56-9624-55B469074362}"/>
    <dgm:cxn modelId="{4F14BACD-B06A-4368-8770-F55832D2B741}" type="presOf" srcId="{08F1180C-E57C-4930-BD64-7751DDF31238}" destId="{CC429039-AF56-48FF-801C-845950637BFC}" srcOrd="0" destOrd="0" presId="urn:microsoft.com/office/officeart/2005/8/layout/hierarchy6"/>
    <dgm:cxn modelId="{CD81FFD1-A950-40A1-9460-0304528D9978}" srcId="{A60A7FE6-4381-412E-AA3E-2C4E0B8AEC8E}" destId="{008F9AB9-3F97-4CF4-9041-10AC54F89EF4}" srcOrd="2" destOrd="0" parTransId="{B4C31B17-5A8C-4EEF-A711-E03E8EDD8F66}" sibTransId="{02506C8A-6FEF-45AF-8A30-7272C06F7FF0}"/>
    <dgm:cxn modelId="{C4DF18D7-B6FC-4EBC-A5D7-BA5721D23E2B}" type="presOf" srcId="{FAAB87BB-E748-48D4-90AB-D90A5A180259}" destId="{9BB0E281-B85D-45EC-8AAC-5BCE371AF923}" srcOrd="0" destOrd="0" presId="urn:microsoft.com/office/officeart/2005/8/layout/hierarchy6"/>
    <dgm:cxn modelId="{5A4D33D8-B446-46D9-BFB2-7DF69F59DE8B}" srcId="{A60A7FE6-4381-412E-AA3E-2C4E0B8AEC8E}" destId="{12A6C255-6FEB-4670-98AE-4B440C8487E2}" srcOrd="0" destOrd="0" parTransId="{8A87546F-3797-41F1-85F2-9C69808BD6C5}" sibTransId="{966D1BA3-9339-4D13-BB06-3BD74DD606E2}"/>
    <dgm:cxn modelId="{264396D8-ED86-4216-B37B-6B260739DCF0}" type="presOf" srcId="{DD9AD3FD-14C0-456A-90F8-EB640CBBE478}" destId="{230CD390-102B-4D28-AED9-6F4F7739FC5C}" srcOrd="0" destOrd="0" presId="urn:microsoft.com/office/officeart/2005/8/layout/hierarchy6"/>
    <dgm:cxn modelId="{B13380D9-E5BC-4F8A-9B20-80714D47DDE1}" type="presOf" srcId="{6164C4B7-2FD3-411B-9DE0-6075F300ACD2}" destId="{67357A81-5F47-46C8-8791-23DB6B66501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0DAAD8FB-5B40-471C-86A1-90B9AAABE368}" type="presOf" srcId="{A60A7FE6-4381-412E-AA3E-2C4E0B8AEC8E}" destId="{74F16F6A-7BA9-4C4A-936E-2FD60E41CBC6}" srcOrd="0" destOrd="0" presId="urn:microsoft.com/office/officeart/2005/8/layout/hierarchy6"/>
    <dgm:cxn modelId="{6F80E616-E975-4A0C-AD62-250886117473}" type="presParOf" srcId="{3F07D7E2-E965-43CE-A330-13369F1805EA}" destId="{E466D950-1166-446A-8834-0989703BB104}" srcOrd="0" destOrd="0" presId="urn:microsoft.com/office/officeart/2005/8/layout/hierarchy6"/>
    <dgm:cxn modelId="{FAC08D70-C4A6-4B0F-BD7E-B9286FFBE44A}" type="presParOf" srcId="{E466D950-1166-446A-8834-0989703BB104}" destId="{9946BB4B-0D0D-4192-B468-E6FAAB5AE8F3}" srcOrd="0" destOrd="0" presId="urn:microsoft.com/office/officeart/2005/8/layout/hierarchy6"/>
    <dgm:cxn modelId="{427A0677-A4F5-4BA2-BB3D-A525CECCDA08}" type="presParOf" srcId="{9946BB4B-0D0D-4192-B468-E6FAAB5AE8F3}" destId="{3ED1BE28-E331-40BF-92DD-74F99908B77D}" srcOrd="0" destOrd="0" presId="urn:microsoft.com/office/officeart/2005/8/layout/hierarchy6"/>
    <dgm:cxn modelId="{283B6DC2-4902-430A-8D9B-567CCE86CF56}" type="presParOf" srcId="{3ED1BE28-E331-40BF-92DD-74F99908B77D}" destId="{6244B4F7-B327-4EE2-8EC6-761014D046DA}" srcOrd="0" destOrd="0" presId="urn:microsoft.com/office/officeart/2005/8/layout/hierarchy6"/>
    <dgm:cxn modelId="{B3A45188-E4BA-4A4B-8B80-207468F84386}" type="presParOf" srcId="{3ED1BE28-E331-40BF-92DD-74F99908B77D}" destId="{0810A678-E60C-4760-BC00-63A28DF49489}" srcOrd="1" destOrd="0" presId="urn:microsoft.com/office/officeart/2005/8/layout/hierarchy6"/>
    <dgm:cxn modelId="{3C5A6E8D-5907-4479-90B3-5C56A1A8F61E}" type="presParOf" srcId="{0810A678-E60C-4760-BC00-63A28DF49489}" destId="{33643D00-C75E-4DF5-A0F0-DFA21355EB8A}" srcOrd="0" destOrd="0" presId="urn:microsoft.com/office/officeart/2005/8/layout/hierarchy6"/>
    <dgm:cxn modelId="{A1CD0224-90E2-4046-B332-F03C8E1318D4}" type="presParOf" srcId="{0810A678-E60C-4760-BC00-63A28DF49489}" destId="{6E24BE85-D38B-4C1A-A7DF-16389060B567}" srcOrd="1" destOrd="0" presId="urn:microsoft.com/office/officeart/2005/8/layout/hierarchy6"/>
    <dgm:cxn modelId="{B7AC7092-E51C-4D4B-AFE4-A1E19A4DDFA0}" type="presParOf" srcId="{6E24BE85-D38B-4C1A-A7DF-16389060B567}" destId="{ADDD5734-79CB-4183-8EC2-3B41317D015B}" srcOrd="0" destOrd="0" presId="urn:microsoft.com/office/officeart/2005/8/layout/hierarchy6"/>
    <dgm:cxn modelId="{881D2CB4-22EC-4123-BEA9-239C858672E1}" type="presParOf" srcId="{6E24BE85-D38B-4C1A-A7DF-16389060B567}" destId="{A88F0D0A-72A4-4B5D-B0A7-0F9BD5683579}" srcOrd="1" destOrd="0" presId="urn:microsoft.com/office/officeart/2005/8/layout/hierarchy6"/>
    <dgm:cxn modelId="{B1F765FF-4D04-48D5-8C49-77A26FCEAE5F}" type="presParOf" srcId="{0810A678-E60C-4760-BC00-63A28DF49489}" destId="{67357A81-5F47-46C8-8791-23DB6B665016}" srcOrd="2" destOrd="0" presId="urn:microsoft.com/office/officeart/2005/8/layout/hierarchy6"/>
    <dgm:cxn modelId="{D1ED98E8-D763-43CD-B04F-1E3615B5C4EF}" type="presParOf" srcId="{0810A678-E60C-4760-BC00-63A28DF49489}" destId="{7278A374-6AC7-4093-98A6-F87C32FEBB05}" srcOrd="3" destOrd="0" presId="urn:microsoft.com/office/officeart/2005/8/layout/hierarchy6"/>
    <dgm:cxn modelId="{A06DC4D0-85A2-4F69-9A4A-3528FC1748BC}" type="presParOf" srcId="{7278A374-6AC7-4093-98A6-F87C32FEBB05}" destId="{F363464E-03AD-4819-BCA0-0FA469D48E0C}" srcOrd="0" destOrd="0" presId="urn:microsoft.com/office/officeart/2005/8/layout/hierarchy6"/>
    <dgm:cxn modelId="{C55968EE-9DCD-489F-9EAC-5947109A0F47}" type="presParOf" srcId="{7278A374-6AC7-4093-98A6-F87C32FEBB05}" destId="{F965F83D-9EC5-422A-AC7F-21013E865C34}" srcOrd="1" destOrd="0" presId="urn:microsoft.com/office/officeart/2005/8/layout/hierarchy6"/>
    <dgm:cxn modelId="{3847CC87-B561-4F82-97F8-DA9BBBC6F566}" type="presParOf" srcId="{F965F83D-9EC5-422A-AC7F-21013E865C34}" destId="{B7819136-1691-43DE-A965-D756F6859282}" srcOrd="0" destOrd="0" presId="urn:microsoft.com/office/officeart/2005/8/layout/hierarchy6"/>
    <dgm:cxn modelId="{4D2034D8-B7FB-4D50-9F8D-AED33E5FDFE7}" type="presParOf" srcId="{F965F83D-9EC5-422A-AC7F-21013E865C34}" destId="{639E6CFE-8EE4-42DD-A1B2-921E9422F546}" srcOrd="1" destOrd="0" presId="urn:microsoft.com/office/officeart/2005/8/layout/hierarchy6"/>
    <dgm:cxn modelId="{8EF6C1FD-5BD6-43D9-88CA-62CD29A96BD3}" type="presParOf" srcId="{639E6CFE-8EE4-42DD-A1B2-921E9422F546}" destId="{74F16F6A-7BA9-4C4A-936E-2FD60E41CBC6}" srcOrd="0" destOrd="0" presId="urn:microsoft.com/office/officeart/2005/8/layout/hierarchy6"/>
    <dgm:cxn modelId="{47B4114D-087F-4EA2-AB04-AC1BB104A69E}" type="presParOf" srcId="{639E6CFE-8EE4-42DD-A1B2-921E9422F546}" destId="{12787287-8258-4053-A9AA-08FC6579A4E5}" srcOrd="1" destOrd="0" presId="urn:microsoft.com/office/officeart/2005/8/layout/hierarchy6"/>
    <dgm:cxn modelId="{49CE62BE-36D9-4069-AF9F-01F3FCEDF9F0}" type="presParOf" srcId="{12787287-8258-4053-A9AA-08FC6579A4E5}" destId="{6C2E342F-5ACD-48CA-9070-F808C2FAF572}" srcOrd="0" destOrd="0" presId="urn:microsoft.com/office/officeart/2005/8/layout/hierarchy6"/>
    <dgm:cxn modelId="{7B679D79-5D47-4AB4-8F7F-9608B05C1C95}" type="presParOf" srcId="{12787287-8258-4053-A9AA-08FC6579A4E5}" destId="{D234A7A7-F909-492E-ABE5-46881DB51CEE}" srcOrd="1" destOrd="0" presId="urn:microsoft.com/office/officeart/2005/8/layout/hierarchy6"/>
    <dgm:cxn modelId="{60FFA79F-E757-43B5-AA2E-6DDE4CBE53D8}" type="presParOf" srcId="{D234A7A7-F909-492E-ABE5-46881DB51CEE}" destId="{3AD7A685-F164-435A-9BD2-8E7FA9B20F48}" srcOrd="0" destOrd="0" presId="urn:microsoft.com/office/officeart/2005/8/layout/hierarchy6"/>
    <dgm:cxn modelId="{4DBD9881-8EDE-4AA0-B164-55DC548CC710}" type="presParOf" srcId="{D234A7A7-F909-492E-ABE5-46881DB51CEE}" destId="{6A4CC101-32E2-479C-BDE5-7FA6316014A0}" srcOrd="1" destOrd="0" presId="urn:microsoft.com/office/officeart/2005/8/layout/hierarchy6"/>
    <dgm:cxn modelId="{0CD5A5A1-BFB6-41ED-A4C2-BB09F6E660C6}" type="presParOf" srcId="{12787287-8258-4053-A9AA-08FC6579A4E5}" destId="{9BB0E281-B85D-45EC-8AAC-5BCE371AF923}" srcOrd="2" destOrd="0" presId="urn:microsoft.com/office/officeart/2005/8/layout/hierarchy6"/>
    <dgm:cxn modelId="{CC7C20D4-43D4-4B8A-A281-8F77FD9782D9}" type="presParOf" srcId="{12787287-8258-4053-A9AA-08FC6579A4E5}" destId="{A8B88F98-0C23-47D2-B9CC-433DE41D7807}" srcOrd="3" destOrd="0" presId="urn:microsoft.com/office/officeart/2005/8/layout/hierarchy6"/>
    <dgm:cxn modelId="{6EA41406-0C9B-47BE-A4EA-F9E71E81B112}" type="presParOf" srcId="{A8B88F98-0C23-47D2-B9CC-433DE41D7807}" destId="{CC429039-AF56-48FF-801C-845950637BFC}" srcOrd="0" destOrd="0" presId="urn:microsoft.com/office/officeart/2005/8/layout/hierarchy6"/>
    <dgm:cxn modelId="{9344EBC6-A8DC-488A-BA02-DD926D17EBC6}" type="presParOf" srcId="{A8B88F98-0C23-47D2-B9CC-433DE41D7807}" destId="{49403FF5-E3F4-48F1-A9A6-F06092091FF2}" srcOrd="1" destOrd="0" presId="urn:microsoft.com/office/officeart/2005/8/layout/hierarchy6"/>
    <dgm:cxn modelId="{6D19559A-DC33-4715-86FB-415E931148F5}" type="presParOf" srcId="{12787287-8258-4053-A9AA-08FC6579A4E5}" destId="{556858AF-8D18-4AAA-9DA3-7BD3D87F5201}" srcOrd="4" destOrd="0" presId="urn:microsoft.com/office/officeart/2005/8/layout/hierarchy6"/>
    <dgm:cxn modelId="{9FC7302F-8885-4AB5-AD9F-DE848E201351}" type="presParOf" srcId="{12787287-8258-4053-A9AA-08FC6579A4E5}" destId="{BA804D48-79F4-4050-B78D-2A51D7BBD0BC}" srcOrd="5" destOrd="0" presId="urn:microsoft.com/office/officeart/2005/8/layout/hierarchy6"/>
    <dgm:cxn modelId="{6BD29045-FF6A-4203-A8B7-6244D79EA742}" type="presParOf" srcId="{BA804D48-79F4-4050-B78D-2A51D7BBD0BC}" destId="{10C79D68-A7AC-45E3-9486-BDCB8E63845B}" srcOrd="0" destOrd="0" presId="urn:microsoft.com/office/officeart/2005/8/layout/hierarchy6"/>
    <dgm:cxn modelId="{DC518EAA-8788-47B5-99E2-C51584D64975}" type="presParOf" srcId="{BA804D48-79F4-4050-B78D-2A51D7BBD0BC}" destId="{5C6AFC82-3954-40B3-AD85-CF3457F5F4B5}" srcOrd="1" destOrd="0" presId="urn:microsoft.com/office/officeart/2005/8/layout/hierarchy6"/>
    <dgm:cxn modelId="{00C83EA7-F450-4828-8B48-A1253624572C}" type="presParOf" srcId="{F965F83D-9EC5-422A-AC7F-21013E865C34}" destId="{9E177298-1606-463A-AFF9-D93058F5DACB}" srcOrd="2" destOrd="0" presId="urn:microsoft.com/office/officeart/2005/8/layout/hierarchy6"/>
    <dgm:cxn modelId="{DB9766DF-9377-4FAB-857E-C60950FE242A}" type="presParOf" srcId="{F965F83D-9EC5-422A-AC7F-21013E865C34}" destId="{287626C9-8258-4797-AF95-B80FC7E11239}" srcOrd="3" destOrd="0" presId="urn:microsoft.com/office/officeart/2005/8/layout/hierarchy6"/>
    <dgm:cxn modelId="{17CE9535-50BB-4FA9-B789-4AE4DF2CED46}" type="presParOf" srcId="{287626C9-8258-4797-AF95-B80FC7E11239}" destId="{35DCB563-BE31-4672-A37B-AF06B9D42CD8}" srcOrd="0" destOrd="0" presId="urn:microsoft.com/office/officeart/2005/8/layout/hierarchy6"/>
    <dgm:cxn modelId="{C87F4710-AE7D-4835-81AA-27D85DD17DE5}" type="presParOf" srcId="{287626C9-8258-4797-AF95-B80FC7E11239}" destId="{7DB9E95D-AF9C-4BD7-9634-BE850475370D}" srcOrd="1" destOrd="0" presId="urn:microsoft.com/office/officeart/2005/8/layout/hierarchy6"/>
    <dgm:cxn modelId="{E502229D-50F9-48DF-AD0D-C66B60F3CFC7}" type="presParOf" srcId="{0810A678-E60C-4760-BC00-63A28DF49489}" destId="{CB0B92C8-8F6B-4CDE-843C-E4FE26E46AD1}" srcOrd="4" destOrd="0" presId="urn:microsoft.com/office/officeart/2005/8/layout/hierarchy6"/>
    <dgm:cxn modelId="{7209F5A7-E40D-4AB4-A3C9-949A718B02EB}" type="presParOf" srcId="{0810A678-E60C-4760-BC00-63A28DF49489}" destId="{988CBC56-D6C0-4EE0-8919-A33A43304DF6}" srcOrd="5" destOrd="0" presId="urn:microsoft.com/office/officeart/2005/8/layout/hierarchy6"/>
    <dgm:cxn modelId="{049DC0C4-DE8A-496E-8D82-3DD969559BF4}" type="presParOf" srcId="{988CBC56-D6C0-4EE0-8919-A33A43304DF6}" destId="{8300FB16-E441-4E57-A262-AA5FD6EA9DBF}" srcOrd="0" destOrd="0" presId="urn:microsoft.com/office/officeart/2005/8/layout/hierarchy6"/>
    <dgm:cxn modelId="{FCA98733-EB1F-48DD-8A0C-A8488CB8D840}" type="presParOf" srcId="{988CBC56-D6C0-4EE0-8919-A33A43304DF6}" destId="{BA22C9E8-BFF1-47B7-B280-6C79A220D51A}" srcOrd="1" destOrd="0" presId="urn:microsoft.com/office/officeart/2005/8/layout/hierarchy6"/>
    <dgm:cxn modelId="{A3B3764C-1B15-44F3-AAA3-654ECF794E93}" type="presParOf" srcId="{0810A678-E60C-4760-BC00-63A28DF49489}" destId="{103C2D07-C57E-4D70-975E-82BFCAADA054}" srcOrd="6" destOrd="0" presId="urn:microsoft.com/office/officeart/2005/8/layout/hierarchy6"/>
    <dgm:cxn modelId="{FD6DF260-F67C-4CF9-8F92-BF69CDE914DF}" type="presParOf" srcId="{0810A678-E60C-4760-BC00-63A28DF49489}" destId="{4731C6C7-2985-4521-A3F6-CF49EEE12D81}" srcOrd="7" destOrd="0" presId="urn:microsoft.com/office/officeart/2005/8/layout/hierarchy6"/>
    <dgm:cxn modelId="{D9E5B6DE-7F10-44CB-835B-8EFA68473F26}" type="presParOf" srcId="{4731C6C7-2985-4521-A3F6-CF49EEE12D81}" destId="{230CD390-102B-4D28-AED9-6F4F7739FC5C}" srcOrd="0" destOrd="0" presId="urn:microsoft.com/office/officeart/2005/8/layout/hierarchy6"/>
    <dgm:cxn modelId="{5958EF0D-2DF0-49DA-86D8-A90D6F0B56AB}" type="presParOf" srcId="{4731C6C7-2985-4521-A3F6-CF49EEE12D81}" destId="{44C1627F-76F6-487F-8E8E-739418F2E2E4}" srcOrd="1" destOrd="0" presId="urn:microsoft.com/office/officeart/2005/8/layout/hierarchy6"/>
    <dgm:cxn modelId="{6FBA7441-CABA-4B76-9C4B-70B2BAE45C89}" type="presParOf" srcId="{0810A678-E60C-4760-BC00-63A28DF49489}" destId="{F4F8AD33-DE16-4391-A66E-06F42F6DE93B}" srcOrd="8" destOrd="0" presId="urn:microsoft.com/office/officeart/2005/8/layout/hierarchy6"/>
    <dgm:cxn modelId="{17C10C67-C29F-4588-9E5E-AD01FE821D98}" type="presParOf" srcId="{0810A678-E60C-4760-BC00-63A28DF49489}" destId="{925A6838-2EAD-4C0C-971D-68A592C98012}" srcOrd="9" destOrd="0" presId="urn:microsoft.com/office/officeart/2005/8/layout/hierarchy6"/>
    <dgm:cxn modelId="{F5225342-6A90-425A-825D-49543C24B2A3}" type="presParOf" srcId="{925A6838-2EAD-4C0C-971D-68A592C98012}" destId="{44179545-E334-4429-BEBD-B7367FE4ED92}" srcOrd="0" destOrd="0" presId="urn:microsoft.com/office/officeart/2005/8/layout/hierarchy6"/>
    <dgm:cxn modelId="{F1D115D8-CC23-4B61-BF15-5F5BBD5499C8}" type="presParOf" srcId="{925A6838-2EAD-4C0C-971D-68A592C98012}" destId="{B1A20990-68CA-44BE-90BB-E362E5B4FEA4}" srcOrd="1" destOrd="0" presId="urn:microsoft.com/office/officeart/2005/8/layout/hierarchy6"/>
    <dgm:cxn modelId="{76D4055A-3B2D-4DEA-82E0-88B7A7B31A94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BB831C98-E450-42FC-81F9-5548672AA4D3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Adverbial</a:t>
          </a:r>
        </a:p>
      </dgm:t>
    </dgm:pt>
    <dgm:pt modelId="{685C348E-EB72-4ECC-9234-5FF113DE52F4}" type="parTrans" cxnId="{9B831DCB-A497-4088-96EF-EA05A71A910B}">
      <dgm:prSet/>
      <dgm:spPr/>
      <dgm:t>
        <a:bodyPr/>
        <a:lstStyle/>
        <a:p>
          <a:endParaRPr lang="en-GB"/>
        </a:p>
      </dgm:t>
    </dgm:pt>
    <dgm:pt modelId="{141B9279-7365-4F56-9624-55B469074362}" type="sibTrans" cxnId="{9B831DCB-A497-4088-96EF-EA05A71A910B}">
      <dgm:prSet/>
      <dgm:spPr/>
      <dgm:t>
        <a:bodyPr/>
        <a:lstStyle/>
        <a:p>
          <a:endParaRPr lang="en-GB"/>
        </a:p>
      </dgm:t>
    </dgm:pt>
    <dgm:pt modelId="{A60A7FE6-4381-412E-AA3E-2C4E0B8AEC8E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Verb</a:t>
          </a:r>
        </a:p>
      </dgm:t>
    </dgm:pt>
    <dgm:pt modelId="{029E877F-2024-40D5-A016-DE128A0C7F7D}" type="parTrans" cxnId="{A0835F4A-B00F-462F-80F7-610487F44EDB}">
      <dgm:prSet/>
      <dgm:spPr/>
      <dgm:t>
        <a:bodyPr/>
        <a:lstStyle/>
        <a:p>
          <a:endParaRPr lang="en-GB"/>
        </a:p>
      </dgm:t>
    </dgm:pt>
    <dgm:pt modelId="{E5CA01EF-503D-4075-9526-7A0ABC3456C6}" type="sibTrans" cxnId="{A0835F4A-B00F-462F-80F7-610487F44EDB}">
      <dgm:prSet/>
      <dgm:spPr/>
      <dgm:t>
        <a:bodyPr/>
        <a:lstStyle/>
        <a:p>
          <a:endParaRPr lang="en-GB"/>
        </a:p>
      </dgm:t>
    </dgm:pt>
    <dgm:pt modelId="{08F1180C-E57C-4930-BD64-7751DDF3123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Modal verbs</a:t>
          </a:r>
        </a:p>
      </dgm:t>
    </dgm:pt>
    <dgm:pt modelId="{FAAB87BB-E748-48D4-90AB-D90A5A180259}" type="parTrans" cxnId="{E1C85E33-D007-4A80-B240-654ADD4B2D07}">
      <dgm:prSet/>
      <dgm:spPr/>
      <dgm:t>
        <a:bodyPr/>
        <a:lstStyle/>
        <a:p>
          <a:endParaRPr lang="en-GB"/>
        </a:p>
      </dgm:t>
    </dgm:pt>
    <dgm:pt modelId="{687FD9E9-14DD-402F-98D9-74BAC9CCAA36}" type="sibTrans" cxnId="{E1C85E33-D007-4A80-B240-654ADD4B2D07}">
      <dgm:prSet/>
      <dgm:spPr/>
      <dgm:t>
        <a:bodyPr/>
        <a:lstStyle/>
        <a:p>
          <a:endParaRPr lang="en-GB"/>
        </a:p>
      </dgm:t>
    </dgm:pt>
    <dgm:pt modelId="{008F9AB9-3F97-4CF4-9041-10AC54F89EF4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600" dirty="0"/>
            <a:t>Main verbs</a:t>
          </a:r>
        </a:p>
      </dgm:t>
    </dgm:pt>
    <dgm:pt modelId="{B4C31B17-5A8C-4EEF-A711-E03E8EDD8F66}" type="parTrans" cxnId="{CD81FFD1-A950-40A1-9460-0304528D9978}">
      <dgm:prSet/>
      <dgm:spPr/>
      <dgm:t>
        <a:bodyPr/>
        <a:lstStyle/>
        <a:p>
          <a:endParaRPr lang="en-GB"/>
        </a:p>
      </dgm:t>
    </dgm:pt>
    <dgm:pt modelId="{02506C8A-6FEF-45AF-8A30-7272C06F7FF0}" type="sibTrans" cxnId="{CD81FFD1-A950-40A1-9460-0304528D9978}">
      <dgm:prSet/>
      <dgm:spPr/>
      <dgm:t>
        <a:bodyPr/>
        <a:lstStyle/>
        <a:p>
          <a:endParaRPr lang="en-GB"/>
        </a:p>
      </dgm:t>
    </dgm:pt>
    <dgm:pt modelId="{12A6C255-6FEB-4670-98AE-4B440C8487E2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600" dirty="0"/>
            <a:t>Auxiliary verbs</a:t>
          </a:r>
          <a:endParaRPr lang="en-GB" sz="1800" dirty="0"/>
        </a:p>
      </dgm:t>
    </dgm:pt>
    <dgm:pt modelId="{8A87546F-3797-41F1-85F2-9C69808BD6C5}" type="parTrans" cxnId="{5A4D33D8-B446-46D9-BFB2-7DF69F59DE8B}">
      <dgm:prSet/>
      <dgm:spPr/>
      <dgm:t>
        <a:bodyPr/>
        <a:lstStyle/>
        <a:p>
          <a:endParaRPr lang="en-GB"/>
        </a:p>
      </dgm:t>
    </dgm:pt>
    <dgm:pt modelId="{966D1BA3-9339-4D13-BB06-3BD74DD606E2}" type="sibTrans" cxnId="{5A4D33D8-B446-46D9-BFB2-7DF69F59DE8B}">
      <dgm:prSet/>
      <dgm:spPr/>
      <dgm:t>
        <a:bodyPr/>
        <a:lstStyle/>
        <a:p>
          <a:endParaRPr lang="en-GB"/>
        </a:p>
      </dgm:t>
    </dgm:pt>
    <dgm:pt modelId="{606769DB-A8EE-486F-BB18-3383280365A9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/>
            <a:t>Transitive</a:t>
          </a:r>
          <a:endParaRPr lang="en-GB" sz="1600" dirty="0"/>
        </a:p>
      </dgm:t>
    </dgm:pt>
    <dgm:pt modelId="{F6745820-2CEA-4A5D-8B64-6A61F2ECA9D3}" type="parTrans" cxnId="{F01CC319-951B-4B0C-B32F-4CF441630440}">
      <dgm:prSet/>
      <dgm:spPr/>
      <dgm:t>
        <a:bodyPr/>
        <a:lstStyle/>
        <a:p>
          <a:endParaRPr lang="en-GB"/>
        </a:p>
      </dgm:t>
    </dgm:pt>
    <dgm:pt modelId="{E8929AF2-4199-43A4-8AB4-1BBE6C1F667B}" type="sibTrans" cxnId="{F01CC319-951B-4B0C-B32F-4CF441630440}">
      <dgm:prSet/>
      <dgm:spPr/>
      <dgm:t>
        <a:bodyPr/>
        <a:lstStyle/>
        <a:p>
          <a:endParaRPr lang="en-GB"/>
        </a:p>
      </dgm:t>
    </dgm:pt>
    <dgm:pt modelId="{9C18A469-A68E-431D-8062-F5E3FC13979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/>
            <a:t>Intransitive </a:t>
          </a:r>
          <a:endParaRPr lang="en-GB" sz="1600" dirty="0"/>
        </a:p>
      </dgm:t>
    </dgm:pt>
    <dgm:pt modelId="{45D05292-ED88-4C38-854A-55C70EE99395}" type="parTrans" cxnId="{4CBAD8CB-36BD-4B11-BC61-45B1AC0472C7}">
      <dgm:prSet/>
      <dgm:spPr/>
      <dgm:t>
        <a:bodyPr/>
        <a:lstStyle/>
        <a:p>
          <a:endParaRPr lang="en-GB"/>
        </a:p>
      </dgm:t>
    </dgm:pt>
    <dgm:pt modelId="{20E68F11-5B2E-4F2D-B79C-B8AB89DC7EBD}" type="sibTrans" cxnId="{4CBAD8CB-36BD-4B11-BC61-45B1AC0472C7}">
      <dgm:prSet/>
      <dgm:spPr/>
      <dgm:t>
        <a:bodyPr/>
        <a:lstStyle/>
        <a:p>
          <a:endParaRPr lang="en-GB"/>
        </a:p>
      </dgm:t>
    </dgm:pt>
    <dgm:pt modelId="{20610332-0613-46AC-89DB-175F74857AFD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/>
            <a:t>Finite</a:t>
          </a:r>
          <a:endParaRPr lang="en-GB" sz="1600" dirty="0"/>
        </a:p>
      </dgm:t>
    </dgm:pt>
    <dgm:pt modelId="{1FF01DDD-FF4E-4530-8C8B-754BD80FC3C9}" type="parTrans" cxnId="{CE1D58F3-AD20-42D0-BB23-D3C6C74A4056}">
      <dgm:prSet/>
      <dgm:spPr/>
      <dgm:t>
        <a:bodyPr/>
        <a:lstStyle/>
        <a:p>
          <a:endParaRPr lang="en-GB"/>
        </a:p>
      </dgm:t>
    </dgm:pt>
    <dgm:pt modelId="{C311C3C3-28DD-4619-BF59-2A266257A66D}" type="sibTrans" cxnId="{CE1D58F3-AD20-42D0-BB23-D3C6C74A4056}">
      <dgm:prSet/>
      <dgm:spPr/>
      <dgm:t>
        <a:bodyPr/>
        <a:lstStyle/>
        <a:p>
          <a:endParaRPr lang="en-GB"/>
        </a:p>
      </dgm:t>
    </dgm:pt>
    <dgm:pt modelId="{DBD8F87C-8B94-454A-8A06-CBAA3A8BDD9A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/>
            <a:t>Non-finite</a:t>
          </a:r>
          <a:endParaRPr lang="en-GB" sz="1600" dirty="0"/>
        </a:p>
      </dgm:t>
    </dgm:pt>
    <dgm:pt modelId="{FB7C968C-C312-437F-8F59-0E9F44001184}" type="parTrans" cxnId="{273B592E-DB49-436C-8F06-605AA4417EC2}">
      <dgm:prSet/>
      <dgm:spPr/>
      <dgm:t>
        <a:bodyPr/>
        <a:lstStyle/>
        <a:p>
          <a:endParaRPr lang="en-GB"/>
        </a:p>
      </dgm:t>
    </dgm:pt>
    <dgm:pt modelId="{638D53AD-04B2-429B-B683-EAE47C150EBF}" type="sibTrans" cxnId="{273B592E-DB49-436C-8F06-605AA4417EC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D7F17031-3CC1-4B61-AF14-88142BA82762}" type="pres">
      <dgm:prSet presAssocID="{EBA8B7DB-6598-4380-B1E1-363E74D81801}" presName="Name14" presStyleCnt="0"/>
      <dgm:spPr/>
    </dgm:pt>
    <dgm:pt modelId="{7B102AAA-FF5F-4C60-8BF9-505CB137C44B}" type="pres">
      <dgm:prSet presAssocID="{EBA8B7DB-6598-4380-B1E1-363E74D81801}" presName="level1Shape" presStyleLbl="node0" presStyleIdx="0" presStyleCnt="1" custScaleX="234560">
        <dgm:presLayoutVars>
          <dgm:chPref val="3"/>
        </dgm:presLayoutVars>
      </dgm:prSet>
      <dgm:spPr/>
    </dgm:pt>
    <dgm:pt modelId="{665DCBBF-A135-41AF-8431-5955DAAE454C}" type="pres">
      <dgm:prSet presAssocID="{EBA8B7DB-6598-4380-B1E1-363E74D81801}" presName="hierChild2" presStyleCnt="0"/>
      <dgm:spPr/>
    </dgm:pt>
    <dgm:pt modelId="{B7819136-1691-43DE-A965-D756F6859282}" type="pres">
      <dgm:prSet presAssocID="{029E877F-2024-40D5-A016-DE128A0C7F7D}" presName="Name19" presStyleLbl="parChTrans1D2" presStyleIdx="0" presStyleCnt="2"/>
      <dgm:spPr/>
    </dgm:pt>
    <dgm:pt modelId="{639E6CFE-8EE4-42DD-A1B2-921E9422F546}" type="pres">
      <dgm:prSet presAssocID="{A60A7FE6-4381-412E-AA3E-2C4E0B8AEC8E}" presName="Name21" presStyleCnt="0"/>
      <dgm:spPr/>
    </dgm:pt>
    <dgm:pt modelId="{74F16F6A-7BA9-4C4A-936E-2FD60E41CBC6}" type="pres">
      <dgm:prSet presAssocID="{A60A7FE6-4381-412E-AA3E-2C4E0B8AEC8E}" presName="level2Shape" presStyleLbl="node2" presStyleIdx="0" presStyleCnt="2" custScaleX="192253"/>
      <dgm:spPr/>
    </dgm:pt>
    <dgm:pt modelId="{12787287-8258-4053-A9AA-08FC6579A4E5}" type="pres">
      <dgm:prSet presAssocID="{A60A7FE6-4381-412E-AA3E-2C4E0B8AEC8E}" presName="hierChild3" presStyleCnt="0"/>
      <dgm:spPr/>
    </dgm:pt>
    <dgm:pt modelId="{6C2E342F-5ACD-48CA-9070-F808C2FAF572}" type="pres">
      <dgm:prSet presAssocID="{8A87546F-3797-41F1-85F2-9C69808BD6C5}" presName="Name19" presStyleLbl="parChTrans1D3" presStyleIdx="0" presStyleCnt="2"/>
      <dgm:spPr/>
    </dgm:pt>
    <dgm:pt modelId="{D234A7A7-F909-492E-ABE5-46881DB51CEE}" type="pres">
      <dgm:prSet presAssocID="{12A6C255-6FEB-4670-98AE-4B440C8487E2}" presName="Name21" presStyleCnt="0"/>
      <dgm:spPr/>
    </dgm:pt>
    <dgm:pt modelId="{3AD7A685-F164-435A-9BD2-8E7FA9B20F48}" type="pres">
      <dgm:prSet presAssocID="{12A6C255-6FEB-4670-98AE-4B440C8487E2}" presName="level2Shape" presStyleLbl="node3" presStyleIdx="0" presStyleCnt="2" custScaleX="141217"/>
      <dgm:spPr/>
    </dgm:pt>
    <dgm:pt modelId="{6A4CC101-32E2-479C-BDE5-7FA6316014A0}" type="pres">
      <dgm:prSet presAssocID="{12A6C255-6FEB-4670-98AE-4B440C8487E2}" presName="hierChild3" presStyleCnt="0"/>
      <dgm:spPr/>
    </dgm:pt>
    <dgm:pt modelId="{9BB0E281-B85D-45EC-8AAC-5BCE371AF923}" type="pres">
      <dgm:prSet presAssocID="{FAAB87BB-E748-48D4-90AB-D90A5A180259}" presName="Name19" presStyleLbl="parChTrans1D4" presStyleIdx="0" presStyleCnt="5"/>
      <dgm:spPr/>
    </dgm:pt>
    <dgm:pt modelId="{A8B88F98-0C23-47D2-B9CC-433DE41D7807}" type="pres">
      <dgm:prSet presAssocID="{08F1180C-E57C-4930-BD64-7751DDF31238}" presName="Name21" presStyleCnt="0"/>
      <dgm:spPr/>
    </dgm:pt>
    <dgm:pt modelId="{CC429039-AF56-48FF-801C-845950637BFC}" type="pres">
      <dgm:prSet presAssocID="{08F1180C-E57C-4930-BD64-7751DDF31238}" presName="level2Shape" presStyleLbl="node4" presStyleIdx="0" presStyleCnt="5" custScaleX="141217"/>
      <dgm:spPr/>
    </dgm:pt>
    <dgm:pt modelId="{49403FF5-E3F4-48F1-A9A6-F06092091FF2}" type="pres">
      <dgm:prSet presAssocID="{08F1180C-E57C-4930-BD64-7751DDF31238}" presName="hierChild3" presStyleCnt="0"/>
      <dgm:spPr/>
    </dgm:pt>
    <dgm:pt modelId="{556858AF-8D18-4AAA-9DA3-7BD3D87F5201}" type="pres">
      <dgm:prSet presAssocID="{B4C31B17-5A8C-4EEF-A711-E03E8EDD8F66}" presName="Name19" presStyleLbl="parChTrans1D3" presStyleIdx="1" presStyleCnt="2"/>
      <dgm:spPr/>
    </dgm:pt>
    <dgm:pt modelId="{BA804D48-79F4-4050-B78D-2A51D7BBD0BC}" type="pres">
      <dgm:prSet presAssocID="{008F9AB9-3F97-4CF4-9041-10AC54F89EF4}" presName="Name21" presStyleCnt="0"/>
      <dgm:spPr/>
    </dgm:pt>
    <dgm:pt modelId="{10C79D68-A7AC-45E3-9486-BDCB8E63845B}" type="pres">
      <dgm:prSet presAssocID="{008F9AB9-3F97-4CF4-9041-10AC54F89EF4}" presName="level2Shape" presStyleLbl="node3" presStyleIdx="1" presStyleCnt="2" custScaleX="141217"/>
      <dgm:spPr/>
    </dgm:pt>
    <dgm:pt modelId="{5C6AFC82-3954-40B3-AD85-CF3457F5F4B5}" type="pres">
      <dgm:prSet presAssocID="{008F9AB9-3F97-4CF4-9041-10AC54F89EF4}" presName="hierChild3" presStyleCnt="0"/>
      <dgm:spPr/>
    </dgm:pt>
    <dgm:pt modelId="{88BD888B-B7CE-4F5D-A402-F1A186374BB4}" type="pres">
      <dgm:prSet presAssocID="{F6745820-2CEA-4A5D-8B64-6A61F2ECA9D3}" presName="Name19" presStyleLbl="parChTrans1D4" presStyleIdx="1" presStyleCnt="5"/>
      <dgm:spPr/>
    </dgm:pt>
    <dgm:pt modelId="{3E124952-CF66-4ECE-99BF-F27A54409458}" type="pres">
      <dgm:prSet presAssocID="{606769DB-A8EE-486F-BB18-3383280365A9}" presName="Name21" presStyleCnt="0"/>
      <dgm:spPr/>
    </dgm:pt>
    <dgm:pt modelId="{CA3B535E-84EC-4317-B601-7B3434BC1A6C}" type="pres">
      <dgm:prSet presAssocID="{606769DB-A8EE-486F-BB18-3383280365A9}" presName="level2Shape" presStyleLbl="node4" presStyleIdx="1" presStyleCnt="5" custScaleX="126945"/>
      <dgm:spPr/>
    </dgm:pt>
    <dgm:pt modelId="{32DFA765-F862-44BC-A999-BFDEBB59C84A}" type="pres">
      <dgm:prSet presAssocID="{606769DB-A8EE-486F-BB18-3383280365A9}" presName="hierChild3" presStyleCnt="0"/>
      <dgm:spPr/>
    </dgm:pt>
    <dgm:pt modelId="{D676171D-8B7C-48C7-902C-8EC2A330D62F}" type="pres">
      <dgm:prSet presAssocID="{45D05292-ED88-4C38-854A-55C70EE99395}" presName="Name19" presStyleLbl="parChTrans1D4" presStyleIdx="2" presStyleCnt="5"/>
      <dgm:spPr/>
    </dgm:pt>
    <dgm:pt modelId="{58B42C87-914A-42E1-845B-77CDE535307D}" type="pres">
      <dgm:prSet presAssocID="{9C18A469-A68E-431D-8062-F5E3FC139794}" presName="Name21" presStyleCnt="0"/>
      <dgm:spPr/>
    </dgm:pt>
    <dgm:pt modelId="{7BCE3A64-7260-4D5D-B06C-3DDAD43DC395}" type="pres">
      <dgm:prSet presAssocID="{9C18A469-A68E-431D-8062-F5E3FC139794}" presName="level2Shape" presStyleLbl="node4" presStyleIdx="2" presStyleCnt="5" custScaleX="126945"/>
      <dgm:spPr/>
    </dgm:pt>
    <dgm:pt modelId="{4FC49072-2AF0-46A1-9C1D-1A5EEDAC6691}" type="pres">
      <dgm:prSet presAssocID="{9C18A469-A68E-431D-8062-F5E3FC139794}" presName="hierChild3" presStyleCnt="0"/>
      <dgm:spPr/>
    </dgm:pt>
    <dgm:pt modelId="{26F10B6B-AF08-4AE9-A1D2-CDE968EF952E}" type="pres">
      <dgm:prSet presAssocID="{1FF01DDD-FF4E-4530-8C8B-754BD80FC3C9}" presName="Name19" presStyleLbl="parChTrans1D4" presStyleIdx="3" presStyleCnt="5"/>
      <dgm:spPr/>
    </dgm:pt>
    <dgm:pt modelId="{ADB7ED1D-558C-4F7F-93A5-A516E5C74032}" type="pres">
      <dgm:prSet presAssocID="{20610332-0613-46AC-89DB-175F74857AFD}" presName="Name21" presStyleCnt="0"/>
      <dgm:spPr/>
    </dgm:pt>
    <dgm:pt modelId="{F569DE79-166A-476F-963C-2C6A74372975}" type="pres">
      <dgm:prSet presAssocID="{20610332-0613-46AC-89DB-175F74857AFD}" presName="level2Shape" presStyleLbl="node4" presStyleIdx="3" presStyleCnt="5" custScaleX="126945"/>
      <dgm:spPr/>
    </dgm:pt>
    <dgm:pt modelId="{F0389EE0-4E47-4E1D-AB03-19E3B025D83B}" type="pres">
      <dgm:prSet presAssocID="{20610332-0613-46AC-89DB-175F74857AFD}" presName="hierChild3" presStyleCnt="0"/>
      <dgm:spPr/>
    </dgm:pt>
    <dgm:pt modelId="{876C67FB-09FD-429B-8AB6-B360BE678EC4}" type="pres">
      <dgm:prSet presAssocID="{FB7C968C-C312-437F-8F59-0E9F44001184}" presName="Name19" presStyleLbl="parChTrans1D4" presStyleIdx="4" presStyleCnt="5"/>
      <dgm:spPr/>
    </dgm:pt>
    <dgm:pt modelId="{2BA36B04-8F1B-477B-9B1D-8A56BDBB4DA2}" type="pres">
      <dgm:prSet presAssocID="{DBD8F87C-8B94-454A-8A06-CBAA3A8BDD9A}" presName="Name21" presStyleCnt="0"/>
      <dgm:spPr/>
    </dgm:pt>
    <dgm:pt modelId="{FB02FE48-C0A8-44E8-95EE-BE1D94919A71}" type="pres">
      <dgm:prSet presAssocID="{DBD8F87C-8B94-454A-8A06-CBAA3A8BDD9A}" presName="level2Shape" presStyleLbl="node4" presStyleIdx="4" presStyleCnt="5" custScaleX="126945"/>
      <dgm:spPr/>
    </dgm:pt>
    <dgm:pt modelId="{69FB6540-6AE4-4135-9184-6F0E2D427A93}" type="pres">
      <dgm:prSet presAssocID="{DBD8F87C-8B94-454A-8A06-CBAA3A8BDD9A}" presName="hierChild3" presStyleCnt="0"/>
      <dgm:spPr/>
    </dgm:pt>
    <dgm:pt modelId="{9E177298-1606-463A-AFF9-D93058F5DACB}" type="pres">
      <dgm:prSet presAssocID="{685C348E-EB72-4ECC-9234-5FF113DE52F4}" presName="Name19" presStyleLbl="parChTrans1D2" presStyleIdx="1" presStyleCnt="2"/>
      <dgm:spPr/>
    </dgm:pt>
    <dgm:pt modelId="{287626C9-8258-4797-AF95-B80FC7E11239}" type="pres">
      <dgm:prSet presAssocID="{BB831C98-E450-42FC-81F9-5548672AA4D3}" presName="Name21" presStyleCnt="0"/>
      <dgm:spPr/>
    </dgm:pt>
    <dgm:pt modelId="{35DCB563-BE31-4672-A37B-AF06B9D42CD8}" type="pres">
      <dgm:prSet presAssocID="{BB831C98-E450-42FC-81F9-5548672AA4D3}" presName="level2Shape" presStyleLbl="node2" presStyleIdx="1" presStyleCnt="2" custScaleX="195749"/>
      <dgm:spPr/>
    </dgm:pt>
    <dgm:pt modelId="{7DB9E95D-AF9C-4BD7-9634-BE850475370D}" type="pres">
      <dgm:prSet presAssocID="{BB831C98-E450-42FC-81F9-5548672AA4D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5E9B3007-83E1-4DCB-82A2-F5D77C73D6DC}" type="presOf" srcId="{F6745820-2CEA-4A5D-8B64-6A61F2ECA9D3}" destId="{88BD888B-B7CE-4F5D-A402-F1A186374BB4}" srcOrd="0" destOrd="0" presId="urn:microsoft.com/office/officeart/2005/8/layout/hierarchy6"/>
    <dgm:cxn modelId="{6041B008-4EF6-4988-971A-FF5035990089}" type="presOf" srcId="{9C18A469-A68E-431D-8062-F5E3FC139794}" destId="{7BCE3A64-7260-4D5D-B06C-3DDAD43DC395}" srcOrd="0" destOrd="0" presId="urn:microsoft.com/office/officeart/2005/8/layout/hierarchy6"/>
    <dgm:cxn modelId="{436A9D10-C0D1-40CE-8DAD-DFC6022075AA}" type="presOf" srcId="{45D05292-ED88-4C38-854A-55C70EE99395}" destId="{D676171D-8B7C-48C7-902C-8EC2A330D62F}" srcOrd="0" destOrd="0" presId="urn:microsoft.com/office/officeart/2005/8/layout/hierarchy6"/>
    <dgm:cxn modelId="{F01CC319-951B-4B0C-B32F-4CF441630440}" srcId="{008F9AB9-3F97-4CF4-9041-10AC54F89EF4}" destId="{606769DB-A8EE-486F-BB18-3383280365A9}" srcOrd="0" destOrd="0" parTransId="{F6745820-2CEA-4A5D-8B64-6A61F2ECA9D3}" sibTransId="{E8929AF2-4199-43A4-8AB4-1BBE6C1F667B}"/>
    <dgm:cxn modelId="{87D3581C-D266-48EA-8792-85153845A40B}" srcId="{B00D88DA-D829-422F-A217-5740EE5A402F}" destId="{EBA8B7DB-6598-4380-B1E1-363E74D81801}" srcOrd="0" destOrd="0" parTransId="{6164C4B7-2FD3-411B-9DE0-6075F300ACD2}" sibTransId="{5CBFAD1F-A7DA-4C31-B37B-1E4D9D55916A}"/>
    <dgm:cxn modelId="{CF08BF1F-E4DB-44A7-99E8-4135E530EF62}" type="presOf" srcId="{08F1180C-E57C-4930-BD64-7751DDF31238}" destId="{CC429039-AF56-48FF-801C-845950637BFC}" srcOrd="0" destOrd="0" presId="urn:microsoft.com/office/officeart/2005/8/layout/hierarchy6"/>
    <dgm:cxn modelId="{5444982C-AC66-44CD-BAB7-80F6F6929859}" type="presOf" srcId="{DBD8F87C-8B94-454A-8A06-CBAA3A8BDD9A}" destId="{FB02FE48-C0A8-44E8-95EE-BE1D94919A71}" srcOrd="0" destOrd="0" presId="urn:microsoft.com/office/officeart/2005/8/layout/hierarchy6"/>
    <dgm:cxn modelId="{273B592E-DB49-436C-8F06-605AA4417EC2}" srcId="{008F9AB9-3F97-4CF4-9041-10AC54F89EF4}" destId="{DBD8F87C-8B94-454A-8A06-CBAA3A8BDD9A}" srcOrd="3" destOrd="0" parTransId="{FB7C968C-C312-437F-8F59-0E9F44001184}" sibTransId="{638D53AD-04B2-429B-B683-EAE47C150EBF}"/>
    <dgm:cxn modelId="{E1C85E33-D007-4A80-B240-654ADD4B2D07}" srcId="{12A6C255-6FEB-4670-98AE-4B440C8487E2}" destId="{08F1180C-E57C-4930-BD64-7751DDF31238}" srcOrd="0" destOrd="0" parTransId="{FAAB87BB-E748-48D4-90AB-D90A5A180259}" sibTransId="{687FD9E9-14DD-402F-98D9-74BAC9CCAA36}"/>
    <dgm:cxn modelId="{A5940736-E142-4D34-AC29-5D6F590C992E}" type="presOf" srcId="{FB7C968C-C312-437F-8F59-0E9F44001184}" destId="{876C67FB-09FD-429B-8AB6-B360BE678EC4}" srcOrd="0" destOrd="0" presId="urn:microsoft.com/office/officeart/2005/8/layout/hierarchy6"/>
    <dgm:cxn modelId="{F7AEA536-36E6-4C0C-A530-2BBF280EB5E3}" type="presOf" srcId="{8A87546F-3797-41F1-85F2-9C69808BD6C5}" destId="{6C2E342F-5ACD-48CA-9070-F808C2FAF572}" srcOrd="0" destOrd="0" presId="urn:microsoft.com/office/officeart/2005/8/layout/hierarchy6"/>
    <dgm:cxn modelId="{5CEC143B-2B5E-49C9-BB7D-8CC068BE5BA4}" type="presOf" srcId="{20610332-0613-46AC-89DB-175F74857AFD}" destId="{F569DE79-166A-476F-963C-2C6A74372975}" srcOrd="0" destOrd="0" presId="urn:microsoft.com/office/officeart/2005/8/layout/hierarchy6"/>
    <dgm:cxn modelId="{56EEEF5C-4391-4758-99D2-5BDC3CD1F06B}" type="presOf" srcId="{BB831C98-E450-42FC-81F9-5548672AA4D3}" destId="{35DCB563-BE31-4672-A37B-AF06B9D42CD8}" srcOrd="0" destOrd="0" presId="urn:microsoft.com/office/officeart/2005/8/layout/hierarchy6"/>
    <dgm:cxn modelId="{51DFB466-BEC2-4CEC-9A04-1C226C4CB3F6}" type="presOf" srcId="{008F9AB9-3F97-4CF4-9041-10AC54F89EF4}" destId="{10C79D68-A7AC-45E3-9486-BDCB8E63845B}" srcOrd="0" destOrd="0" presId="urn:microsoft.com/office/officeart/2005/8/layout/hierarchy6"/>
    <dgm:cxn modelId="{A0835F4A-B00F-462F-80F7-610487F44EDB}" srcId="{EBA8B7DB-6598-4380-B1E1-363E74D81801}" destId="{A60A7FE6-4381-412E-AA3E-2C4E0B8AEC8E}" srcOrd="0" destOrd="0" parTransId="{029E877F-2024-40D5-A016-DE128A0C7F7D}" sibTransId="{E5CA01EF-503D-4075-9526-7A0ABC3456C6}"/>
    <dgm:cxn modelId="{AFFD5570-DB28-40BA-856C-D1ACD0169FE7}" type="presOf" srcId="{EBA8B7DB-6598-4380-B1E1-363E74D81801}" destId="{7B102AAA-FF5F-4C60-8BF9-505CB137C44B}" srcOrd="0" destOrd="0" presId="urn:microsoft.com/office/officeart/2005/8/layout/hierarchy6"/>
    <dgm:cxn modelId="{FC85EB94-9B7A-4DB4-AC8E-2A64179F98EE}" type="presOf" srcId="{606769DB-A8EE-486F-BB18-3383280365A9}" destId="{CA3B535E-84EC-4317-B601-7B3434BC1A6C}" srcOrd="0" destOrd="0" presId="urn:microsoft.com/office/officeart/2005/8/layout/hierarchy6"/>
    <dgm:cxn modelId="{0D68449C-B8E0-4401-AA8A-BF07E905C818}" type="presOf" srcId="{FAAB87BB-E748-48D4-90AB-D90A5A180259}" destId="{9BB0E281-B85D-45EC-8AAC-5BCE371AF923}" srcOrd="0" destOrd="0" presId="urn:microsoft.com/office/officeart/2005/8/layout/hierarchy6"/>
    <dgm:cxn modelId="{9A4120AC-53EF-4F03-B158-2F3355CA73C2}" type="presOf" srcId="{12A6C255-6FEB-4670-98AE-4B440C8487E2}" destId="{3AD7A685-F164-435A-9BD2-8E7FA9B20F48}" srcOrd="0" destOrd="0" presId="urn:microsoft.com/office/officeart/2005/8/layout/hierarchy6"/>
    <dgm:cxn modelId="{370AA8AC-5C56-4BD1-886C-F77274EAF4BD}" type="presOf" srcId="{029E877F-2024-40D5-A016-DE128A0C7F7D}" destId="{B7819136-1691-43DE-A965-D756F6859282}" srcOrd="0" destOrd="0" presId="urn:microsoft.com/office/officeart/2005/8/layout/hierarchy6"/>
    <dgm:cxn modelId="{4B3000C4-6503-49AF-B5F2-BAA535E5B496}" type="presOf" srcId="{A60A7FE6-4381-412E-AA3E-2C4E0B8AEC8E}" destId="{74F16F6A-7BA9-4C4A-936E-2FD60E41CBC6}" srcOrd="0" destOrd="0" presId="urn:microsoft.com/office/officeart/2005/8/layout/hierarchy6"/>
    <dgm:cxn modelId="{9B831DCB-A497-4088-96EF-EA05A71A910B}" srcId="{EBA8B7DB-6598-4380-B1E1-363E74D81801}" destId="{BB831C98-E450-42FC-81F9-5548672AA4D3}" srcOrd="1" destOrd="0" parTransId="{685C348E-EB72-4ECC-9234-5FF113DE52F4}" sibTransId="{141B9279-7365-4F56-9624-55B469074362}"/>
    <dgm:cxn modelId="{4CBAD8CB-36BD-4B11-BC61-45B1AC0472C7}" srcId="{008F9AB9-3F97-4CF4-9041-10AC54F89EF4}" destId="{9C18A469-A68E-431D-8062-F5E3FC139794}" srcOrd="1" destOrd="0" parTransId="{45D05292-ED88-4C38-854A-55C70EE99395}" sibTransId="{20E68F11-5B2E-4F2D-B79C-B8AB89DC7EBD}"/>
    <dgm:cxn modelId="{73CF6FCD-9E92-45D3-B51B-7832716A830F}" type="presOf" srcId="{1FF01DDD-FF4E-4530-8C8B-754BD80FC3C9}" destId="{26F10B6B-AF08-4AE9-A1D2-CDE968EF952E}" srcOrd="0" destOrd="0" presId="urn:microsoft.com/office/officeart/2005/8/layout/hierarchy6"/>
    <dgm:cxn modelId="{CD81FFD1-A950-40A1-9460-0304528D9978}" srcId="{A60A7FE6-4381-412E-AA3E-2C4E0B8AEC8E}" destId="{008F9AB9-3F97-4CF4-9041-10AC54F89EF4}" srcOrd="1" destOrd="0" parTransId="{B4C31B17-5A8C-4EEF-A711-E03E8EDD8F66}" sibTransId="{02506C8A-6FEF-45AF-8A30-7272C06F7FF0}"/>
    <dgm:cxn modelId="{5A4D33D8-B446-46D9-BFB2-7DF69F59DE8B}" srcId="{A60A7FE6-4381-412E-AA3E-2C4E0B8AEC8E}" destId="{12A6C255-6FEB-4670-98AE-4B440C8487E2}" srcOrd="0" destOrd="0" parTransId="{8A87546F-3797-41F1-85F2-9C69808BD6C5}" sibTransId="{966D1BA3-9339-4D13-BB06-3BD74DD606E2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06C8EF-E511-4F06-99F0-417F77FD268F}" type="presOf" srcId="{685C348E-EB72-4ECC-9234-5FF113DE52F4}" destId="{9E177298-1606-463A-AFF9-D93058F5DACB}" srcOrd="0" destOrd="0" presId="urn:microsoft.com/office/officeart/2005/8/layout/hierarchy6"/>
    <dgm:cxn modelId="{1B1BF5F2-15F2-47B3-BDC1-C32906A5AF32}" type="presOf" srcId="{B4C31B17-5A8C-4EEF-A711-E03E8EDD8F66}" destId="{556858AF-8D18-4AAA-9DA3-7BD3D87F5201}" srcOrd="0" destOrd="0" presId="urn:microsoft.com/office/officeart/2005/8/layout/hierarchy6"/>
    <dgm:cxn modelId="{CE1D58F3-AD20-42D0-BB23-D3C6C74A4056}" srcId="{008F9AB9-3F97-4CF4-9041-10AC54F89EF4}" destId="{20610332-0613-46AC-89DB-175F74857AFD}" srcOrd="2" destOrd="0" parTransId="{1FF01DDD-FF4E-4530-8C8B-754BD80FC3C9}" sibTransId="{C311C3C3-28DD-4619-BF59-2A266257A66D}"/>
    <dgm:cxn modelId="{F319ECE9-0352-48FD-91BE-B46D01BFC040}" type="presParOf" srcId="{3F07D7E2-E965-43CE-A330-13369F1805EA}" destId="{E466D950-1166-446A-8834-0989703BB104}" srcOrd="0" destOrd="0" presId="urn:microsoft.com/office/officeart/2005/8/layout/hierarchy6"/>
    <dgm:cxn modelId="{C6D194D2-3979-48C3-9E59-6BDF2610E551}" type="presParOf" srcId="{E466D950-1166-446A-8834-0989703BB104}" destId="{9946BB4B-0D0D-4192-B468-E6FAAB5AE8F3}" srcOrd="0" destOrd="0" presId="urn:microsoft.com/office/officeart/2005/8/layout/hierarchy6"/>
    <dgm:cxn modelId="{E605EBA2-724C-4523-9443-CBC543AEA5C4}" type="presParOf" srcId="{9946BB4B-0D0D-4192-B468-E6FAAB5AE8F3}" destId="{D7F17031-3CC1-4B61-AF14-88142BA82762}" srcOrd="0" destOrd="0" presId="urn:microsoft.com/office/officeart/2005/8/layout/hierarchy6"/>
    <dgm:cxn modelId="{3F90E2B3-CEBF-4ED8-BCFB-5F7A1D6CFB4A}" type="presParOf" srcId="{D7F17031-3CC1-4B61-AF14-88142BA82762}" destId="{7B102AAA-FF5F-4C60-8BF9-505CB137C44B}" srcOrd="0" destOrd="0" presId="urn:microsoft.com/office/officeart/2005/8/layout/hierarchy6"/>
    <dgm:cxn modelId="{910D770A-7753-4072-9A43-2414E843F627}" type="presParOf" srcId="{D7F17031-3CC1-4B61-AF14-88142BA82762}" destId="{665DCBBF-A135-41AF-8431-5955DAAE454C}" srcOrd="1" destOrd="0" presId="urn:microsoft.com/office/officeart/2005/8/layout/hierarchy6"/>
    <dgm:cxn modelId="{73C97970-2902-4515-AA06-F0A422E88E9C}" type="presParOf" srcId="{665DCBBF-A135-41AF-8431-5955DAAE454C}" destId="{B7819136-1691-43DE-A965-D756F6859282}" srcOrd="0" destOrd="0" presId="urn:microsoft.com/office/officeart/2005/8/layout/hierarchy6"/>
    <dgm:cxn modelId="{8652F982-5AB1-4CB4-8BBC-05C1DF13CDE4}" type="presParOf" srcId="{665DCBBF-A135-41AF-8431-5955DAAE454C}" destId="{639E6CFE-8EE4-42DD-A1B2-921E9422F546}" srcOrd="1" destOrd="0" presId="urn:microsoft.com/office/officeart/2005/8/layout/hierarchy6"/>
    <dgm:cxn modelId="{662D2FC7-E4E3-4F73-9FD1-AA67444EF745}" type="presParOf" srcId="{639E6CFE-8EE4-42DD-A1B2-921E9422F546}" destId="{74F16F6A-7BA9-4C4A-936E-2FD60E41CBC6}" srcOrd="0" destOrd="0" presId="urn:microsoft.com/office/officeart/2005/8/layout/hierarchy6"/>
    <dgm:cxn modelId="{90BE32B8-4AFD-4ECB-9C5C-6AB8F9AB5D91}" type="presParOf" srcId="{639E6CFE-8EE4-42DD-A1B2-921E9422F546}" destId="{12787287-8258-4053-A9AA-08FC6579A4E5}" srcOrd="1" destOrd="0" presId="urn:microsoft.com/office/officeart/2005/8/layout/hierarchy6"/>
    <dgm:cxn modelId="{4967D932-E8EC-4BCC-B312-E7AE9876AD22}" type="presParOf" srcId="{12787287-8258-4053-A9AA-08FC6579A4E5}" destId="{6C2E342F-5ACD-48CA-9070-F808C2FAF572}" srcOrd="0" destOrd="0" presId="urn:microsoft.com/office/officeart/2005/8/layout/hierarchy6"/>
    <dgm:cxn modelId="{294EB66D-675B-4087-9194-1EE196B87B11}" type="presParOf" srcId="{12787287-8258-4053-A9AA-08FC6579A4E5}" destId="{D234A7A7-F909-492E-ABE5-46881DB51CEE}" srcOrd="1" destOrd="0" presId="urn:microsoft.com/office/officeart/2005/8/layout/hierarchy6"/>
    <dgm:cxn modelId="{00B4B979-C378-445E-BF41-1178AE11F0C7}" type="presParOf" srcId="{D234A7A7-F909-492E-ABE5-46881DB51CEE}" destId="{3AD7A685-F164-435A-9BD2-8E7FA9B20F48}" srcOrd="0" destOrd="0" presId="urn:microsoft.com/office/officeart/2005/8/layout/hierarchy6"/>
    <dgm:cxn modelId="{ECCB1004-03F8-4482-919D-69CCB0465EC9}" type="presParOf" srcId="{D234A7A7-F909-492E-ABE5-46881DB51CEE}" destId="{6A4CC101-32E2-479C-BDE5-7FA6316014A0}" srcOrd="1" destOrd="0" presId="urn:microsoft.com/office/officeart/2005/8/layout/hierarchy6"/>
    <dgm:cxn modelId="{ED686AE7-C34F-463C-B175-C970E3C284BD}" type="presParOf" srcId="{6A4CC101-32E2-479C-BDE5-7FA6316014A0}" destId="{9BB0E281-B85D-45EC-8AAC-5BCE371AF923}" srcOrd="0" destOrd="0" presId="urn:microsoft.com/office/officeart/2005/8/layout/hierarchy6"/>
    <dgm:cxn modelId="{5C4CDC13-163B-4884-9CC9-03CB82260D7A}" type="presParOf" srcId="{6A4CC101-32E2-479C-BDE5-7FA6316014A0}" destId="{A8B88F98-0C23-47D2-B9CC-433DE41D7807}" srcOrd="1" destOrd="0" presId="urn:microsoft.com/office/officeart/2005/8/layout/hierarchy6"/>
    <dgm:cxn modelId="{829ED716-292B-41C4-BC90-1246AF551A46}" type="presParOf" srcId="{A8B88F98-0C23-47D2-B9CC-433DE41D7807}" destId="{CC429039-AF56-48FF-801C-845950637BFC}" srcOrd="0" destOrd="0" presId="urn:microsoft.com/office/officeart/2005/8/layout/hierarchy6"/>
    <dgm:cxn modelId="{83534869-E084-4F5A-8863-E07CC467F1DF}" type="presParOf" srcId="{A8B88F98-0C23-47D2-B9CC-433DE41D7807}" destId="{49403FF5-E3F4-48F1-A9A6-F06092091FF2}" srcOrd="1" destOrd="0" presId="urn:microsoft.com/office/officeart/2005/8/layout/hierarchy6"/>
    <dgm:cxn modelId="{5A5BC427-C435-44B5-BA78-DB3A04964B73}" type="presParOf" srcId="{12787287-8258-4053-A9AA-08FC6579A4E5}" destId="{556858AF-8D18-4AAA-9DA3-7BD3D87F5201}" srcOrd="2" destOrd="0" presId="urn:microsoft.com/office/officeart/2005/8/layout/hierarchy6"/>
    <dgm:cxn modelId="{8469A292-7C99-49A6-B3E5-48AD4C7BFC54}" type="presParOf" srcId="{12787287-8258-4053-A9AA-08FC6579A4E5}" destId="{BA804D48-79F4-4050-B78D-2A51D7BBD0BC}" srcOrd="3" destOrd="0" presId="urn:microsoft.com/office/officeart/2005/8/layout/hierarchy6"/>
    <dgm:cxn modelId="{829F9A85-54FC-4C54-9450-DBE3348D3841}" type="presParOf" srcId="{BA804D48-79F4-4050-B78D-2A51D7BBD0BC}" destId="{10C79D68-A7AC-45E3-9486-BDCB8E63845B}" srcOrd="0" destOrd="0" presId="urn:microsoft.com/office/officeart/2005/8/layout/hierarchy6"/>
    <dgm:cxn modelId="{585C003C-0965-4EB4-8C43-803CFDC2E840}" type="presParOf" srcId="{BA804D48-79F4-4050-B78D-2A51D7BBD0BC}" destId="{5C6AFC82-3954-40B3-AD85-CF3457F5F4B5}" srcOrd="1" destOrd="0" presId="urn:microsoft.com/office/officeart/2005/8/layout/hierarchy6"/>
    <dgm:cxn modelId="{ED0D9DBE-77E2-480F-9747-E2AD1779F56B}" type="presParOf" srcId="{5C6AFC82-3954-40B3-AD85-CF3457F5F4B5}" destId="{88BD888B-B7CE-4F5D-A402-F1A186374BB4}" srcOrd="0" destOrd="0" presId="urn:microsoft.com/office/officeart/2005/8/layout/hierarchy6"/>
    <dgm:cxn modelId="{C63188A9-5625-49B0-889C-25DBE4848515}" type="presParOf" srcId="{5C6AFC82-3954-40B3-AD85-CF3457F5F4B5}" destId="{3E124952-CF66-4ECE-99BF-F27A54409458}" srcOrd="1" destOrd="0" presId="urn:microsoft.com/office/officeart/2005/8/layout/hierarchy6"/>
    <dgm:cxn modelId="{30153DE4-4E76-43C8-B8CD-85CABBEE00C3}" type="presParOf" srcId="{3E124952-CF66-4ECE-99BF-F27A54409458}" destId="{CA3B535E-84EC-4317-B601-7B3434BC1A6C}" srcOrd="0" destOrd="0" presId="urn:microsoft.com/office/officeart/2005/8/layout/hierarchy6"/>
    <dgm:cxn modelId="{0D97798C-6853-417B-A36B-289C43B21FE0}" type="presParOf" srcId="{3E124952-CF66-4ECE-99BF-F27A54409458}" destId="{32DFA765-F862-44BC-A999-BFDEBB59C84A}" srcOrd="1" destOrd="0" presId="urn:microsoft.com/office/officeart/2005/8/layout/hierarchy6"/>
    <dgm:cxn modelId="{CF86A59F-0298-43D7-BD81-2173BD7254BC}" type="presParOf" srcId="{5C6AFC82-3954-40B3-AD85-CF3457F5F4B5}" destId="{D676171D-8B7C-48C7-902C-8EC2A330D62F}" srcOrd="2" destOrd="0" presId="urn:microsoft.com/office/officeart/2005/8/layout/hierarchy6"/>
    <dgm:cxn modelId="{C512876D-FA4D-4B32-A3E7-7E25399CFD88}" type="presParOf" srcId="{5C6AFC82-3954-40B3-AD85-CF3457F5F4B5}" destId="{58B42C87-914A-42E1-845B-77CDE535307D}" srcOrd="3" destOrd="0" presId="urn:microsoft.com/office/officeart/2005/8/layout/hierarchy6"/>
    <dgm:cxn modelId="{667192EC-36B5-4621-8711-858DE3507AE4}" type="presParOf" srcId="{58B42C87-914A-42E1-845B-77CDE535307D}" destId="{7BCE3A64-7260-4D5D-B06C-3DDAD43DC395}" srcOrd="0" destOrd="0" presId="urn:microsoft.com/office/officeart/2005/8/layout/hierarchy6"/>
    <dgm:cxn modelId="{4C0E006D-77F9-46F3-B4C3-FD660916287D}" type="presParOf" srcId="{58B42C87-914A-42E1-845B-77CDE535307D}" destId="{4FC49072-2AF0-46A1-9C1D-1A5EEDAC6691}" srcOrd="1" destOrd="0" presId="urn:microsoft.com/office/officeart/2005/8/layout/hierarchy6"/>
    <dgm:cxn modelId="{32BBDBC5-251F-42E6-A629-2D477B4EFF27}" type="presParOf" srcId="{5C6AFC82-3954-40B3-AD85-CF3457F5F4B5}" destId="{26F10B6B-AF08-4AE9-A1D2-CDE968EF952E}" srcOrd="4" destOrd="0" presId="urn:microsoft.com/office/officeart/2005/8/layout/hierarchy6"/>
    <dgm:cxn modelId="{AA7B8BBB-DE26-4A10-A7DF-65176C7C0324}" type="presParOf" srcId="{5C6AFC82-3954-40B3-AD85-CF3457F5F4B5}" destId="{ADB7ED1D-558C-4F7F-93A5-A516E5C74032}" srcOrd="5" destOrd="0" presId="urn:microsoft.com/office/officeart/2005/8/layout/hierarchy6"/>
    <dgm:cxn modelId="{44854B61-6545-4E3A-8B49-87943BCE6B12}" type="presParOf" srcId="{ADB7ED1D-558C-4F7F-93A5-A516E5C74032}" destId="{F569DE79-166A-476F-963C-2C6A74372975}" srcOrd="0" destOrd="0" presId="urn:microsoft.com/office/officeart/2005/8/layout/hierarchy6"/>
    <dgm:cxn modelId="{FFFFD267-5190-420E-8977-E3BDCCEDB327}" type="presParOf" srcId="{ADB7ED1D-558C-4F7F-93A5-A516E5C74032}" destId="{F0389EE0-4E47-4E1D-AB03-19E3B025D83B}" srcOrd="1" destOrd="0" presId="urn:microsoft.com/office/officeart/2005/8/layout/hierarchy6"/>
    <dgm:cxn modelId="{BC193466-F0B9-4F82-9705-D40A3587E69D}" type="presParOf" srcId="{5C6AFC82-3954-40B3-AD85-CF3457F5F4B5}" destId="{876C67FB-09FD-429B-8AB6-B360BE678EC4}" srcOrd="6" destOrd="0" presId="urn:microsoft.com/office/officeart/2005/8/layout/hierarchy6"/>
    <dgm:cxn modelId="{86CC065F-9ECD-429B-8EC6-7547F5EE8E13}" type="presParOf" srcId="{5C6AFC82-3954-40B3-AD85-CF3457F5F4B5}" destId="{2BA36B04-8F1B-477B-9B1D-8A56BDBB4DA2}" srcOrd="7" destOrd="0" presId="urn:microsoft.com/office/officeart/2005/8/layout/hierarchy6"/>
    <dgm:cxn modelId="{CD699896-1C13-497E-8E86-08C55BD4D1BD}" type="presParOf" srcId="{2BA36B04-8F1B-477B-9B1D-8A56BDBB4DA2}" destId="{FB02FE48-C0A8-44E8-95EE-BE1D94919A71}" srcOrd="0" destOrd="0" presId="urn:microsoft.com/office/officeart/2005/8/layout/hierarchy6"/>
    <dgm:cxn modelId="{46E45A1D-9E0C-48A9-B205-AE4E458CA8D0}" type="presParOf" srcId="{2BA36B04-8F1B-477B-9B1D-8A56BDBB4DA2}" destId="{69FB6540-6AE4-4135-9184-6F0E2D427A93}" srcOrd="1" destOrd="0" presId="urn:microsoft.com/office/officeart/2005/8/layout/hierarchy6"/>
    <dgm:cxn modelId="{4A0F3D0A-EB94-46E3-B842-343C7CFFAD55}" type="presParOf" srcId="{665DCBBF-A135-41AF-8431-5955DAAE454C}" destId="{9E177298-1606-463A-AFF9-D93058F5DACB}" srcOrd="2" destOrd="0" presId="urn:microsoft.com/office/officeart/2005/8/layout/hierarchy6"/>
    <dgm:cxn modelId="{2D39B0FF-ABE9-4C4E-9F79-7A75CDF55D71}" type="presParOf" srcId="{665DCBBF-A135-41AF-8431-5955DAAE454C}" destId="{287626C9-8258-4797-AF95-B80FC7E11239}" srcOrd="3" destOrd="0" presId="urn:microsoft.com/office/officeart/2005/8/layout/hierarchy6"/>
    <dgm:cxn modelId="{331B9CDF-19F2-4C74-8DBE-43F9F2DB9F14}" type="presParOf" srcId="{287626C9-8258-4797-AF95-B80FC7E11239}" destId="{35DCB563-BE31-4672-A37B-AF06B9D42CD8}" srcOrd="0" destOrd="0" presId="urn:microsoft.com/office/officeart/2005/8/layout/hierarchy6"/>
    <dgm:cxn modelId="{51DA16F2-EBAA-4187-B386-29C91129B657}" type="presParOf" srcId="{287626C9-8258-4797-AF95-B80FC7E11239}" destId="{7DB9E95D-AF9C-4BD7-9634-BE850475370D}" srcOrd="1" destOrd="0" presId="urn:microsoft.com/office/officeart/2005/8/layout/hierarchy6"/>
    <dgm:cxn modelId="{7A10F684-1DB6-4CB4-BEFE-52EB42A70FA1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BB831C98-E450-42FC-81F9-5548672AA4D3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Adverbial</a:t>
          </a:r>
        </a:p>
      </dgm:t>
    </dgm:pt>
    <dgm:pt modelId="{685C348E-EB72-4ECC-9234-5FF113DE52F4}" type="parTrans" cxnId="{9B831DCB-A497-4088-96EF-EA05A71A910B}">
      <dgm:prSet/>
      <dgm:spPr/>
      <dgm:t>
        <a:bodyPr/>
        <a:lstStyle/>
        <a:p>
          <a:endParaRPr lang="en-GB"/>
        </a:p>
      </dgm:t>
    </dgm:pt>
    <dgm:pt modelId="{141B9279-7365-4F56-9624-55B469074362}" type="sibTrans" cxnId="{9B831DCB-A497-4088-96EF-EA05A71A910B}">
      <dgm:prSet/>
      <dgm:spPr/>
      <dgm:t>
        <a:bodyPr/>
        <a:lstStyle/>
        <a:p>
          <a:endParaRPr lang="en-GB"/>
        </a:p>
      </dgm:t>
    </dgm:pt>
    <dgm:pt modelId="{A60A7FE6-4381-412E-AA3E-2C4E0B8AEC8E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Verb</a:t>
          </a:r>
        </a:p>
      </dgm:t>
    </dgm:pt>
    <dgm:pt modelId="{029E877F-2024-40D5-A016-DE128A0C7F7D}" type="parTrans" cxnId="{A0835F4A-B00F-462F-80F7-610487F44EDB}">
      <dgm:prSet/>
      <dgm:spPr/>
      <dgm:t>
        <a:bodyPr/>
        <a:lstStyle/>
        <a:p>
          <a:endParaRPr lang="en-GB"/>
        </a:p>
      </dgm:t>
    </dgm:pt>
    <dgm:pt modelId="{E5CA01EF-503D-4075-9526-7A0ABC3456C6}" type="sibTrans" cxnId="{A0835F4A-B00F-462F-80F7-610487F44EDB}">
      <dgm:prSet/>
      <dgm:spPr/>
      <dgm:t>
        <a:bodyPr/>
        <a:lstStyle/>
        <a:p>
          <a:endParaRPr lang="en-GB"/>
        </a:p>
      </dgm:t>
    </dgm:pt>
    <dgm:pt modelId="{08F1180C-E57C-4930-BD64-7751DDF3123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Modal verbs</a:t>
          </a:r>
        </a:p>
      </dgm:t>
    </dgm:pt>
    <dgm:pt modelId="{FAAB87BB-E748-48D4-90AB-D90A5A180259}" type="parTrans" cxnId="{E1C85E33-D007-4A80-B240-654ADD4B2D07}">
      <dgm:prSet/>
      <dgm:spPr/>
      <dgm:t>
        <a:bodyPr/>
        <a:lstStyle/>
        <a:p>
          <a:endParaRPr lang="en-GB"/>
        </a:p>
      </dgm:t>
    </dgm:pt>
    <dgm:pt modelId="{687FD9E9-14DD-402F-98D9-74BAC9CCAA36}" type="sibTrans" cxnId="{E1C85E33-D007-4A80-B240-654ADD4B2D07}">
      <dgm:prSet/>
      <dgm:spPr/>
      <dgm:t>
        <a:bodyPr/>
        <a:lstStyle/>
        <a:p>
          <a:endParaRPr lang="en-GB"/>
        </a:p>
      </dgm:t>
    </dgm:pt>
    <dgm:pt modelId="{008F9AB9-3F97-4CF4-9041-10AC54F89EF4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600" dirty="0"/>
            <a:t>Main verbs</a:t>
          </a:r>
        </a:p>
      </dgm:t>
    </dgm:pt>
    <dgm:pt modelId="{B4C31B17-5A8C-4EEF-A711-E03E8EDD8F66}" type="parTrans" cxnId="{CD81FFD1-A950-40A1-9460-0304528D9978}">
      <dgm:prSet/>
      <dgm:spPr/>
      <dgm:t>
        <a:bodyPr/>
        <a:lstStyle/>
        <a:p>
          <a:endParaRPr lang="en-GB"/>
        </a:p>
      </dgm:t>
    </dgm:pt>
    <dgm:pt modelId="{02506C8A-6FEF-45AF-8A30-7272C06F7FF0}" type="sibTrans" cxnId="{CD81FFD1-A950-40A1-9460-0304528D9978}">
      <dgm:prSet/>
      <dgm:spPr/>
      <dgm:t>
        <a:bodyPr/>
        <a:lstStyle/>
        <a:p>
          <a:endParaRPr lang="en-GB"/>
        </a:p>
      </dgm:t>
    </dgm:pt>
    <dgm:pt modelId="{12A6C255-6FEB-4670-98AE-4B440C8487E2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600" dirty="0"/>
            <a:t>Auxiliary verbs</a:t>
          </a:r>
          <a:endParaRPr lang="en-GB" sz="1800" dirty="0"/>
        </a:p>
      </dgm:t>
    </dgm:pt>
    <dgm:pt modelId="{8A87546F-3797-41F1-85F2-9C69808BD6C5}" type="parTrans" cxnId="{5A4D33D8-B446-46D9-BFB2-7DF69F59DE8B}">
      <dgm:prSet/>
      <dgm:spPr/>
      <dgm:t>
        <a:bodyPr/>
        <a:lstStyle/>
        <a:p>
          <a:endParaRPr lang="en-GB"/>
        </a:p>
      </dgm:t>
    </dgm:pt>
    <dgm:pt modelId="{966D1BA3-9339-4D13-BB06-3BD74DD606E2}" type="sibTrans" cxnId="{5A4D33D8-B446-46D9-BFB2-7DF69F59DE8B}">
      <dgm:prSet/>
      <dgm:spPr/>
      <dgm:t>
        <a:bodyPr/>
        <a:lstStyle/>
        <a:p>
          <a:endParaRPr lang="en-GB"/>
        </a:p>
      </dgm:t>
    </dgm:pt>
    <dgm:pt modelId="{606769DB-A8EE-486F-BB18-3383280365A9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/>
            <a:t>Transitive</a:t>
          </a:r>
          <a:endParaRPr lang="en-GB" sz="1600" dirty="0"/>
        </a:p>
      </dgm:t>
    </dgm:pt>
    <dgm:pt modelId="{F6745820-2CEA-4A5D-8B64-6A61F2ECA9D3}" type="parTrans" cxnId="{F01CC319-951B-4B0C-B32F-4CF441630440}">
      <dgm:prSet/>
      <dgm:spPr/>
      <dgm:t>
        <a:bodyPr/>
        <a:lstStyle/>
        <a:p>
          <a:endParaRPr lang="en-GB"/>
        </a:p>
      </dgm:t>
    </dgm:pt>
    <dgm:pt modelId="{E8929AF2-4199-43A4-8AB4-1BBE6C1F667B}" type="sibTrans" cxnId="{F01CC319-951B-4B0C-B32F-4CF441630440}">
      <dgm:prSet/>
      <dgm:spPr/>
      <dgm:t>
        <a:bodyPr/>
        <a:lstStyle/>
        <a:p>
          <a:endParaRPr lang="en-GB"/>
        </a:p>
      </dgm:t>
    </dgm:pt>
    <dgm:pt modelId="{9C18A469-A68E-431D-8062-F5E3FC13979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/>
            <a:t>Intransitive </a:t>
          </a:r>
          <a:endParaRPr lang="en-GB" sz="1600" dirty="0"/>
        </a:p>
      </dgm:t>
    </dgm:pt>
    <dgm:pt modelId="{45D05292-ED88-4C38-854A-55C70EE99395}" type="parTrans" cxnId="{4CBAD8CB-36BD-4B11-BC61-45B1AC0472C7}">
      <dgm:prSet/>
      <dgm:spPr/>
      <dgm:t>
        <a:bodyPr/>
        <a:lstStyle/>
        <a:p>
          <a:endParaRPr lang="en-GB"/>
        </a:p>
      </dgm:t>
    </dgm:pt>
    <dgm:pt modelId="{20E68F11-5B2E-4F2D-B79C-B8AB89DC7EBD}" type="sibTrans" cxnId="{4CBAD8CB-36BD-4B11-BC61-45B1AC0472C7}">
      <dgm:prSet/>
      <dgm:spPr/>
      <dgm:t>
        <a:bodyPr/>
        <a:lstStyle/>
        <a:p>
          <a:endParaRPr lang="en-GB"/>
        </a:p>
      </dgm:t>
    </dgm:pt>
    <dgm:pt modelId="{20610332-0613-46AC-89DB-175F74857AFD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/>
            <a:t>Finite</a:t>
          </a:r>
          <a:endParaRPr lang="en-GB" sz="1600" dirty="0"/>
        </a:p>
      </dgm:t>
    </dgm:pt>
    <dgm:pt modelId="{1FF01DDD-FF4E-4530-8C8B-754BD80FC3C9}" type="parTrans" cxnId="{CE1D58F3-AD20-42D0-BB23-D3C6C74A4056}">
      <dgm:prSet/>
      <dgm:spPr/>
      <dgm:t>
        <a:bodyPr/>
        <a:lstStyle/>
        <a:p>
          <a:endParaRPr lang="en-GB"/>
        </a:p>
      </dgm:t>
    </dgm:pt>
    <dgm:pt modelId="{C311C3C3-28DD-4619-BF59-2A266257A66D}" type="sibTrans" cxnId="{CE1D58F3-AD20-42D0-BB23-D3C6C74A4056}">
      <dgm:prSet/>
      <dgm:spPr/>
      <dgm:t>
        <a:bodyPr/>
        <a:lstStyle/>
        <a:p>
          <a:endParaRPr lang="en-GB"/>
        </a:p>
      </dgm:t>
    </dgm:pt>
    <dgm:pt modelId="{DBD8F87C-8B94-454A-8A06-CBAA3A8BDD9A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/>
            <a:t>Non-finite</a:t>
          </a:r>
          <a:endParaRPr lang="en-GB" sz="1600" dirty="0"/>
        </a:p>
      </dgm:t>
    </dgm:pt>
    <dgm:pt modelId="{FB7C968C-C312-437F-8F59-0E9F44001184}" type="parTrans" cxnId="{273B592E-DB49-436C-8F06-605AA4417EC2}">
      <dgm:prSet/>
      <dgm:spPr/>
      <dgm:t>
        <a:bodyPr/>
        <a:lstStyle/>
        <a:p>
          <a:endParaRPr lang="en-GB"/>
        </a:p>
      </dgm:t>
    </dgm:pt>
    <dgm:pt modelId="{638D53AD-04B2-429B-B683-EAE47C150EBF}" type="sibTrans" cxnId="{273B592E-DB49-436C-8F06-605AA4417EC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D7F17031-3CC1-4B61-AF14-88142BA82762}" type="pres">
      <dgm:prSet presAssocID="{EBA8B7DB-6598-4380-B1E1-363E74D81801}" presName="Name14" presStyleCnt="0"/>
      <dgm:spPr/>
    </dgm:pt>
    <dgm:pt modelId="{7B102AAA-FF5F-4C60-8BF9-505CB137C44B}" type="pres">
      <dgm:prSet presAssocID="{EBA8B7DB-6598-4380-B1E1-363E74D81801}" presName="level1Shape" presStyleLbl="node0" presStyleIdx="0" presStyleCnt="1" custScaleX="234560">
        <dgm:presLayoutVars>
          <dgm:chPref val="3"/>
        </dgm:presLayoutVars>
      </dgm:prSet>
      <dgm:spPr/>
    </dgm:pt>
    <dgm:pt modelId="{665DCBBF-A135-41AF-8431-5955DAAE454C}" type="pres">
      <dgm:prSet presAssocID="{EBA8B7DB-6598-4380-B1E1-363E74D81801}" presName="hierChild2" presStyleCnt="0"/>
      <dgm:spPr/>
    </dgm:pt>
    <dgm:pt modelId="{B7819136-1691-43DE-A965-D756F6859282}" type="pres">
      <dgm:prSet presAssocID="{029E877F-2024-40D5-A016-DE128A0C7F7D}" presName="Name19" presStyleLbl="parChTrans1D2" presStyleIdx="0" presStyleCnt="2"/>
      <dgm:spPr/>
    </dgm:pt>
    <dgm:pt modelId="{639E6CFE-8EE4-42DD-A1B2-921E9422F546}" type="pres">
      <dgm:prSet presAssocID="{A60A7FE6-4381-412E-AA3E-2C4E0B8AEC8E}" presName="Name21" presStyleCnt="0"/>
      <dgm:spPr/>
    </dgm:pt>
    <dgm:pt modelId="{74F16F6A-7BA9-4C4A-936E-2FD60E41CBC6}" type="pres">
      <dgm:prSet presAssocID="{A60A7FE6-4381-412E-AA3E-2C4E0B8AEC8E}" presName="level2Shape" presStyleLbl="node2" presStyleIdx="0" presStyleCnt="2" custScaleX="192253"/>
      <dgm:spPr/>
    </dgm:pt>
    <dgm:pt modelId="{12787287-8258-4053-A9AA-08FC6579A4E5}" type="pres">
      <dgm:prSet presAssocID="{A60A7FE6-4381-412E-AA3E-2C4E0B8AEC8E}" presName="hierChild3" presStyleCnt="0"/>
      <dgm:spPr/>
    </dgm:pt>
    <dgm:pt modelId="{6C2E342F-5ACD-48CA-9070-F808C2FAF572}" type="pres">
      <dgm:prSet presAssocID="{8A87546F-3797-41F1-85F2-9C69808BD6C5}" presName="Name19" presStyleLbl="parChTrans1D3" presStyleIdx="0" presStyleCnt="2"/>
      <dgm:spPr/>
    </dgm:pt>
    <dgm:pt modelId="{D234A7A7-F909-492E-ABE5-46881DB51CEE}" type="pres">
      <dgm:prSet presAssocID="{12A6C255-6FEB-4670-98AE-4B440C8487E2}" presName="Name21" presStyleCnt="0"/>
      <dgm:spPr/>
    </dgm:pt>
    <dgm:pt modelId="{3AD7A685-F164-435A-9BD2-8E7FA9B20F48}" type="pres">
      <dgm:prSet presAssocID="{12A6C255-6FEB-4670-98AE-4B440C8487E2}" presName="level2Shape" presStyleLbl="node3" presStyleIdx="0" presStyleCnt="2" custScaleX="141217"/>
      <dgm:spPr/>
    </dgm:pt>
    <dgm:pt modelId="{6A4CC101-32E2-479C-BDE5-7FA6316014A0}" type="pres">
      <dgm:prSet presAssocID="{12A6C255-6FEB-4670-98AE-4B440C8487E2}" presName="hierChild3" presStyleCnt="0"/>
      <dgm:spPr/>
    </dgm:pt>
    <dgm:pt modelId="{9BB0E281-B85D-45EC-8AAC-5BCE371AF923}" type="pres">
      <dgm:prSet presAssocID="{FAAB87BB-E748-48D4-90AB-D90A5A180259}" presName="Name19" presStyleLbl="parChTrans1D4" presStyleIdx="0" presStyleCnt="5"/>
      <dgm:spPr/>
    </dgm:pt>
    <dgm:pt modelId="{A8B88F98-0C23-47D2-B9CC-433DE41D7807}" type="pres">
      <dgm:prSet presAssocID="{08F1180C-E57C-4930-BD64-7751DDF31238}" presName="Name21" presStyleCnt="0"/>
      <dgm:spPr/>
    </dgm:pt>
    <dgm:pt modelId="{CC429039-AF56-48FF-801C-845950637BFC}" type="pres">
      <dgm:prSet presAssocID="{08F1180C-E57C-4930-BD64-7751DDF31238}" presName="level2Shape" presStyleLbl="node4" presStyleIdx="0" presStyleCnt="5" custScaleX="141217"/>
      <dgm:spPr/>
    </dgm:pt>
    <dgm:pt modelId="{49403FF5-E3F4-48F1-A9A6-F06092091FF2}" type="pres">
      <dgm:prSet presAssocID="{08F1180C-E57C-4930-BD64-7751DDF31238}" presName="hierChild3" presStyleCnt="0"/>
      <dgm:spPr/>
    </dgm:pt>
    <dgm:pt modelId="{556858AF-8D18-4AAA-9DA3-7BD3D87F5201}" type="pres">
      <dgm:prSet presAssocID="{B4C31B17-5A8C-4EEF-A711-E03E8EDD8F66}" presName="Name19" presStyleLbl="parChTrans1D3" presStyleIdx="1" presStyleCnt="2"/>
      <dgm:spPr/>
    </dgm:pt>
    <dgm:pt modelId="{BA804D48-79F4-4050-B78D-2A51D7BBD0BC}" type="pres">
      <dgm:prSet presAssocID="{008F9AB9-3F97-4CF4-9041-10AC54F89EF4}" presName="Name21" presStyleCnt="0"/>
      <dgm:spPr/>
    </dgm:pt>
    <dgm:pt modelId="{10C79D68-A7AC-45E3-9486-BDCB8E63845B}" type="pres">
      <dgm:prSet presAssocID="{008F9AB9-3F97-4CF4-9041-10AC54F89EF4}" presName="level2Shape" presStyleLbl="node3" presStyleIdx="1" presStyleCnt="2" custScaleX="141217"/>
      <dgm:spPr/>
    </dgm:pt>
    <dgm:pt modelId="{5C6AFC82-3954-40B3-AD85-CF3457F5F4B5}" type="pres">
      <dgm:prSet presAssocID="{008F9AB9-3F97-4CF4-9041-10AC54F89EF4}" presName="hierChild3" presStyleCnt="0"/>
      <dgm:spPr/>
    </dgm:pt>
    <dgm:pt modelId="{88BD888B-B7CE-4F5D-A402-F1A186374BB4}" type="pres">
      <dgm:prSet presAssocID="{F6745820-2CEA-4A5D-8B64-6A61F2ECA9D3}" presName="Name19" presStyleLbl="parChTrans1D4" presStyleIdx="1" presStyleCnt="5"/>
      <dgm:spPr/>
    </dgm:pt>
    <dgm:pt modelId="{3E124952-CF66-4ECE-99BF-F27A54409458}" type="pres">
      <dgm:prSet presAssocID="{606769DB-A8EE-486F-BB18-3383280365A9}" presName="Name21" presStyleCnt="0"/>
      <dgm:spPr/>
    </dgm:pt>
    <dgm:pt modelId="{CA3B535E-84EC-4317-B601-7B3434BC1A6C}" type="pres">
      <dgm:prSet presAssocID="{606769DB-A8EE-486F-BB18-3383280365A9}" presName="level2Shape" presStyleLbl="node4" presStyleIdx="1" presStyleCnt="5" custScaleX="126945"/>
      <dgm:spPr/>
    </dgm:pt>
    <dgm:pt modelId="{32DFA765-F862-44BC-A999-BFDEBB59C84A}" type="pres">
      <dgm:prSet presAssocID="{606769DB-A8EE-486F-BB18-3383280365A9}" presName="hierChild3" presStyleCnt="0"/>
      <dgm:spPr/>
    </dgm:pt>
    <dgm:pt modelId="{D676171D-8B7C-48C7-902C-8EC2A330D62F}" type="pres">
      <dgm:prSet presAssocID="{45D05292-ED88-4C38-854A-55C70EE99395}" presName="Name19" presStyleLbl="parChTrans1D4" presStyleIdx="2" presStyleCnt="5"/>
      <dgm:spPr/>
    </dgm:pt>
    <dgm:pt modelId="{58B42C87-914A-42E1-845B-77CDE535307D}" type="pres">
      <dgm:prSet presAssocID="{9C18A469-A68E-431D-8062-F5E3FC139794}" presName="Name21" presStyleCnt="0"/>
      <dgm:spPr/>
    </dgm:pt>
    <dgm:pt modelId="{7BCE3A64-7260-4D5D-B06C-3DDAD43DC395}" type="pres">
      <dgm:prSet presAssocID="{9C18A469-A68E-431D-8062-F5E3FC139794}" presName="level2Shape" presStyleLbl="node4" presStyleIdx="2" presStyleCnt="5" custScaleX="126945"/>
      <dgm:spPr/>
    </dgm:pt>
    <dgm:pt modelId="{4FC49072-2AF0-46A1-9C1D-1A5EEDAC6691}" type="pres">
      <dgm:prSet presAssocID="{9C18A469-A68E-431D-8062-F5E3FC139794}" presName="hierChild3" presStyleCnt="0"/>
      <dgm:spPr/>
    </dgm:pt>
    <dgm:pt modelId="{26F10B6B-AF08-4AE9-A1D2-CDE968EF952E}" type="pres">
      <dgm:prSet presAssocID="{1FF01DDD-FF4E-4530-8C8B-754BD80FC3C9}" presName="Name19" presStyleLbl="parChTrans1D4" presStyleIdx="3" presStyleCnt="5"/>
      <dgm:spPr/>
    </dgm:pt>
    <dgm:pt modelId="{ADB7ED1D-558C-4F7F-93A5-A516E5C74032}" type="pres">
      <dgm:prSet presAssocID="{20610332-0613-46AC-89DB-175F74857AFD}" presName="Name21" presStyleCnt="0"/>
      <dgm:spPr/>
    </dgm:pt>
    <dgm:pt modelId="{F569DE79-166A-476F-963C-2C6A74372975}" type="pres">
      <dgm:prSet presAssocID="{20610332-0613-46AC-89DB-175F74857AFD}" presName="level2Shape" presStyleLbl="node4" presStyleIdx="3" presStyleCnt="5" custScaleX="126945"/>
      <dgm:spPr/>
    </dgm:pt>
    <dgm:pt modelId="{F0389EE0-4E47-4E1D-AB03-19E3B025D83B}" type="pres">
      <dgm:prSet presAssocID="{20610332-0613-46AC-89DB-175F74857AFD}" presName="hierChild3" presStyleCnt="0"/>
      <dgm:spPr/>
    </dgm:pt>
    <dgm:pt modelId="{876C67FB-09FD-429B-8AB6-B360BE678EC4}" type="pres">
      <dgm:prSet presAssocID="{FB7C968C-C312-437F-8F59-0E9F44001184}" presName="Name19" presStyleLbl="parChTrans1D4" presStyleIdx="4" presStyleCnt="5"/>
      <dgm:spPr/>
    </dgm:pt>
    <dgm:pt modelId="{2BA36B04-8F1B-477B-9B1D-8A56BDBB4DA2}" type="pres">
      <dgm:prSet presAssocID="{DBD8F87C-8B94-454A-8A06-CBAA3A8BDD9A}" presName="Name21" presStyleCnt="0"/>
      <dgm:spPr/>
    </dgm:pt>
    <dgm:pt modelId="{FB02FE48-C0A8-44E8-95EE-BE1D94919A71}" type="pres">
      <dgm:prSet presAssocID="{DBD8F87C-8B94-454A-8A06-CBAA3A8BDD9A}" presName="level2Shape" presStyleLbl="node4" presStyleIdx="4" presStyleCnt="5" custScaleX="126945"/>
      <dgm:spPr/>
    </dgm:pt>
    <dgm:pt modelId="{69FB6540-6AE4-4135-9184-6F0E2D427A93}" type="pres">
      <dgm:prSet presAssocID="{DBD8F87C-8B94-454A-8A06-CBAA3A8BDD9A}" presName="hierChild3" presStyleCnt="0"/>
      <dgm:spPr/>
    </dgm:pt>
    <dgm:pt modelId="{9E177298-1606-463A-AFF9-D93058F5DACB}" type="pres">
      <dgm:prSet presAssocID="{685C348E-EB72-4ECC-9234-5FF113DE52F4}" presName="Name19" presStyleLbl="parChTrans1D2" presStyleIdx="1" presStyleCnt="2"/>
      <dgm:spPr/>
    </dgm:pt>
    <dgm:pt modelId="{287626C9-8258-4797-AF95-B80FC7E11239}" type="pres">
      <dgm:prSet presAssocID="{BB831C98-E450-42FC-81F9-5548672AA4D3}" presName="Name21" presStyleCnt="0"/>
      <dgm:spPr/>
    </dgm:pt>
    <dgm:pt modelId="{35DCB563-BE31-4672-A37B-AF06B9D42CD8}" type="pres">
      <dgm:prSet presAssocID="{BB831C98-E450-42FC-81F9-5548672AA4D3}" presName="level2Shape" presStyleLbl="node2" presStyleIdx="1" presStyleCnt="2" custScaleX="195749"/>
      <dgm:spPr/>
    </dgm:pt>
    <dgm:pt modelId="{7DB9E95D-AF9C-4BD7-9634-BE850475370D}" type="pres">
      <dgm:prSet presAssocID="{BB831C98-E450-42FC-81F9-5548672AA4D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5E9B3007-83E1-4DCB-82A2-F5D77C73D6DC}" type="presOf" srcId="{F6745820-2CEA-4A5D-8B64-6A61F2ECA9D3}" destId="{88BD888B-B7CE-4F5D-A402-F1A186374BB4}" srcOrd="0" destOrd="0" presId="urn:microsoft.com/office/officeart/2005/8/layout/hierarchy6"/>
    <dgm:cxn modelId="{6041B008-4EF6-4988-971A-FF5035990089}" type="presOf" srcId="{9C18A469-A68E-431D-8062-F5E3FC139794}" destId="{7BCE3A64-7260-4D5D-B06C-3DDAD43DC395}" srcOrd="0" destOrd="0" presId="urn:microsoft.com/office/officeart/2005/8/layout/hierarchy6"/>
    <dgm:cxn modelId="{436A9D10-C0D1-40CE-8DAD-DFC6022075AA}" type="presOf" srcId="{45D05292-ED88-4C38-854A-55C70EE99395}" destId="{D676171D-8B7C-48C7-902C-8EC2A330D62F}" srcOrd="0" destOrd="0" presId="urn:microsoft.com/office/officeart/2005/8/layout/hierarchy6"/>
    <dgm:cxn modelId="{F01CC319-951B-4B0C-B32F-4CF441630440}" srcId="{008F9AB9-3F97-4CF4-9041-10AC54F89EF4}" destId="{606769DB-A8EE-486F-BB18-3383280365A9}" srcOrd="0" destOrd="0" parTransId="{F6745820-2CEA-4A5D-8B64-6A61F2ECA9D3}" sibTransId="{E8929AF2-4199-43A4-8AB4-1BBE6C1F667B}"/>
    <dgm:cxn modelId="{87D3581C-D266-48EA-8792-85153845A40B}" srcId="{B00D88DA-D829-422F-A217-5740EE5A402F}" destId="{EBA8B7DB-6598-4380-B1E1-363E74D81801}" srcOrd="0" destOrd="0" parTransId="{6164C4B7-2FD3-411B-9DE0-6075F300ACD2}" sibTransId="{5CBFAD1F-A7DA-4C31-B37B-1E4D9D55916A}"/>
    <dgm:cxn modelId="{CF08BF1F-E4DB-44A7-99E8-4135E530EF62}" type="presOf" srcId="{08F1180C-E57C-4930-BD64-7751DDF31238}" destId="{CC429039-AF56-48FF-801C-845950637BFC}" srcOrd="0" destOrd="0" presId="urn:microsoft.com/office/officeart/2005/8/layout/hierarchy6"/>
    <dgm:cxn modelId="{5444982C-AC66-44CD-BAB7-80F6F6929859}" type="presOf" srcId="{DBD8F87C-8B94-454A-8A06-CBAA3A8BDD9A}" destId="{FB02FE48-C0A8-44E8-95EE-BE1D94919A71}" srcOrd="0" destOrd="0" presId="urn:microsoft.com/office/officeart/2005/8/layout/hierarchy6"/>
    <dgm:cxn modelId="{273B592E-DB49-436C-8F06-605AA4417EC2}" srcId="{008F9AB9-3F97-4CF4-9041-10AC54F89EF4}" destId="{DBD8F87C-8B94-454A-8A06-CBAA3A8BDD9A}" srcOrd="3" destOrd="0" parTransId="{FB7C968C-C312-437F-8F59-0E9F44001184}" sibTransId="{638D53AD-04B2-429B-B683-EAE47C150EBF}"/>
    <dgm:cxn modelId="{E1C85E33-D007-4A80-B240-654ADD4B2D07}" srcId="{12A6C255-6FEB-4670-98AE-4B440C8487E2}" destId="{08F1180C-E57C-4930-BD64-7751DDF31238}" srcOrd="0" destOrd="0" parTransId="{FAAB87BB-E748-48D4-90AB-D90A5A180259}" sibTransId="{687FD9E9-14DD-402F-98D9-74BAC9CCAA36}"/>
    <dgm:cxn modelId="{A5940736-E142-4D34-AC29-5D6F590C992E}" type="presOf" srcId="{FB7C968C-C312-437F-8F59-0E9F44001184}" destId="{876C67FB-09FD-429B-8AB6-B360BE678EC4}" srcOrd="0" destOrd="0" presId="urn:microsoft.com/office/officeart/2005/8/layout/hierarchy6"/>
    <dgm:cxn modelId="{F7AEA536-36E6-4C0C-A530-2BBF280EB5E3}" type="presOf" srcId="{8A87546F-3797-41F1-85F2-9C69808BD6C5}" destId="{6C2E342F-5ACD-48CA-9070-F808C2FAF572}" srcOrd="0" destOrd="0" presId="urn:microsoft.com/office/officeart/2005/8/layout/hierarchy6"/>
    <dgm:cxn modelId="{5CEC143B-2B5E-49C9-BB7D-8CC068BE5BA4}" type="presOf" srcId="{20610332-0613-46AC-89DB-175F74857AFD}" destId="{F569DE79-166A-476F-963C-2C6A74372975}" srcOrd="0" destOrd="0" presId="urn:microsoft.com/office/officeart/2005/8/layout/hierarchy6"/>
    <dgm:cxn modelId="{56EEEF5C-4391-4758-99D2-5BDC3CD1F06B}" type="presOf" srcId="{BB831C98-E450-42FC-81F9-5548672AA4D3}" destId="{35DCB563-BE31-4672-A37B-AF06B9D42CD8}" srcOrd="0" destOrd="0" presId="urn:microsoft.com/office/officeart/2005/8/layout/hierarchy6"/>
    <dgm:cxn modelId="{51DFB466-BEC2-4CEC-9A04-1C226C4CB3F6}" type="presOf" srcId="{008F9AB9-3F97-4CF4-9041-10AC54F89EF4}" destId="{10C79D68-A7AC-45E3-9486-BDCB8E63845B}" srcOrd="0" destOrd="0" presId="urn:microsoft.com/office/officeart/2005/8/layout/hierarchy6"/>
    <dgm:cxn modelId="{A0835F4A-B00F-462F-80F7-610487F44EDB}" srcId="{EBA8B7DB-6598-4380-B1E1-363E74D81801}" destId="{A60A7FE6-4381-412E-AA3E-2C4E0B8AEC8E}" srcOrd="0" destOrd="0" parTransId="{029E877F-2024-40D5-A016-DE128A0C7F7D}" sibTransId="{E5CA01EF-503D-4075-9526-7A0ABC3456C6}"/>
    <dgm:cxn modelId="{AFFD5570-DB28-40BA-856C-D1ACD0169FE7}" type="presOf" srcId="{EBA8B7DB-6598-4380-B1E1-363E74D81801}" destId="{7B102AAA-FF5F-4C60-8BF9-505CB137C44B}" srcOrd="0" destOrd="0" presId="urn:microsoft.com/office/officeart/2005/8/layout/hierarchy6"/>
    <dgm:cxn modelId="{FC85EB94-9B7A-4DB4-AC8E-2A64179F98EE}" type="presOf" srcId="{606769DB-A8EE-486F-BB18-3383280365A9}" destId="{CA3B535E-84EC-4317-B601-7B3434BC1A6C}" srcOrd="0" destOrd="0" presId="urn:microsoft.com/office/officeart/2005/8/layout/hierarchy6"/>
    <dgm:cxn modelId="{0D68449C-B8E0-4401-AA8A-BF07E905C818}" type="presOf" srcId="{FAAB87BB-E748-48D4-90AB-D90A5A180259}" destId="{9BB0E281-B85D-45EC-8AAC-5BCE371AF923}" srcOrd="0" destOrd="0" presId="urn:microsoft.com/office/officeart/2005/8/layout/hierarchy6"/>
    <dgm:cxn modelId="{9A4120AC-53EF-4F03-B158-2F3355CA73C2}" type="presOf" srcId="{12A6C255-6FEB-4670-98AE-4B440C8487E2}" destId="{3AD7A685-F164-435A-9BD2-8E7FA9B20F48}" srcOrd="0" destOrd="0" presId="urn:microsoft.com/office/officeart/2005/8/layout/hierarchy6"/>
    <dgm:cxn modelId="{370AA8AC-5C56-4BD1-886C-F77274EAF4BD}" type="presOf" srcId="{029E877F-2024-40D5-A016-DE128A0C7F7D}" destId="{B7819136-1691-43DE-A965-D756F6859282}" srcOrd="0" destOrd="0" presId="urn:microsoft.com/office/officeart/2005/8/layout/hierarchy6"/>
    <dgm:cxn modelId="{4B3000C4-6503-49AF-B5F2-BAA535E5B496}" type="presOf" srcId="{A60A7FE6-4381-412E-AA3E-2C4E0B8AEC8E}" destId="{74F16F6A-7BA9-4C4A-936E-2FD60E41CBC6}" srcOrd="0" destOrd="0" presId="urn:microsoft.com/office/officeart/2005/8/layout/hierarchy6"/>
    <dgm:cxn modelId="{9B831DCB-A497-4088-96EF-EA05A71A910B}" srcId="{EBA8B7DB-6598-4380-B1E1-363E74D81801}" destId="{BB831C98-E450-42FC-81F9-5548672AA4D3}" srcOrd="1" destOrd="0" parTransId="{685C348E-EB72-4ECC-9234-5FF113DE52F4}" sibTransId="{141B9279-7365-4F56-9624-55B469074362}"/>
    <dgm:cxn modelId="{4CBAD8CB-36BD-4B11-BC61-45B1AC0472C7}" srcId="{008F9AB9-3F97-4CF4-9041-10AC54F89EF4}" destId="{9C18A469-A68E-431D-8062-F5E3FC139794}" srcOrd="1" destOrd="0" parTransId="{45D05292-ED88-4C38-854A-55C70EE99395}" sibTransId="{20E68F11-5B2E-4F2D-B79C-B8AB89DC7EBD}"/>
    <dgm:cxn modelId="{73CF6FCD-9E92-45D3-B51B-7832716A830F}" type="presOf" srcId="{1FF01DDD-FF4E-4530-8C8B-754BD80FC3C9}" destId="{26F10B6B-AF08-4AE9-A1D2-CDE968EF952E}" srcOrd="0" destOrd="0" presId="urn:microsoft.com/office/officeart/2005/8/layout/hierarchy6"/>
    <dgm:cxn modelId="{CD81FFD1-A950-40A1-9460-0304528D9978}" srcId="{A60A7FE6-4381-412E-AA3E-2C4E0B8AEC8E}" destId="{008F9AB9-3F97-4CF4-9041-10AC54F89EF4}" srcOrd="1" destOrd="0" parTransId="{B4C31B17-5A8C-4EEF-A711-E03E8EDD8F66}" sibTransId="{02506C8A-6FEF-45AF-8A30-7272C06F7FF0}"/>
    <dgm:cxn modelId="{5A4D33D8-B446-46D9-BFB2-7DF69F59DE8B}" srcId="{A60A7FE6-4381-412E-AA3E-2C4E0B8AEC8E}" destId="{12A6C255-6FEB-4670-98AE-4B440C8487E2}" srcOrd="0" destOrd="0" parTransId="{8A87546F-3797-41F1-85F2-9C69808BD6C5}" sibTransId="{966D1BA3-9339-4D13-BB06-3BD74DD606E2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06C8EF-E511-4F06-99F0-417F77FD268F}" type="presOf" srcId="{685C348E-EB72-4ECC-9234-5FF113DE52F4}" destId="{9E177298-1606-463A-AFF9-D93058F5DACB}" srcOrd="0" destOrd="0" presId="urn:microsoft.com/office/officeart/2005/8/layout/hierarchy6"/>
    <dgm:cxn modelId="{1B1BF5F2-15F2-47B3-BDC1-C32906A5AF32}" type="presOf" srcId="{B4C31B17-5A8C-4EEF-A711-E03E8EDD8F66}" destId="{556858AF-8D18-4AAA-9DA3-7BD3D87F5201}" srcOrd="0" destOrd="0" presId="urn:microsoft.com/office/officeart/2005/8/layout/hierarchy6"/>
    <dgm:cxn modelId="{CE1D58F3-AD20-42D0-BB23-D3C6C74A4056}" srcId="{008F9AB9-3F97-4CF4-9041-10AC54F89EF4}" destId="{20610332-0613-46AC-89DB-175F74857AFD}" srcOrd="2" destOrd="0" parTransId="{1FF01DDD-FF4E-4530-8C8B-754BD80FC3C9}" sibTransId="{C311C3C3-28DD-4619-BF59-2A266257A66D}"/>
    <dgm:cxn modelId="{F319ECE9-0352-48FD-91BE-B46D01BFC040}" type="presParOf" srcId="{3F07D7E2-E965-43CE-A330-13369F1805EA}" destId="{E466D950-1166-446A-8834-0989703BB104}" srcOrd="0" destOrd="0" presId="urn:microsoft.com/office/officeart/2005/8/layout/hierarchy6"/>
    <dgm:cxn modelId="{C6D194D2-3979-48C3-9E59-6BDF2610E551}" type="presParOf" srcId="{E466D950-1166-446A-8834-0989703BB104}" destId="{9946BB4B-0D0D-4192-B468-E6FAAB5AE8F3}" srcOrd="0" destOrd="0" presId="urn:microsoft.com/office/officeart/2005/8/layout/hierarchy6"/>
    <dgm:cxn modelId="{E605EBA2-724C-4523-9443-CBC543AEA5C4}" type="presParOf" srcId="{9946BB4B-0D0D-4192-B468-E6FAAB5AE8F3}" destId="{D7F17031-3CC1-4B61-AF14-88142BA82762}" srcOrd="0" destOrd="0" presId="urn:microsoft.com/office/officeart/2005/8/layout/hierarchy6"/>
    <dgm:cxn modelId="{3F90E2B3-CEBF-4ED8-BCFB-5F7A1D6CFB4A}" type="presParOf" srcId="{D7F17031-3CC1-4B61-AF14-88142BA82762}" destId="{7B102AAA-FF5F-4C60-8BF9-505CB137C44B}" srcOrd="0" destOrd="0" presId="urn:microsoft.com/office/officeart/2005/8/layout/hierarchy6"/>
    <dgm:cxn modelId="{910D770A-7753-4072-9A43-2414E843F627}" type="presParOf" srcId="{D7F17031-3CC1-4B61-AF14-88142BA82762}" destId="{665DCBBF-A135-41AF-8431-5955DAAE454C}" srcOrd="1" destOrd="0" presId="urn:microsoft.com/office/officeart/2005/8/layout/hierarchy6"/>
    <dgm:cxn modelId="{73C97970-2902-4515-AA06-F0A422E88E9C}" type="presParOf" srcId="{665DCBBF-A135-41AF-8431-5955DAAE454C}" destId="{B7819136-1691-43DE-A965-D756F6859282}" srcOrd="0" destOrd="0" presId="urn:microsoft.com/office/officeart/2005/8/layout/hierarchy6"/>
    <dgm:cxn modelId="{8652F982-5AB1-4CB4-8BBC-05C1DF13CDE4}" type="presParOf" srcId="{665DCBBF-A135-41AF-8431-5955DAAE454C}" destId="{639E6CFE-8EE4-42DD-A1B2-921E9422F546}" srcOrd="1" destOrd="0" presId="urn:microsoft.com/office/officeart/2005/8/layout/hierarchy6"/>
    <dgm:cxn modelId="{662D2FC7-E4E3-4F73-9FD1-AA67444EF745}" type="presParOf" srcId="{639E6CFE-8EE4-42DD-A1B2-921E9422F546}" destId="{74F16F6A-7BA9-4C4A-936E-2FD60E41CBC6}" srcOrd="0" destOrd="0" presId="urn:microsoft.com/office/officeart/2005/8/layout/hierarchy6"/>
    <dgm:cxn modelId="{90BE32B8-4AFD-4ECB-9C5C-6AB8F9AB5D91}" type="presParOf" srcId="{639E6CFE-8EE4-42DD-A1B2-921E9422F546}" destId="{12787287-8258-4053-A9AA-08FC6579A4E5}" srcOrd="1" destOrd="0" presId="urn:microsoft.com/office/officeart/2005/8/layout/hierarchy6"/>
    <dgm:cxn modelId="{4967D932-E8EC-4BCC-B312-E7AE9876AD22}" type="presParOf" srcId="{12787287-8258-4053-A9AA-08FC6579A4E5}" destId="{6C2E342F-5ACD-48CA-9070-F808C2FAF572}" srcOrd="0" destOrd="0" presId="urn:microsoft.com/office/officeart/2005/8/layout/hierarchy6"/>
    <dgm:cxn modelId="{294EB66D-675B-4087-9194-1EE196B87B11}" type="presParOf" srcId="{12787287-8258-4053-A9AA-08FC6579A4E5}" destId="{D234A7A7-F909-492E-ABE5-46881DB51CEE}" srcOrd="1" destOrd="0" presId="urn:microsoft.com/office/officeart/2005/8/layout/hierarchy6"/>
    <dgm:cxn modelId="{00B4B979-C378-445E-BF41-1178AE11F0C7}" type="presParOf" srcId="{D234A7A7-F909-492E-ABE5-46881DB51CEE}" destId="{3AD7A685-F164-435A-9BD2-8E7FA9B20F48}" srcOrd="0" destOrd="0" presId="urn:microsoft.com/office/officeart/2005/8/layout/hierarchy6"/>
    <dgm:cxn modelId="{ECCB1004-03F8-4482-919D-69CCB0465EC9}" type="presParOf" srcId="{D234A7A7-F909-492E-ABE5-46881DB51CEE}" destId="{6A4CC101-32E2-479C-BDE5-7FA6316014A0}" srcOrd="1" destOrd="0" presId="urn:microsoft.com/office/officeart/2005/8/layout/hierarchy6"/>
    <dgm:cxn modelId="{ED686AE7-C34F-463C-B175-C970E3C284BD}" type="presParOf" srcId="{6A4CC101-32E2-479C-BDE5-7FA6316014A0}" destId="{9BB0E281-B85D-45EC-8AAC-5BCE371AF923}" srcOrd="0" destOrd="0" presId="urn:microsoft.com/office/officeart/2005/8/layout/hierarchy6"/>
    <dgm:cxn modelId="{5C4CDC13-163B-4884-9CC9-03CB82260D7A}" type="presParOf" srcId="{6A4CC101-32E2-479C-BDE5-7FA6316014A0}" destId="{A8B88F98-0C23-47D2-B9CC-433DE41D7807}" srcOrd="1" destOrd="0" presId="urn:microsoft.com/office/officeart/2005/8/layout/hierarchy6"/>
    <dgm:cxn modelId="{829ED716-292B-41C4-BC90-1246AF551A46}" type="presParOf" srcId="{A8B88F98-0C23-47D2-B9CC-433DE41D7807}" destId="{CC429039-AF56-48FF-801C-845950637BFC}" srcOrd="0" destOrd="0" presId="urn:microsoft.com/office/officeart/2005/8/layout/hierarchy6"/>
    <dgm:cxn modelId="{83534869-E084-4F5A-8863-E07CC467F1DF}" type="presParOf" srcId="{A8B88F98-0C23-47D2-B9CC-433DE41D7807}" destId="{49403FF5-E3F4-48F1-A9A6-F06092091FF2}" srcOrd="1" destOrd="0" presId="urn:microsoft.com/office/officeart/2005/8/layout/hierarchy6"/>
    <dgm:cxn modelId="{5A5BC427-C435-44B5-BA78-DB3A04964B73}" type="presParOf" srcId="{12787287-8258-4053-A9AA-08FC6579A4E5}" destId="{556858AF-8D18-4AAA-9DA3-7BD3D87F5201}" srcOrd="2" destOrd="0" presId="urn:microsoft.com/office/officeart/2005/8/layout/hierarchy6"/>
    <dgm:cxn modelId="{8469A292-7C99-49A6-B3E5-48AD4C7BFC54}" type="presParOf" srcId="{12787287-8258-4053-A9AA-08FC6579A4E5}" destId="{BA804D48-79F4-4050-B78D-2A51D7BBD0BC}" srcOrd="3" destOrd="0" presId="urn:microsoft.com/office/officeart/2005/8/layout/hierarchy6"/>
    <dgm:cxn modelId="{829F9A85-54FC-4C54-9450-DBE3348D3841}" type="presParOf" srcId="{BA804D48-79F4-4050-B78D-2A51D7BBD0BC}" destId="{10C79D68-A7AC-45E3-9486-BDCB8E63845B}" srcOrd="0" destOrd="0" presId="urn:microsoft.com/office/officeart/2005/8/layout/hierarchy6"/>
    <dgm:cxn modelId="{585C003C-0965-4EB4-8C43-803CFDC2E840}" type="presParOf" srcId="{BA804D48-79F4-4050-B78D-2A51D7BBD0BC}" destId="{5C6AFC82-3954-40B3-AD85-CF3457F5F4B5}" srcOrd="1" destOrd="0" presId="urn:microsoft.com/office/officeart/2005/8/layout/hierarchy6"/>
    <dgm:cxn modelId="{ED0D9DBE-77E2-480F-9747-E2AD1779F56B}" type="presParOf" srcId="{5C6AFC82-3954-40B3-AD85-CF3457F5F4B5}" destId="{88BD888B-B7CE-4F5D-A402-F1A186374BB4}" srcOrd="0" destOrd="0" presId="urn:microsoft.com/office/officeart/2005/8/layout/hierarchy6"/>
    <dgm:cxn modelId="{C63188A9-5625-49B0-889C-25DBE4848515}" type="presParOf" srcId="{5C6AFC82-3954-40B3-AD85-CF3457F5F4B5}" destId="{3E124952-CF66-4ECE-99BF-F27A54409458}" srcOrd="1" destOrd="0" presId="urn:microsoft.com/office/officeart/2005/8/layout/hierarchy6"/>
    <dgm:cxn modelId="{30153DE4-4E76-43C8-B8CD-85CABBEE00C3}" type="presParOf" srcId="{3E124952-CF66-4ECE-99BF-F27A54409458}" destId="{CA3B535E-84EC-4317-B601-7B3434BC1A6C}" srcOrd="0" destOrd="0" presId="urn:microsoft.com/office/officeart/2005/8/layout/hierarchy6"/>
    <dgm:cxn modelId="{0D97798C-6853-417B-A36B-289C43B21FE0}" type="presParOf" srcId="{3E124952-CF66-4ECE-99BF-F27A54409458}" destId="{32DFA765-F862-44BC-A999-BFDEBB59C84A}" srcOrd="1" destOrd="0" presId="urn:microsoft.com/office/officeart/2005/8/layout/hierarchy6"/>
    <dgm:cxn modelId="{CF86A59F-0298-43D7-BD81-2173BD7254BC}" type="presParOf" srcId="{5C6AFC82-3954-40B3-AD85-CF3457F5F4B5}" destId="{D676171D-8B7C-48C7-902C-8EC2A330D62F}" srcOrd="2" destOrd="0" presId="urn:microsoft.com/office/officeart/2005/8/layout/hierarchy6"/>
    <dgm:cxn modelId="{C512876D-FA4D-4B32-A3E7-7E25399CFD88}" type="presParOf" srcId="{5C6AFC82-3954-40B3-AD85-CF3457F5F4B5}" destId="{58B42C87-914A-42E1-845B-77CDE535307D}" srcOrd="3" destOrd="0" presId="urn:microsoft.com/office/officeart/2005/8/layout/hierarchy6"/>
    <dgm:cxn modelId="{667192EC-36B5-4621-8711-858DE3507AE4}" type="presParOf" srcId="{58B42C87-914A-42E1-845B-77CDE535307D}" destId="{7BCE3A64-7260-4D5D-B06C-3DDAD43DC395}" srcOrd="0" destOrd="0" presId="urn:microsoft.com/office/officeart/2005/8/layout/hierarchy6"/>
    <dgm:cxn modelId="{4C0E006D-77F9-46F3-B4C3-FD660916287D}" type="presParOf" srcId="{58B42C87-914A-42E1-845B-77CDE535307D}" destId="{4FC49072-2AF0-46A1-9C1D-1A5EEDAC6691}" srcOrd="1" destOrd="0" presId="urn:microsoft.com/office/officeart/2005/8/layout/hierarchy6"/>
    <dgm:cxn modelId="{32BBDBC5-251F-42E6-A629-2D477B4EFF27}" type="presParOf" srcId="{5C6AFC82-3954-40B3-AD85-CF3457F5F4B5}" destId="{26F10B6B-AF08-4AE9-A1D2-CDE968EF952E}" srcOrd="4" destOrd="0" presId="urn:microsoft.com/office/officeart/2005/8/layout/hierarchy6"/>
    <dgm:cxn modelId="{AA7B8BBB-DE26-4A10-A7DF-65176C7C0324}" type="presParOf" srcId="{5C6AFC82-3954-40B3-AD85-CF3457F5F4B5}" destId="{ADB7ED1D-558C-4F7F-93A5-A516E5C74032}" srcOrd="5" destOrd="0" presId="urn:microsoft.com/office/officeart/2005/8/layout/hierarchy6"/>
    <dgm:cxn modelId="{44854B61-6545-4E3A-8B49-87943BCE6B12}" type="presParOf" srcId="{ADB7ED1D-558C-4F7F-93A5-A516E5C74032}" destId="{F569DE79-166A-476F-963C-2C6A74372975}" srcOrd="0" destOrd="0" presId="urn:microsoft.com/office/officeart/2005/8/layout/hierarchy6"/>
    <dgm:cxn modelId="{FFFFD267-5190-420E-8977-E3BDCCEDB327}" type="presParOf" srcId="{ADB7ED1D-558C-4F7F-93A5-A516E5C74032}" destId="{F0389EE0-4E47-4E1D-AB03-19E3B025D83B}" srcOrd="1" destOrd="0" presId="urn:microsoft.com/office/officeart/2005/8/layout/hierarchy6"/>
    <dgm:cxn modelId="{BC193466-F0B9-4F82-9705-D40A3587E69D}" type="presParOf" srcId="{5C6AFC82-3954-40B3-AD85-CF3457F5F4B5}" destId="{876C67FB-09FD-429B-8AB6-B360BE678EC4}" srcOrd="6" destOrd="0" presId="urn:microsoft.com/office/officeart/2005/8/layout/hierarchy6"/>
    <dgm:cxn modelId="{86CC065F-9ECD-429B-8EC6-7547F5EE8E13}" type="presParOf" srcId="{5C6AFC82-3954-40B3-AD85-CF3457F5F4B5}" destId="{2BA36B04-8F1B-477B-9B1D-8A56BDBB4DA2}" srcOrd="7" destOrd="0" presId="urn:microsoft.com/office/officeart/2005/8/layout/hierarchy6"/>
    <dgm:cxn modelId="{CD699896-1C13-497E-8E86-08C55BD4D1BD}" type="presParOf" srcId="{2BA36B04-8F1B-477B-9B1D-8A56BDBB4DA2}" destId="{FB02FE48-C0A8-44E8-95EE-BE1D94919A71}" srcOrd="0" destOrd="0" presId="urn:microsoft.com/office/officeart/2005/8/layout/hierarchy6"/>
    <dgm:cxn modelId="{46E45A1D-9E0C-48A9-B205-AE4E458CA8D0}" type="presParOf" srcId="{2BA36B04-8F1B-477B-9B1D-8A56BDBB4DA2}" destId="{69FB6540-6AE4-4135-9184-6F0E2D427A93}" srcOrd="1" destOrd="0" presId="urn:microsoft.com/office/officeart/2005/8/layout/hierarchy6"/>
    <dgm:cxn modelId="{4A0F3D0A-EB94-46E3-B842-343C7CFFAD55}" type="presParOf" srcId="{665DCBBF-A135-41AF-8431-5955DAAE454C}" destId="{9E177298-1606-463A-AFF9-D93058F5DACB}" srcOrd="2" destOrd="0" presId="urn:microsoft.com/office/officeart/2005/8/layout/hierarchy6"/>
    <dgm:cxn modelId="{2D39B0FF-ABE9-4C4E-9F79-7A75CDF55D71}" type="presParOf" srcId="{665DCBBF-A135-41AF-8431-5955DAAE454C}" destId="{287626C9-8258-4797-AF95-B80FC7E11239}" srcOrd="3" destOrd="0" presId="urn:microsoft.com/office/officeart/2005/8/layout/hierarchy6"/>
    <dgm:cxn modelId="{331B9CDF-19F2-4C74-8DBE-43F9F2DB9F14}" type="presParOf" srcId="{287626C9-8258-4797-AF95-B80FC7E11239}" destId="{35DCB563-BE31-4672-A37B-AF06B9D42CD8}" srcOrd="0" destOrd="0" presId="urn:microsoft.com/office/officeart/2005/8/layout/hierarchy6"/>
    <dgm:cxn modelId="{51DA16F2-EBAA-4187-B386-29C91129B657}" type="presParOf" srcId="{287626C9-8258-4797-AF95-B80FC7E11239}" destId="{7DB9E95D-AF9C-4BD7-9634-BE850475370D}" srcOrd="1" destOrd="0" presId="urn:microsoft.com/office/officeart/2005/8/layout/hierarchy6"/>
    <dgm:cxn modelId="{7A10F684-1DB6-4CB4-BEFE-52EB42A70FA1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BB831C98-E450-42FC-81F9-5548672AA4D3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Adverbial</a:t>
          </a:r>
        </a:p>
      </dgm:t>
    </dgm:pt>
    <dgm:pt modelId="{685C348E-EB72-4ECC-9234-5FF113DE52F4}" type="parTrans" cxnId="{9B831DCB-A497-4088-96EF-EA05A71A910B}">
      <dgm:prSet/>
      <dgm:spPr/>
      <dgm:t>
        <a:bodyPr/>
        <a:lstStyle/>
        <a:p>
          <a:endParaRPr lang="en-GB"/>
        </a:p>
      </dgm:t>
    </dgm:pt>
    <dgm:pt modelId="{141B9279-7365-4F56-9624-55B469074362}" type="sibTrans" cxnId="{9B831DCB-A497-4088-96EF-EA05A71A910B}">
      <dgm:prSet/>
      <dgm:spPr/>
      <dgm:t>
        <a:bodyPr/>
        <a:lstStyle/>
        <a:p>
          <a:endParaRPr lang="en-GB"/>
        </a:p>
      </dgm:t>
    </dgm:pt>
    <dgm:pt modelId="{A60A7FE6-4381-412E-AA3E-2C4E0B8AEC8E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Verb</a:t>
          </a:r>
        </a:p>
      </dgm:t>
    </dgm:pt>
    <dgm:pt modelId="{029E877F-2024-40D5-A016-DE128A0C7F7D}" type="parTrans" cxnId="{A0835F4A-B00F-462F-80F7-610487F44EDB}">
      <dgm:prSet/>
      <dgm:spPr/>
      <dgm:t>
        <a:bodyPr/>
        <a:lstStyle/>
        <a:p>
          <a:endParaRPr lang="en-GB"/>
        </a:p>
      </dgm:t>
    </dgm:pt>
    <dgm:pt modelId="{E5CA01EF-503D-4075-9526-7A0ABC3456C6}" type="sibTrans" cxnId="{A0835F4A-B00F-462F-80F7-610487F44EDB}">
      <dgm:prSet/>
      <dgm:spPr/>
      <dgm:t>
        <a:bodyPr/>
        <a:lstStyle/>
        <a:p>
          <a:endParaRPr lang="en-GB"/>
        </a:p>
      </dgm:t>
    </dgm:pt>
    <dgm:pt modelId="{08F1180C-E57C-4930-BD64-7751DDF3123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Modal verbs</a:t>
          </a:r>
        </a:p>
      </dgm:t>
    </dgm:pt>
    <dgm:pt modelId="{FAAB87BB-E748-48D4-90AB-D90A5A180259}" type="parTrans" cxnId="{E1C85E33-D007-4A80-B240-654ADD4B2D07}">
      <dgm:prSet/>
      <dgm:spPr/>
      <dgm:t>
        <a:bodyPr/>
        <a:lstStyle/>
        <a:p>
          <a:endParaRPr lang="en-GB"/>
        </a:p>
      </dgm:t>
    </dgm:pt>
    <dgm:pt modelId="{687FD9E9-14DD-402F-98D9-74BAC9CCAA36}" type="sibTrans" cxnId="{E1C85E33-D007-4A80-B240-654ADD4B2D07}">
      <dgm:prSet/>
      <dgm:spPr/>
      <dgm:t>
        <a:bodyPr/>
        <a:lstStyle/>
        <a:p>
          <a:endParaRPr lang="en-GB"/>
        </a:p>
      </dgm:t>
    </dgm:pt>
    <dgm:pt modelId="{008F9AB9-3F97-4CF4-9041-10AC54F89EF4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600" dirty="0"/>
            <a:t>Main verbs</a:t>
          </a:r>
        </a:p>
      </dgm:t>
    </dgm:pt>
    <dgm:pt modelId="{B4C31B17-5A8C-4EEF-A711-E03E8EDD8F66}" type="parTrans" cxnId="{CD81FFD1-A950-40A1-9460-0304528D9978}">
      <dgm:prSet/>
      <dgm:spPr/>
      <dgm:t>
        <a:bodyPr/>
        <a:lstStyle/>
        <a:p>
          <a:endParaRPr lang="en-GB"/>
        </a:p>
      </dgm:t>
    </dgm:pt>
    <dgm:pt modelId="{02506C8A-6FEF-45AF-8A30-7272C06F7FF0}" type="sibTrans" cxnId="{CD81FFD1-A950-40A1-9460-0304528D9978}">
      <dgm:prSet/>
      <dgm:spPr/>
      <dgm:t>
        <a:bodyPr/>
        <a:lstStyle/>
        <a:p>
          <a:endParaRPr lang="en-GB"/>
        </a:p>
      </dgm:t>
    </dgm:pt>
    <dgm:pt modelId="{12A6C255-6FEB-4670-98AE-4B440C8487E2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600" dirty="0"/>
            <a:t>Auxiliary verbs</a:t>
          </a:r>
          <a:endParaRPr lang="en-GB" sz="1800" dirty="0"/>
        </a:p>
      </dgm:t>
    </dgm:pt>
    <dgm:pt modelId="{8A87546F-3797-41F1-85F2-9C69808BD6C5}" type="parTrans" cxnId="{5A4D33D8-B446-46D9-BFB2-7DF69F59DE8B}">
      <dgm:prSet/>
      <dgm:spPr/>
      <dgm:t>
        <a:bodyPr/>
        <a:lstStyle/>
        <a:p>
          <a:endParaRPr lang="en-GB"/>
        </a:p>
      </dgm:t>
    </dgm:pt>
    <dgm:pt modelId="{966D1BA3-9339-4D13-BB06-3BD74DD606E2}" type="sibTrans" cxnId="{5A4D33D8-B446-46D9-BFB2-7DF69F59DE8B}">
      <dgm:prSet/>
      <dgm:spPr/>
      <dgm:t>
        <a:bodyPr/>
        <a:lstStyle/>
        <a:p>
          <a:endParaRPr lang="en-GB"/>
        </a:p>
      </dgm:t>
    </dgm:pt>
    <dgm:pt modelId="{606769DB-A8EE-486F-BB18-3383280365A9}">
      <dgm:prSet phldrT="[Text]" custT="1"/>
      <dgm:spPr>
        <a:solidFill>
          <a:srgbClr val="FF0000"/>
        </a:solidFill>
      </dgm:spPr>
      <dgm:t>
        <a:bodyPr/>
        <a:lstStyle/>
        <a:p>
          <a:r>
            <a:rPr lang="en-GB" sz="1600"/>
            <a:t>Transitive</a:t>
          </a:r>
          <a:endParaRPr lang="en-GB" sz="1600" dirty="0"/>
        </a:p>
      </dgm:t>
    </dgm:pt>
    <dgm:pt modelId="{F6745820-2CEA-4A5D-8B64-6A61F2ECA9D3}" type="parTrans" cxnId="{F01CC319-951B-4B0C-B32F-4CF441630440}">
      <dgm:prSet/>
      <dgm:spPr/>
      <dgm:t>
        <a:bodyPr/>
        <a:lstStyle/>
        <a:p>
          <a:endParaRPr lang="en-GB"/>
        </a:p>
      </dgm:t>
    </dgm:pt>
    <dgm:pt modelId="{E8929AF2-4199-43A4-8AB4-1BBE6C1F667B}" type="sibTrans" cxnId="{F01CC319-951B-4B0C-B32F-4CF441630440}">
      <dgm:prSet/>
      <dgm:spPr/>
      <dgm:t>
        <a:bodyPr/>
        <a:lstStyle/>
        <a:p>
          <a:endParaRPr lang="en-GB"/>
        </a:p>
      </dgm:t>
    </dgm:pt>
    <dgm:pt modelId="{9C18A469-A68E-431D-8062-F5E3FC139794}">
      <dgm:prSet phldrT="[Text]" custT="1"/>
      <dgm:spPr>
        <a:solidFill>
          <a:srgbClr val="FF0000"/>
        </a:solidFill>
      </dgm:spPr>
      <dgm:t>
        <a:bodyPr/>
        <a:lstStyle/>
        <a:p>
          <a:r>
            <a:rPr lang="en-GB" sz="1600"/>
            <a:t>Intransitive </a:t>
          </a:r>
          <a:endParaRPr lang="en-GB" sz="1600" dirty="0"/>
        </a:p>
      </dgm:t>
    </dgm:pt>
    <dgm:pt modelId="{45D05292-ED88-4C38-854A-55C70EE99395}" type="parTrans" cxnId="{4CBAD8CB-36BD-4B11-BC61-45B1AC0472C7}">
      <dgm:prSet/>
      <dgm:spPr/>
      <dgm:t>
        <a:bodyPr/>
        <a:lstStyle/>
        <a:p>
          <a:endParaRPr lang="en-GB"/>
        </a:p>
      </dgm:t>
    </dgm:pt>
    <dgm:pt modelId="{20E68F11-5B2E-4F2D-B79C-B8AB89DC7EBD}" type="sibTrans" cxnId="{4CBAD8CB-36BD-4B11-BC61-45B1AC0472C7}">
      <dgm:prSet/>
      <dgm:spPr/>
      <dgm:t>
        <a:bodyPr/>
        <a:lstStyle/>
        <a:p>
          <a:endParaRPr lang="en-GB"/>
        </a:p>
      </dgm:t>
    </dgm:pt>
    <dgm:pt modelId="{20610332-0613-46AC-89DB-175F74857AFD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/>
            <a:t>Finite</a:t>
          </a:r>
          <a:endParaRPr lang="en-GB" sz="1600" dirty="0"/>
        </a:p>
      </dgm:t>
    </dgm:pt>
    <dgm:pt modelId="{1FF01DDD-FF4E-4530-8C8B-754BD80FC3C9}" type="parTrans" cxnId="{CE1D58F3-AD20-42D0-BB23-D3C6C74A4056}">
      <dgm:prSet/>
      <dgm:spPr/>
      <dgm:t>
        <a:bodyPr/>
        <a:lstStyle/>
        <a:p>
          <a:endParaRPr lang="en-GB"/>
        </a:p>
      </dgm:t>
    </dgm:pt>
    <dgm:pt modelId="{C311C3C3-28DD-4619-BF59-2A266257A66D}" type="sibTrans" cxnId="{CE1D58F3-AD20-42D0-BB23-D3C6C74A4056}">
      <dgm:prSet/>
      <dgm:spPr/>
      <dgm:t>
        <a:bodyPr/>
        <a:lstStyle/>
        <a:p>
          <a:endParaRPr lang="en-GB"/>
        </a:p>
      </dgm:t>
    </dgm:pt>
    <dgm:pt modelId="{DBD8F87C-8B94-454A-8A06-CBAA3A8BDD9A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/>
            <a:t>Non-finite</a:t>
          </a:r>
          <a:endParaRPr lang="en-GB" sz="1600" dirty="0"/>
        </a:p>
      </dgm:t>
    </dgm:pt>
    <dgm:pt modelId="{FB7C968C-C312-437F-8F59-0E9F44001184}" type="parTrans" cxnId="{273B592E-DB49-436C-8F06-605AA4417EC2}">
      <dgm:prSet/>
      <dgm:spPr/>
      <dgm:t>
        <a:bodyPr/>
        <a:lstStyle/>
        <a:p>
          <a:endParaRPr lang="en-GB"/>
        </a:p>
      </dgm:t>
    </dgm:pt>
    <dgm:pt modelId="{638D53AD-04B2-429B-B683-EAE47C150EBF}" type="sibTrans" cxnId="{273B592E-DB49-436C-8F06-605AA4417EC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D7F17031-3CC1-4B61-AF14-88142BA82762}" type="pres">
      <dgm:prSet presAssocID="{EBA8B7DB-6598-4380-B1E1-363E74D81801}" presName="Name14" presStyleCnt="0"/>
      <dgm:spPr/>
    </dgm:pt>
    <dgm:pt modelId="{7B102AAA-FF5F-4C60-8BF9-505CB137C44B}" type="pres">
      <dgm:prSet presAssocID="{EBA8B7DB-6598-4380-B1E1-363E74D81801}" presName="level1Shape" presStyleLbl="node0" presStyleIdx="0" presStyleCnt="1" custScaleX="234560">
        <dgm:presLayoutVars>
          <dgm:chPref val="3"/>
        </dgm:presLayoutVars>
      </dgm:prSet>
      <dgm:spPr/>
    </dgm:pt>
    <dgm:pt modelId="{665DCBBF-A135-41AF-8431-5955DAAE454C}" type="pres">
      <dgm:prSet presAssocID="{EBA8B7DB-6598-4380-B1E1-363E74D81801}" presName="hierChild2" presStyleCnt="0"/>
      <dgm:spPr/>
    </dgm:pt>
    <dgm:pt modelId="{B7819136-1691-43DE-A965-D756F6859282}" type="pres">
      <dgm:prSet presAssocID="{029E877F-2024-40D5-A016-DE128A0C7F7D}" presName="Name19" presStyleLbl="parChTrans1D2" presStyleIdx="0" presStyleCnt="2"/>
      <dgm:spPr/>
    </dgm:pt>
    <dgm:pt modelId="{639E6CFE-8EE4-42DD-A1B2-921E9422F546}" type="pres">
      <dgm:prSet presAssocID="{A60A7FE6-4381-412E-AA3E-2C4E0B8AEC8E}" presName="Name21" presStyleCnt="0"/>
      <dgm:spPr/>
    </dgm:pt>
    <dgm:pt modelId="{74F16F6A-7BA9-4C4A-936E-2FD60E41CBC6}" type="pres">
      <dgm:prSet presAssocID="{A60A7FE6-4381-412E-AA3E-2C4E0B8AEC8E}" presName="level2Shape" presStyleLbl="node2" presStyleIdx="0" presStyleCnt="2" custScaleX="192253"/>
      <dgm:spPr/>
    </dgm:pt>
    <dgm:pt modelId="{12787287-8258-4053-A9AA-08FC6579A4E5}" type="pres">
      <dgm:prSet presAssocID="{A60A7FE6-4381-412E-AA3E-2C4E0B8AEC8E}" presName="hierChild3" presStyleCnt="0"/>
      <dgm:spPr/>
    </dgm:pt>
    <dgm:pt modelId="{6C2E342F-5ACD-48CA-9070-F808C2FAF572}" type="pres">
      <dgm:prSet presAssocID="{8A87546F-3797-41F1-85F2-9C69808BD6C5}" presName="Name19" presStyleLbl="parChTrans1D3" presStyleIdx="0" presStyleCnt="2"/>
      <dgm:spPr/>
    </dgm:pt>
    <dgm:pt modelId="{D234A7A7-F909-492E-ABE5-46881DB51CEE}" type="pres">
      <dgm:prSet presAssocID="{12A6C255-6FEB-4670-98AE-4B440C8487E2}" presName="Name21" presStyleCnt="0"/>
      <dgm:spPr/>
    </dgm:pt>
    <dgm:pt modelId="{3AD7A685-F164-435A-9BD2-8E7FA9B20F48}" type="pres">
      <dgm:prSet presAssocID="{12A6C255-6FEB-4670-98AE-4B440C8487E2}" presName="level2Shape" presStyleLbl="node3" presStyleIdx="0" presStyleCnt="2" custScaleX="141217"/>
      <dgm:spPr/>
    </dgm:pt>
    <dgm:pt modelId="{6A4CC101-32E2-479C-BDE5-7FA6316014A0}" type="pres">
      <dgm:prSet presAssocID="{12A6C255-6FEB-4670-98AE-4B440C8487E2}" presName="hierChild3" presStyleCnt="0"/>
      <dgm:spPr/>
    </dgm:pt>
    <dgm:pt modelId="{9BB0E281-B85D-45EC-8AAC-5BCE371AF923}" type="pres">
      <dgm:prSet presAssocID="{FAAB87BB-E748-48D4-90AB-D90A5A180259}" presName="Name19" presStyleLbl="parChTrans1D4" presStyleIdx="0" presStyleCnt="5"/>
      <dgm:spPr/>
    </dgm:pt>
    <dgm:pt modelId="{A8B88F98-0C23-47D2-B9CC-433DE41D7807}" type="pres">
      <dgm:prSet presAssocID="{08F1180C-E57C-4930-BD64-7751DDF31238}" presName="Name21" presStyleCnt="0"/>
      <dgm:spPr/>
    </dgm:pt>
    <dgm:pt modelId="{CC429039-AF56-48FF-801C-845950637BFC}" type="pres">
      <dgm:prSet presAssocID="{08F1180C-E57C-4930-BD64-7751DDF31238}" presName="level2Shape" presStyleLbl="node4" presStyleIdx="0" presStyleCnt="5" custScaleX="141217"/>
      <dgm:spPr/>
    </dgm:pt>
    <dgm:pt modelId="{49403FF5-E3F4-48F1-A9A6-F06092091FF2}" type="pres">
      <dgm:prSet presAssocID="{08F1180C-E57C-4930-BD64-7751DDF31238}" presName="hierChild3" presStyleCnt="0"/>
      <dgm:spPr/>
    </dgm:pt>
    <dgm:pt modelId="{556858AF-8D18-4AAA-9DA3-7BD3D87F5201}" type="pres">
      <dgm:prSet presAssocID="{B4C31B17-5A8C-4EEF-A711-E03E8EDD8F66}" presName="Name19" presStyleLbl="parChTrans1D3" presStyleIdx="1" presStyleCnt="2"/>
      <dgm:spPr/>
    </dgm:pt>
    <dgm:pt modelId="{BA804D48-79F4-4050-B78D-2A51D7BBD0BC}" type="pres">
      <dgm:prSet presAssocID="{008F9AB9-3F97-4CF4-9041-10AC54F89EF4}" presName="Name21" presStyleCnt="0"/>
      <dgm:spPr/>
    </dgm:pt>
    <dgm:pt modelId="{10C79D68-A7AC-45E3-9486-BDCB8E63845B}" type="pres">
      <dgm:prSet presAssocID="{008F9AB9-3F97-4CF4-9041-10AC54F89EF4}" presName="level2Shape" presStyleLbl="node3" presStyleIdx="1" presStyleCnt="2" custScaleX="141217"/>
      <dgm:spPr/>
    </dgm:pt>
    <dgm:pt modelId="{5C6AFC82-3954-40B3-AD85-CF3457F5F4B5}" type="pres">
      <dgm:prSet presAssocID="{008F9AB9-3F97-4CF4-9041-10AC54F89EF4}" presName="hierChild3" presStyleCnt="0"/>
      <dgm:spPr/>
    </dgm:pt>
    <dgm:pt modelId="{88BD888B-B7CE-4F5D-A402-F1A186374BB4}" type="pres">
      <dgm:prSet presAssocID="{F6745820-2CEA-4A5D-8B64-6A61F2ECA9D3}" presName="Name19" presStyleLbl="parChTrans1D4" presStyleIdx="1" presStyleCnt="5"/>
      <dgm:spPr/>
    </dgm:pt>
    <dgm:pt modelId="{3E124952-CF66-4ECE-99BF-F27A54409458}" type="pres">
      <dgm:prSet presAssocID="{606769DB-A8EE-486F-BB18-3383280365A9}" presName="Name21" presStyleCnt="0"/>
      <dgm:spPr/>
    </dgm:pt>
    <dgm:pt modelId="{CA3B535E-84EC-4317-B601-7B3434BC1A6C}" type="pres">
      <dgm:prSet presAssocID="{606769DB-A8EE-486F-BB18-3383280365A9}" presName="level2Shape" presStyleLbl="node4" presStyleIdx="1" presStyleCnt="5" custScaleX="126945"/>
      <dgm:spPr/>
    </dgm:pt>
    <dgm:pt modelId="{32DFA765-F862-44BC-A999-BFDEBB59C84A}" type="pres">
      <dgm:prSet presAssocID="{606769DB-A8EE-486F-BB18-3383280365A9}" presName="hierChild3" presStyleCnt="0"/>
      <dgm:spPr/>
    </dgm:pt>
    <dgm:pt modelId="{D676171D-8B7C-48C7-902C-8EC2A330D62F}" type="pres">
      <dgm:prSet presAssocID="{45D05292-ED88-4C38-854A-55C70EE99395}" presName="Name19" presStyleLbl="parChTrans1D4" presStyleIdx="2" presStyleCnt="5"/>
      <dgm:spPr/>
    </dgm:pt>
    <dgm:pt modelId="{58B42C87-914A-42E1-845B-77CDE535307D}" type="pres">
      <dgm:prSet presAssocID="{9C18A469-A68E-431D-8062-F5E3FC139794}" presName="Name21" presStyleCnt="0"/>
      <dgm:spPr/>
    </dgm:pt>
    <dgm:pt modelId="{7BCE3A64-7260-4D5D-B06C-3DDAD43DC395}" type="pres">
      <dgm:prSet presAssocID="{9C18A469-A68E-431D-8062-F5E3FC139794}" presName="level2Shape" presStyleLbl="node4" presStyleIdx="2" presStyleCnt="5" custScaleX="126945"/>
      <dgm:spPr/>
    </dgm:pt>
    <dgm:pt modelId="{4FC49072-2AF0-46A1-9C1D-1A5EEDAC6691}" type="pres">
      <dgm:prSet presAssocID="{9C18A469-A68E-431D-8062-F5E3FC139794}" presName="hierChild3" presStyleCnt="0"/>
      <dgm:spPr/>
    </dgm:pt>
    <dgm:pt modelId="{26F10B6B-AF08-4AE9-A1D2-CDE968EF952E}" type="pres">
      <dgm:prSet presAssocID="{1FF01DDD-FF4E-4530-8C8B-754BD80FC3C9}" presName="Name19" presStyleLbl="parChTrans1D4" presStyleIdx="3" presStyleCnt="5"/>
      <dgm:spPr/>
    </dgm:pt>
    <dgm:pt modelId="{ADB7ED1D-558C-4F7F-93A5-A516E5C74032}" type="pres">
      <dgm:prSet presAssocID="{20610332-0613-46AC-89DB-175F74857AFD}" presName="Name21" presStyleCnt="0"/>
      <dgm:spPr/>
    </dgm:pt>
    <dgm:pt modelId="{F569DE79-166A-476F-963C-2C6A74372975}" type="pres">
      <dgm:prSet presAssocID="{20610332-0613-46AC-89DB-175F74857AFD}" presName="level2Shape" presStyleLbl="node4" presStyleIdx="3" presStyleCnt="5" custScaleX="126945"/>
      <dgm:spPr/>
    </dgm:pt>
    <dgm:pt modelId="{F0389EE0-4E47-4E1D-AB03-19E3B025D83B}" type="pres">
      <dgm:prSet presAssocID="{20610332-0613-46AC-89DB-175F74857AFD}" presName="hierChild3" presStyleCnt="0"/>
      <dgm:spPr/>
    </dgm:pt>
    <dgm:pt modelId="{876C67FB-09FD-429B-8AB6-B360BE678EC4}" type="pres">
      <dgm:prSet presAssocID="{FB7C968C-C312-437F-8F59-0E9F44001184}" presName="Name19" presStyleLbl="parChTrans1D4" presStyleIdx="4" presStyleCnt="5"/>
      <dgm:spPr/>
    </dgm:pt>
    <dgm:pt modelId="{2BA36B04-8F1B-477B-9B1D-8A56BDBB4DA2}" type="pres">
      <dgm:prSet presAssocID="{DBD8F87C-8B94-454A-8A06-CBAA3A8BDD9A}" presName="Name21" presStyleCnt="0"/>
      <dgm:spPr/>
    </dgm:pt>
    <dgm:pt modelId="{FB02FE48-C0A8-44E8-95EE-BE1D94919A71}" type="pres">
      <dgm:prSet presAssocID="{DBD8F87C-8B94-454A-8A06-CBAA3A8BDD9A}" presName="level2Shape" presStyleLbl="node4" presStyleIdx="4" presStyleCnt="5" custScaleX="126945"/>
      <dgm:spPr/>
    </dgm:pt>
    <dgm:pt modelId="{69FB6540-6AE4-4135-9184-6F0E2D427A93}" type="pres">
      <dgm:prSet presAssocID="{DBD8F87C-8B94-454A-8A06-CBAA3A8BDD9A}" presName="hierChild3" presStyleCnt="0"/>
      <dgm:spPr/>
    </dgm:pt>
    <dgm:pt modelId="{9E177298-1606-463A-AFF9-D93058F5DACB}" type="pres">
      <dgm:prSet presAssocID="{685C348E-EB72-4ECC-9234-5FF113DE52F4}" presName="Name19" presStyleLbl="parChTrans1D2" presStyleIdx="1" presStyleCnt="2"/>
      <dgm:spPr/>
    </dgm:pt>
    <dgm:pt modelId="{287626C9-8258-4797-AF95-B80FC7E11239}" type="pres">
      <dgm:prSet presAssocID="{BB831C98-E450-42FC-81F9-5548672AA4D3}" presName="Name21" presStyleCnt="0"/>
      <dgm:spPr/>
    </dgm:pt>
    <dgm:pt modelId="{35DCB563-BE31-4672-A37B-AF06B9D42CD8}" type="pres">
      <dgm:prSet presAssocID="{BB831C98-E450-42FC-81F9-5548672AA4D3}" presName="level2Shape" presStyleLbl="node2" presStyleIdx="1" presStyleCnt="2" custScaleX="195749"/>
      <dgm:spPr/>
    </dgm:pt>
    <dgm:pt modelId="{7DB9E95D-AF9C-4BD7-9634-BE850475370D}" type="pres">
      <dgm:prSet presAssocID="{BB831C98-E450-42FC-81F9-5548672AA4D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5E9B3007-83E1-4DCB-82A2-F5D77C73D6DC}" type="presOf" srcId="{F6745820-2CEA-4A5D-8B64-6A61F2ECA9D3}" destId="{88BD888B-B7CE-4F5D-A402-F1A186374BB4}" srcOrd="0" destOrd="0" presId="urn:microsoft.com/office/officeart/2005/8/layout/hierarchy6"/>
    <dgm:cxn modelId="{6041B008-4EF6-4988-971A-FF5035990089}" type="presOf" srcId="{9C18A469-A68E-431D-8062-F5E3FC139794}" destId="{7BCE3A64-7260-4D5D-B06C-3DDAD43DC395}" srcOrd="0" destOrd="0" presId="urn:microsoft.com/office/officeart/2005/8/layout/hierarchy6"/>
    <dgm:cxn modelId="{436A9D10-C0D1-40CE-8DAD-DFC6022075AA}" type="presOf" srcId="{45D05292-ED88-4C38-854A-55C70EE99395}" destId="{D676171D-8B7C-48C7-902C-8EC2A330D62F}" srcOrd="0" destOrd="0" presId="urn:microsoft.com/office/officeart/2005/8/layout/hierarchy6"/>
    <dgm:cxn modelId="{F01CC319-951B-4B0C-B32F-4CF441630440}" srcId="{008F9AB9-3F97-4CF4-9041-10AC54F89EF4}" destId="{606769DB-A8EE-486F-BB18-3383280365A9}" srcOrd="0" destOrd="0" parTransId="{F6745820-2CEA-4A5D-8B64-6A61F2ECA9D3}" sibTransId="{E8929AF2-4199-43A4-8AB4-1BBE6C1F667B}"/>
    <dgm:cxn modelId="{87D3581C-D266-48EA-8792-85153845A40B}" srcId="{B00D88DA-D829-422F-A217-5740EE5A402F}" destId="{EBA8B7DB-6598-4380-B1E1-363E74D81801}" srcOrd="0" destOrd="0" parTransId="{6164C4B7-2FD3-411B-9DE0-6075F300ACD2}" sibTransId="{5CBFAD1F-A7DA-4C31-B37B-1E4D9D55916A}"/>
    <dgm:cxn modelId="{CF08BF1F-E4DB-44A7-99E8-4135E530EF62}" type="presOf" srcId="{08F1180C-E57C-4930-BD64-7751DDF31238}" destId="{CC429039-AF56-48FF-801C-845950637BFC}" srcOrd="0" destOrd="0" presId="urn:microsoft.com/office/officeart/2005/8/layout/hierarchy6"/>
    <dgm:cxn modelId="{5444982C-AC66-44CD-BAB7-80F6F6929859}" type="presOf" srcId="{DBD8F87C-8B94-454A-8A06-CBAA3A8BDD9A}" destId="{FB02FE48-C0A8-44E8-95EE-BE1D94919A71}" srcOrd="0" destOrd="0" presId="urn:microsoft.com/office/officeart/2005/8/layout/hierarchy6"/>
    <dgm:cxn modelId="{273B592E-DB49-436C-8F06-605AA4417EC2}" srcId="{008F9AB9-3F97-4CF4-9041-10AC54F89EF4}" destId="{DBD8F87C-8B94-454A-8A06-CBAA3A8BDD9A}" srcOrd="3" destOrd="0" parTransId="{FB7C968C-C312-437F-8F59-0E9F44001184}" sibTransId="{638D53AD-04B2-429B-B683-EAE47C150EBF}"/>
    <dgm:cxn modelId="{E1C85E33-D007-4A80-B240-654ADD4B2D07}" srcId="{12A6C255-6FEB-4670-98AE-4B440C8487E2}" destId="{08F1180C-E57C-4930-BD64-7751DDF31238}" srcOrd="0" destOrd="0" parTransId="{FAAB87BB-E748-48D4-90AB-D90A5A180259}" sibTransId="{687FD9E9-14DD-402F-98D9-74BAC9CCAA36}"/>
    <dgm:cxn modelId="{A5940736-E142-4D34-AC29-5D6F590C992E}" type="presOf" srcId="{FB7C968C-C312-437F-8F59-0E9F44001184}" destId="{876C67FB-09FD-429B-8AB6-B360BE678EC4}" srcOrd="0" destOrd="0" presId="urn:microsoft.com/office/officeart/2005/8/layout/hierarchy6"/>
    <dgm:cxn modelId="{F7AEA536-36E6-4C0C-A530-2BBF280EB5E3}" type="presOf" srcId="{8A87546F-3797-41F1-85F2-9C69808BD6C5}" destId="{6C2E342F-5ACD-48CA-9070-F808C2FAF572}" srcOrd="0" destOrd="0" presId="urn:microsoft.com/office/officeart/2005/8/layout/hierarchy6"/>
    <dgm:cxn modelId="{5CEC143B-2B5E-49C9-BB7D-8CC068BE5BA4}" type="presOf" srcId="{20610332-0613-46AC-89DB-175F74857AFD}" destId="{F569DE79-166A-476F-963C-2C6A74372975}" srcOrd="0" destOrd="0" presId="urn:microsoft.com/office/officeart/2005/8/layout/hierarchy6"/>
    <dgm:cxn modelId="{56EEEF5C-4391-4758-99D2-5BDC3CD1F06B}" type="presOf" srcId="{BB831C98-E450-42FC-81F9-5548672AA4D3}" destId="{35DCB563-BE31-4672-A37B-AF06B9D42CD8}" srcOrd="0" destOrd="0" presId="urn:microsoft.com/office/officeart/2005/8/layout/hierarchy6"/>
    <dgm:cxn modelId="{51DFB466-BEC2-4CEC-9A04-1C226C4CB3F6}" type="presOf" srcId="{008F9AB9-3F97-4CF4-9041-10AC54F89EF4}" destId="{10C79D68-A7AC-45E3-9486-BDCB8E63845B}" srcOrd="0" destOrd="0" presId="urn:microsoft.com/office/officeart/2005/8/layout/hierarchy6"/>
    <dgm:cxn modelId="{A0835F4A-B00F-462F-80F7-610487F44EDB}" srcId="{EBA8B7DB-6598-4380-B1E1-363E74D81801}" destId="{A60A7FE6-4381-412E-AA3E-2C4E0B8AEC8E}" srcOrd="0" destOrd="0" parTransId="{029E877F-2024-40D5-A016-DE128A0C7F7D}" sibTransId="{E5CA01EF-503D-4075-9526-7A0ABC3456C6}"/>
    <dgm:cxn modelId="{AFFD5570-DB28-40BA-856C-D1ACD0169FE7}" type="presOf" srcId="{EBA8B7DB-6598-4380-B1E1-363E74D81801}" destId="{7B102AAA-FF5F-4C60-8BF9-505CB137C44B}" srcOrd="0" destOrd="0" presId="urn:microsoft.com/office/officeart/2005/8/layout/hierarchy6"/>
    <dgm:cxn modelId="{FC85EB94-9B7A-4DB4-AC8E-2A64179F98EE}" type="presOf" srcId="{606769DB-A8EE-486F-BB18-3383280365A9}" destId="{CA3B535E-84EC-4317-B601-7B3434BC1A6C}" srcOrd="0" destOrd="0" presId="urn:microsoft.com/office/officeart/2005/8/layout/hierarchy6"/>
    <dgm:cxn modelId="{0D68449C-B8E0-4401-AA8A-BF07E905C818}" type="presOf" srcId="{FAAB87BB-E748-48D4-90AB-D90A5A180259}" destId="{9BB0E281-B85D-45EC-8AAC-5BCE371AF923}" srcOrd="0" destOrd="0" presId="urn:microsoft.com/office/officeart/2005/8/layout/hierarchy6"/>
    <dgm:cxn modelId="{9A4120AC-53EF-4F03-B158-2F3355CA73C2}" type="presOf" srcId="{12A6C255-6FEB-4670-98AE-4B440C8487E2}" destId="{3AD7A685-F164-435A-9BD2-8E7FA9B20F48}" srcOrd="0" destOrd="0" presId="urn:microsoft.com/office/officeart/2005/8/layout/hierarchy6"/>
    <dgm:cxn modelId="{370AA8AC-5C56-4BD1-886C-F77274EAF4BD}" type="presOf" srcId="{029E877F-2024-40D5-A016-DE128A0C7F7D}" destId="{B7819136-1691-43DE-A965-D756F6859282}" srcOrd="0" destOrd="0" presId="urn:microsoft.com/office/officeart/2005/8/layout/hierarchy6"/>
    <dgm:cxn modelId="{4B3000C4-6503-49AF-B5F2-BAA535E5B496}" type="presOf" srcId="{A60A7FE6-4381-412E-AA3E-2C4E0B8AEC8E}" destId="{74F16F6A-7BA9-4C4A-936E-2FD60E41CBC6}" srcOrd="0" destOrd="0" presId="urn:microsoft.com/office/officeart/2005/8/layout/hierarchy6"/>
    <dgm:cxn modelId="{9B831DCB-A497-4088-96EF-EA05A71A910B}" srcId="{EBA8B7DB-6598-4380-B1E1-363E74D81801}" destId="{BB831C98-E450-42FC-81F9-5548672AA4D3}" srcOrd="1" destOrd="0" parTransId="{685C348E-EB72-4ECC-9234-5FF113DE52F4}" sibTransId="{141B9279-7365-4F56-9624-55B469074362}"/>
    <dgm:cxn modelId="{4CBAD8CB-36BD-4B11-BC61-45B1AC0472C7}" srcId="{008F9AB9-3F97-4CF4-9041-10AC54F89EF4}" destId="{9C18A469-A68E-431D-8062-F5E3FC139794}" srcOrd="1" destOrd="0" parTransId="{45D05292-ED88-4C38-854A-55C70EE99395}" sibTransId="{20E68F11-5B2E-4F2D-B79C-B8AB89DC7EBD}"/>
    <dgm:cxn modelId="{73CF6FCD-9E92-45D3-B51B-7832716A830F}" type="presOf" srcId="{1FF01DDD-FF4E-4530-8C8B-754BD80FC3C9}" destId="{26F10B6B-AF08-4AE9-A1D2-CDE968EF952E}" srcOrd="0" destOrd="0" presId="urn:microsoft.com/office/officeart/2005/8/layout/hierarchy6"/>
    <dgm:cxn modelId="{CD81FFD1-A950-40A1-9460-0304528D9978}" srcId="{A60A7FE6-4381-412E-AA3E-2C4E0B8AEC8E}" destId="{008F9AB9-3F97-4CF4-9041-10AC54F89EF4}" srcOrd="1" destOrd="0" parTransId="{B4C31B17-5A8C-4EEF-A711-E03E8EDD8F66}" sibTransId="{02506C8A-6FEF-45AF-8A30-7272C06F7FF0}"/>
    <dgm:cxn modelId="{5A4D33D8-B446-46D9-BFB2-7DF69F59DE8B}" srcId="{A60A7FE6-4381-412E-AA3E-2C4E0B8AEC8E}" destId="{12A6C255-6FEB-4670-98AE-4B440C8487E2}" srcOrd="0" destOrd="0" parTransId="{8A87546F-3797-41F1-85F2-9C69808BD6C5}" sibTransId="{966D1BA3-9339-4D13-BB06-3BD74DD606E2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06C8EF-E511-4F06-99F0-417F77FD268F}" type="presOf" srcId="{685C348E-EB72-4ECC-9234-5FF113DE52F4}" destId="{9E177298-1606-463A-AFF9-D93058F5DACB}" srcOrd="0" destOrd="0" presId="urn:microsoft.com/office/officeart/2005/8/layout/hierarchy6"/>
    <dgm:cxn modelId="{1B1BF5F2-15F2-47B3-BDC1-C32906A5AF32}" type="presOf" srcId="{B4C31B17-5A8C-4EEF-A711-E03E8EDD8F66}" destId="{556858AF-8D18-4AAA-9DA3-7BD3D87F5201}" srcOrd="0" destOrd="0" presId="urn:microsoft.com/office/officeart/2005/8/layout/hierarchy6"/>
    <dgm:cxn modelId="{CE1D58F3-AD20-42D0-BB23-D3C6C74A4056}" srcId="{008F9AB9-3F97-4CF4-9041-10AC54F89EF4}" destId="{20610332-0613-46AC-89DB-175F74857AFD}" srcOrd="2" destOrd="0" parTransId="{1FF01DDD-FF4E-4530-8C8B-754BD80FC3C9}" sibTransId="{C311C3C3-28DD-4619-BF59-2A266257A66D}"/>
    <dgm:cxn modelId="{F319ECE9-0352-48FD-91BE-B46D01BFC040}" type="presParOf" srcId="{3F07D7E2-E965-43CE-A330-13369F1805EA}" destId="{E466D950-1166-446A-8834-0989703BB104}" srcOrd="0" destOrd="0" presId="urn:microsoft.com/office/officeart/2005/8/layout/hierarchy6"/>
    <dgm:cxn modelId="{C6D194D2-3979-48C3-9E59-6BDF2610E551}" type="presParOf" srcId="{E466D950-1166-446A-8834-0989703BB104}" destId="{9946BB4B-0D0D-4192-B468-E6FAAB5AE8F3}" srcOrd="0" destOrd="0" presId="urn:microsoft.com/office/officeart/2005/8/layout/hierarchy6"/>
    <dgm:cxn modelId="{E605EBA2-724C-4523-9443-CBC543AEA5C4}" type="presParOf" srcId="{9946BB4B-0D0D-4192-B468-E6FAAB5AE8F3}" destId="{D7F17031-3CC1-4B61-AF14-88142BA82762}" srcOrd="0" destOrd="0" presId="urn:microsoft.com/office/officeart/2005/8/layout/hierarchy6"/>
    <dgm:cxn modelId="{3F90E2B3-CEBF-4ED8-BCFB-5F7A1D6CFB4A}" type="presParOf" srcId="{D7F17031-3CC1-4B61-AF14-88142BA82762}" destId="{7B102AAA-FF5F-4C60-8BF9-505CB137C44B}" srcOrd="0" destOrd="0" presId="urn:microsoft.com/office/officeart/2005/8/layout/hierarchy6"/>
    <dgm:cxn modelId="{910D770A-7753-4072-9A43-2414E843F627}" type="presParOf" srcId="{D7F17031-3CC1-4B61-AF14-88142BA82762}" destId="{665DCBBF-A135-41AF-8431-5955DAAE454C}" srcOrd="1" destOrd="0" presId="urn:microsoft.com/office/officeart/2005/8/layout/hierarchy6"/>
    <dgm:cxn modelId="{73C97970-2902-4515-AA06-F0A422E88E9C}" type="presParOf" srcId="{665DCBBF-A135-41AF-8431-5955DAAE454C}" destId="{B7819136-1691-43DE-A965-D756F6859282}" srcOrd="0" destOrd="0" presId="urn:microsoft.com/office/officeart/2005/8/layout/hierarchy6"/>
    <dgm:cxn modelId="{8652F982-5AB1-4CB4-8BBC-05C1DF13CDE4}" type="presParOf" srcId="{665DCBBF-A135-41AF-8431-5955DAAE454C}" destId="{639E6CFE-8EE4-42DD-A1B2-921E9422F546}" srcOrd="1" destOrd="0" presId="urn:microsoft.com/office/officeart/2005/8/layout/hierarchy6"/>
    <dgm:cxn modelId="{662D2FC7-E4E3-4F73-9FD1-AA67444EF745}" type="presParOf" srcId="{639E6CFE-8EE4-42DD-A1B2-921E9422F546}" destId="{74F16F6A-7BA9-4C4A-936E-2FD60E41CBC6}" srcOrd="0" destOrd="0" presId="urn:microsoft.com/office/officeart/2005/8/layout/hierarchy6"/>
    <dgm:cxn modelId="{90BE32B8-4AFD-4ECB-9C5C-6AB8F9AB5D91}" type="presParOf" srcId="{639E6CFE-8EE4-42DD-A1B2-921E9422F546}" destId="{12787287-8258-4053-A9AA-08FC6579A4E5}" srcOrd="1" destOrd="0" presId="urn:microsoft.com/office/officeart/2005/8/layout/hierarchy6"/>
    <dgm:cxn modelId="{4967D932-E8EC-4BCC-B312-E7AE9876AD22}" type="presParOf" srcId="{12787287-8258-4053-A9AA-08FC6579A4E5}" destId="{6C2E342F-5ACD-48CA-9070-F808C2FAF572}" srcOrd="0" destOrd="0" presId="urn:microsoft.com/office/officeart/2005/8/layout/hierarchy6"/>
    <dgm:cxn modelId="{294EB66D-675B-4087-9194-1EE196B87B11}" type="presParOf" srcId="{12787287-8258-4053-A9AA-08FC6579A4E5}" destId="{D234A7A7-F909-492E-ABE5-46881DB51CEE}" srcOrd="1" destOrd="0" presId="urn:microsoft.com/office/officeart/2005/8/layout/hierarchy6"/>
    <dgm:cxn modelId="{00B4B979-C378-445E-BF41-1178AE11F0C7}" type="presParOf" srcId="{D234A7A7-F909-492E-ABE5-46881DB51CEE}" destId="{3AD7A685-F164-435A-9BD2-8E7FA9B20F48}" srcOrd="0" destOrd="0" presId="urn:microsoft.com/office/officeart/2005/8/layout/hierarchy6"/>
    <dgm:cxn modelId="{ECCB1004-03F8-4482-919D-69CCB0465EC9}" type="presParOf" srcId="{D234A7A7-F909-492E-ABE5-46881DB51CEE}" destId="{6A4CC101-32E2-479C-BDE5-7FA6316014A0}" srcOrd="1" destOrd="0" presId="urn:microsoft.com/office/officeart/2005/8/layout/hierarchy6"/>
    <dgm:cxn modelId="{ED686AE7-C34F-463C-B175-C970E3C284BD}" type="presParOf" srcId="{6A4CC101-32E2-479C-BDE5-7FA6316014A0}" destId="{9BB0E281-B85D-45EC-8AAC-5BCE371AF923}" srcOrd="0" destOrd="0" presId="urn:microsoft.com/office/officeart/2005/8/layout/hierarchy6"/>
    <dgm:cxn modelId="{5C4CDC13-163B-4884-9CC9-03CB82260D7A}" type="presParOf" srcId="{6A4CC101-32E2-479C-BDE5-7FA6316014A0}" destId="{A8B88F98-0C23-47D2-B9CC-433DE41D7807}" srcOrd="1" destOrd="0" presId="urn:microsoft.com/office/officeart/2005/8/layout/hierarchy6"/>
    <dgm:cxn modelId="{829ED716-292B-41C4-BC90-1246AF551A46}" type="presParOf" srcId="{A8B88F98-0C23-47D2-B9CC-433DE41D7807}" destId="{CC429039-AF56-48FF-801C-845950637BFC}" srcOrd="0" destOrd="0" presId="urn:microsoft.com/office/officeart/2005/8/layout/hierarchy6"/>
    <dgm:cxn modelId="{83534869-E084-4F5A-8863-E07CC467F1DF}" type="presParOf" srcId="{A8B88F98-0C23-47D2-B9CC-433DE41D7807}" destId="{49403FF5-E3F4-48F1-A9A6-F06092091FF2}" srcOrd="1" destOrd="0" presId="urn:microsoft.com/office/officeart/2005/8/layout/hierarchy6"/>
    <dgm:cxn modelId="{5A5BC427-C435-44B5-BA78-DB3A04964B73}" type="presParOf" srcId="{12787287-8258-4053-A9AA-08FC6579A4E5}" destId="{556858AF-8D18-4AAA-9DA3-7BD3D87F5201}" srcOrd="2" destOrd="0" presId="urn:microsoft.com/office/officeart/2005/8/layout/hierarchy6"/>
    <dgm:cxn modelId="{8469A292-7C99-49A6-B3E5-48AD4C7BFC54}" type="presParOf" srcId="{12787287-8258-4053-A9AA-08FC6579A4E5}" destId="{BA804D48-79F4-4050-B78D-2A51D7BBD0BC}" srcOrd="3" destOrd="0" presId="urn:microsoft.com/office/officeart/2005/8/layout/hierarchy6"/>
    <dgm:cxn modelId="{829F9A85-54FC-4C54-9450-DBE3348D3841}" type="presParOf" srcId="{BA804D48-79F4-4050-B78D-2A51D7BBD0BC}" destId="{10C79D68-A7AC-45E3-9486-BDCB8E63845B}" srcOrd="0" destOrd="0" presId="urn:microsoft.com/office/officeart/2005/8/layout/hierarchy6"/>
    <dgm:cxn modelId="{585C003C-0965-4EB4-8C43-803CFDC2E840}" type="presParOf" srcId="{BA804D48-79F4-4050-B78D-2A51D7BBD0BC}" destId="{5C6AFC82-3954-40B3-AD85-CF3457F5F4B5}" srcOrd="1" destOrd="0" presId="urn:microsoft.com/office/officeart/2005/8/layout/hierarchy6"/>
    <dgm:cxn modelId="{ED0D9DBE-77E2-480F-9747-E2AD1779F56B}" type="presParOf" srcId="{5C6AFC82-3954-40B3-AD85-CF3457F5F4B5}" destId="{88BD888B-B7CE-4F5D-A402-F1A186374BB4}" srcOrd="0" destOrd="0" presId="urn:microsoft.com/office/officeart/2005/8/layout/hierarchy6"/>
    <dgm:cxn modelId="{C63188A9-5625-49B0-889C-25DBE4848515}" type="presParOf" srcId="{5C6AFC82-3954-40B3-AD85-CF3457F5F4B5}" destId="{3E124952-CF66-4ECE-99BF-F27A54409458}" srcOrd="1" destOrd="0" presId="urn:microsoft.com/office/officeart/2005/8/layout/hierarchy6"/>
    <dgm:cxn modelId="{30153DE4-4E76-43C8-B8CD-85CABBEE00C3}" type="presParOf" srcId="{3E124952-CF66-4ECE-99BF-F27A54409458}" destId="{CA3B535E-84EC-4317-B601-7B3434BC1A6C}" srcOrd="0" destOrd="0" presId="urn:microsoft.com/office/officeart/2005/8/layout/hierarchy6"/>
    <dgm:cxn modelId="{0D97798C-6853-417B-A36B-289C43B21FE0}" type="presParOf" srcId="{3E124952-CF66-4ECE-99BF-F27A54409458}" destId="{32DFA765-F862-44BC-A999-BFDEBB59C84A}" srcOrd="1" destOrd="0" presId="urn:microsoft.com/office/officeart/2005/8/layout/hierarchy6"/>
    <dgm:cxn modelId="{CF86A59F-0298-43D7-BD81-2173BD7254BC}" type="presParOf" srcId="{5C6AFC82-3954-40B3-AD85-CF3457F5F4B5}" destId="{D676171D-8B7C-48C7-902C-8EC2A330D62F}" srcOrd="2" destOrd="0" presId="urn:microsoft.com/office/officeart/2005/8/layout/hierarchy6"/>
    <dgm:cxn modelId="{C512876D-FA4D-4B32-A3E7-7E25399CFD88}" type="presParOf" srcId="{5C6AFC82-3954-40B3-AD85-CF3457F5F4B5}" destId="{58B42C87-914A-42E1-845B-77CDE535307D}" srcOrd="3" destOrd="0" presId="urn:microsoft.com/office/officeart/2005/8/layout/hierarchy6"/>
    <dgm:cxn modelId="{667192EC-36B5-4621-8711-858DE3507AE4}" type="presParOf" srcId="{58B42C87-914A-42E1-845B-77CDE535307D}" destId="{7BCE3A64-7260-4D5D-B06C-3DDAD43DC395}" srcOrd="0" destOrd="0" presId="urn:microsoft.com/office/officeart/2005/8/layout/hierarchy6"/>
    <dgm:cxn modelId="{4C0E006D-77F9-46F3-B4C3-FD660916287D}" type="presParOf" srcId="{58B42C87-914A-42E1-845B-77CDE535307D}" destId="{4FC49072-2AF0-46A1-9C1D-1A5EEDAC6691}" srcOrd="1" destOrd="0" presId="urn:microsoft.com/office/officeart/2005/8/layout/hierarchy6"/>
    <dgm:cxn modelId="{32BBDBC5-251F-42E6-A629-2D477B4EFF27}" type="presParOf" srcId="{5C6AFC82-3954-40B3-AD85-CF3457F5F4B5}" destId="{26F10B6B-AF08-4AE9-A1D2-CDE968EF952E}" srcOrd="4" destOrd="0" presId="urn:microsoft.com/office/officeart/2005/8/layout/hierarchy6"/>
    <dgm:cxn modelId="{AA7B8BBB-DE26-4A10-A7DF-65176C7C0324}" type="presParOf" srcId="{5C6AFC82-3954-40B3-AD85-CF3457F5F4B5}" destId="{ADB7ED1D-558C-4F7F-93A5-A516E5C74032}" srcOrd="5" destOrd="0" presId="urn:microsoft.com/office/officeart/2005/8/layout/hierarchy6"/>
    <dgm:cxn modelId="{44854B61-6545-4E3A-8B49-87943BCE6B12}" type="presParOf" srcId="{ADB7ED1D-558C-4F7F-93A5-A516E5C74032}" destId="{F569DE79-166A-476F-963C-2C6A74372975}" srcOrd="0" destOrd="0" presId="urn:microsoft.com/office/officeart/2005/8/layout/hierarchy6"/>
    <dgm:cxn modelId="{FFFFD267-5190-420E-8977-E3BDCCEDB327}" type="presParOf" srcId="{ADB7ED1D-558C-4F7F-93A5-A516E5C74032}" destId="{F0389EE0-4E47-4E1D-AB03-19E3B025D83B}" srcOrd="1" destOrd="0" presId="urn:microsoft.com/office/officeart/2005/8/layout/hierarchy6"/>
    <dgm:cxn modelId="{BC193466-F0B9-4F82-9705-D40A3587E69D}" type="presParOf" srcId="{5C6AFC82-3954-40B3-AD85-CF3457F5F4B5}" destId="{876C67FB-09FD-429B-8AB6-B360BE678EC4}" srcOrd="6" destOrd="0" presId="urn:microsoft.com/office/officeart/2005/8/layout/hierarchy6"/>
    <dgm:cxn modelId="{86CC065F-9ECD-429B-8EC6-7547F5EE8E13}" type="presParOf" srcId="{5C6AFC82-3954-40B3-AD85-CF3457F5F4B5}" destId="{2BA36B04-8F1B-477B-9B1D-8A56BDBB4DA2}" srcOrd="7" destOrd="0" presId="urn:microsoft.com/office/officeart/2005/8/layout/hierarchy6"/>
    <dgm:cxn modelId="{CD699896-1C13-497E-8E86-08C55BD4D1BD}" type="presParOf" srcId="{2BA36B04-8F1B-477B-9B1D-8A56BDBB4DA2}" destId="{FB02FE48-C0A8-44E8-95EE-BE1D94919A71}" srcOrd="0" destOrd="0" presId="urn:microsoft.com/office/officeart/2005/8/layout/hierarchy6"/>
    <dgm:cxn modelId="{46E45A1D-9E0C-48A9-B205-AE4E458CA8D0}" type="presParOf" srcId="{2BA36B04-8F1B-477B-9B1D-8A56BDBB4DA2}" destId="{69FB6540-6AE4-4135-9184-6F0E2D427A93}" srcOrd="1" destOrd="0" presId="urn:microsoft.com/office/officeart/2005/8/layout/hierarchy6"/>
    <dgm:cxn modelId="{4A0F3D0A-EB94-46E3-B842-343C7CFFAD55}" type="presParOf" srcId="{665DCBBF-A135-41AF-8431-5955DAAE454C}" destId="{9E177298-1606-463A-AFF9-D93058F5DACB}" srcOrd="2" destOrd="0" presId="urn:microsoft.com/office/officeart/2005/8/layout/hierarchy6"/>
    <dgm:cxn modelId="{2D39B0FF-ABE9-4C4E-9F79-7A75CDF55D71}" type="presParOf" srcId="{665DCBBF-A135-41AF-8431-5955DAAE454C}" destId="{287626C9-8258-4797-AF95-B80FC7E11239}" srcOrd="3" destOrd="0" presId="urn:microsoft.com/office/officeart/2005/8/layout/hierarchy6"/>
    <dgm:cxn modelId="{331B9CDF-19F2-4C74-8DBE-43F9F2DB9F14}" type="presParOf" srcId="{287626C9-8258-4797-AF95-B80FC7E11239}" destId="{35DCB563-BE31-4672-A37B-AF06B9D42CD8}" srcOrd="0" destOrd="0" presId="urn:microsoft.com/office/officeart/2005/8/layout/hierarchy6"/>
    <dgm:cxn modelId="{51DA16F2-EBAA-4187-B386-29C91129B657}" type="presParOf" srcId="{287626C9-8258-4797-AF95-B80FC7E11239}" destId="{7DB9E95D-AF9C-4BD7-9634-BE850475370D}" srcOrd="1" destOrd="0" presId="urn:microsoft.com/office/officeart/2005/8/layout/hierarchy6"/>
    <dgm:cxn modelId="{7A10F684-1DB6-4CB4-BEFE-52EB42A70FA1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E48AD58B-8185-4834-9035-B6742D03ED9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0E0051EC-9C35-43AA-B309-3AE9BBE68A38}" type="parTrans" cxnId="{38441A41-0EC5-4E6D-BA90-0A4319BFED65}">
      <dgm:prSet/>
      <dgm:spPr/>
      <dgm:t>
        <a:bodyPr/>
        <a:lstStyle/>
        <a:p>
          <a:endParaRPr lang="en-GB"/>
        </a:p>
      </dgm:t>
    </dgm:pt>
    <dgm:pt modelId="{2E6086DD-78D8-4164-8D33-4270AD83E5F4}" type="sibTrans" cxnId="{38441A41-0EC5-4E6D-BA90-0A4319BFED6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E05A62CD-9242-4A4D-8A0F-EF9B67F026D0}" type="pres">
      <dgm:prSet presAssocID="{0E0051EC-9C35-43AA-B309-3AE9BBE68A38}" presName="Name19" presStyleLbl="parChTrans1D2" presStyleIdx="3" presStyleCnt="5"/>
      <dgm:spPr/>
    </dgm:pt>
    <dgm:pt modelId="{54BBB850-B143-4A0E-B477-7DBF7C7396F7}" type="pres">
      <dgm:prSet presAssocID="{E48AD58B-8185-4834-9035-B6742D03ED9C}" presName="Name21" presStyleCnt="0"/>
      <dgm:spPr/>
    </dgm:pt>
    <dgm:pt modelId="{0874CB9C-58BA-43A9-8DF8-F8C8ED73DC09}" type="pres">
      <dgm:prSet presAssocID="{E48AD58B-8185-4834-9035-B6742D03ED9C}" presName="level2Shape" presStyleLbl="node2" presStyleIdx="3" presStyleCnt="5"/>
      <dgm:spPr/>
    </dgm:pt>
    <dgm:pt modelId="{7C20AEBE-6D72-4DCD-A078-0F9F2ACC6B47}" type="pres">
      <dgm:prSet presAssocID="{E48AD58B-8185-4834-9035-B6742D03ED9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7ED360A-05FD-4C48-9CCB-4D70414E078C}" type="presOf" srcId="{E48AD58B-8185-4834-9035-B6742D03ED9C}" destId="{0874CB9C-58BA-43A9-8DF8-F8C8ED73DC09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8441A41-0EC5-4E6D-BA90-0A4319BFED65}" srcId="{11C582FB-D301-4A67-835D-4CB7CEB50770}" destId="{E48AD58B-8185-4834-9035-B6742D03ED9C}" srcOrd="3" destOrd="0" parTransId="{0E0051EC-9C35-43AA-B309-3AE9BBE68A38}" sibTransId="{2E6086DD-78D8-4164-8D33-4270AD83E5F4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6B3105BC-D6BF-4AB3-A09A-C4984522DC23}" type="presOf" srcId="{0E0051EC-9C35-43AA-B309-3AE9BBE68A38}" destId="{E05A62CD-9242-4A4D-8A0F-EF9B67F026D0}" srcOrd="0" destOrd="0" presId="urn:microsoft.com/office/officeart/2005/8/layout/hierarchy6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DB0683C8-80D6-475A-974C-B335EFD66373}" type="presParOf" srcId="{0810A678-E60C-4760-BC00-63A28DF49489}" destId="{E05A62CD-9242-4A4D-8A0F-EF9B67F026D0}" srcOrd="6" destOrd="0" presId="urn:microsoft.com/office/officeart/2005/8/layout/hierarchy6"/>
    <dgm:cxn modelId="{164CA5C9-C7C2-4ACD-942F-6D73224905BF}" type="presParOf" srcId="{0810A678-E60C-4760-BC00-63A28DF49489}" destId="{54BBB850-B143-4A0E-B477-7DBF7C7396F7}" srcOrd="7" destOrd="0" presId="urn:microsoft.com/office/officeart/2005/8/layout/hierarchy6"/>
    <dgm:cxn modelId="{F4B0F760-B05C-48FD-8129-03B1B2CB2F15}" type="presParOf" srcId="{54BBB850-B143-4A0E-B477-7DBF7C7396F7}" destId="{0874CB9C-58BA-43A9-8DF8-F8C8ED73DC09}" srcOrd="0" destOrd="0" presId="urn:microsoft.com/office/officeart/2005/8/layout/hierarchy6"/>
    <dgm:cxn modelId="{8FDF2C84-3920-4ECF-A60A-7D7CFEA884C9}" type="presParOf" srcId="{54BBB850-B143-4A0E-B477-7DBF7C7396F7}" destId="{7C20AEBE-6D72-4DCD-A078-0F9F2ACC6B47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7417BE7-4019-4B65-A16D-6E1DBCAE23B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Conjunctions</a:t>
          </a:r>
          <a:endParaRPr lang="en-GB" sz="1400" dirty="0"/>
        </a:p>
      </dgm:t>
    </dgm:pt>
    <dgm:pt modelId="{1B7B5B34-515F-4F99-A0F0-F222D3787B31}" type="parTrans" cxnId="{CD3EAAE7-0B7F-497F-BF4C-FB8B35C2C7CC}">
      <dgm:prSet/>
      <dgm:spPr/>
      <dgm:t>
        <a:bodyPr/>
        <a:lstStyle/>
        <a:p>
          <a:endParaRPr lang="en-GB"/>
        </a:p>
      </dgm:t>
    </dgm:pt>
    <dgm:pt modelId="{05500D74-2255-4E84-8263-87870FAE6F91}" type="sibTrans" cxnId="{CD3EAAE7-0B7F-497F-BF4C-FB8B35C2C7C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B50BD3FB-E473-4512-B6AA-808DF406E318}" type="pres">
      <dgm:prSet presAssocID="{1B7B5B34-515F-4F99-A0F0-F222D3787B31}" presName="Name19" presStyleLbl="parChTrans1D2" presStyleIdx="3" presStyleCnt="5"/>
      <dgm:spPr/>
    </dgm:pt>
    <dgm:pt modelId="{62BEC6B5-0C37-489E-A763-6DC823071904}" type="pres">
      <dgm:prSet presAssocID="{37417BE7-4019-4B65-A16D-6E1DBCAE23BE}" presName="Name21" presStyleCnt="0"/>
      <dgm:spPr/>
    </dgm:pt>
    <dgm:pt modelId="{805C1892-4C01-49E5-868D-835B5611391E}" type="pres">
      <dgm:prSet presAssocID="{37417BE7-4019-4B65-A16D-6E1DBCAE23BE}" presName="level2Shape" presStyleLbl="node2" presStyleIdx="3" presStyleCnt="5"/>
      <dgm:spPr/>
    </dgm:pt>
    <dgm:pt modelId="{F1A35FC4-8345-4038-BBF7-5D129AD8D4B6}" type="pres">
      <dgm:prSet presAssocID="{37417BE7-4019-4B65-A16D-6E1DBCAE23BE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10F5E2AB-0B37-46F0-9597-B6B9FEFD1B83}" type="presOf" srcId="{37417BE7-4019-4B65-A16D-6E1DBCAE23BE}" destId="{805C1892-4C01-49E5-868D-835B5611391E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FA3DF0E3-EBC1-4E72-8064-BA18CE3494F5}" type="presOf" srcId="{1B7B5B34-515F-4F99-A0F0-F222D3787B31}" destId="{B50BD3FB-E473-4512-B6AA-808DF406E318}" srcOrd="0" destOrd="0" presId="urn:microsoft.com/office/officeart/2005/8/layout/hierarchy6"/>
    <dgm:cxn modelId="{CD3EAAE7-0B7F-497F-BF4C-FB8B35C2C7CC}" srcId="{11C582FB-D301-4A67-835D-4CB7CEB50770}" destId="{37417BE7-4019-4B65-A16D-6E1DBCAE23BE}" srcOrd="3" destOrd="0" parTransId="{1B7B5B34-515F-4F99-A0F0-F222D3787B31}" sibTransId="{05500D74-2255-4E84-8263-87870FAE6F91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53509A8-9DB7-4EAE-A1F8-267D7325D4D6}" type="presParOf" srcId="{0810A678-E60C-4760-BC00-63A28DF49489}" destId="{B50BD3FB-E473-4512-B6AA-808DF406E318}" srcOrd="6" destOrd="0" presId="urn:microsoft.com/office/officeart/2005/8/layout/hierarchy6"/>
    <dgm:cxn modelId="{EB2BDA5C-7A75-4880-BE3D-C26BDADE8F0E}" type="presParOf" srcId="{0810A678-E60C-4760-BC00-63A28DF49489}" destId="{62BEC6B5-0C37-489E-A763-6DC823071904}" srcOrd="7" destOrd="0" presId="urn:microsoft.com/office/officeart/2005/8/layout/hierarchy6"/>
    <dgm:cxn modelId="{8D2261B0-CF68-42DE-AA26-A47A8E3C4703}" type="presParOf" srcId="{62BEC6B5-0C37-489E-A763-6DC823071904}" destId="{805C1892-4C01-49E5-868D-835B5611391E}" srcOrd="0" destOrd="0" presId="urn:microsoft.com/office/officeart/2005/8/layout/hierarchy6"/>
    <dgm:cxn modelId="{32B90D83-39D5-4107-9CBD-DF560A229EC5}" type="presParOf" srcId="{62BEC6B5-0C37-489E-A763-6DC823071904}" destId="{F1A35FC4-8345-4038-BBF7-5D129AD8D4B6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2F2F26B4-38DB-44F6-AE4F-3AB94194183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Conjunctions</a:t>
          </a:r>
          <a:endParaRPr lang="en-GB" sz="1400" dirty="0"/>
        </a:p>
      </dgm:t>
    </dgm:pt>
    <dgm:pt modelId="{4FBDC1A2-9D66-46F0-B7C8-313B9FA1EAF4}" type="parTrans" cxnId="{63D3C7AD-661B-484A-AEDA-25AAA4BABB62}">
      <dgm:prSet/>
      <dgm:spPr/>
      <dgm:t>
        <a:bodyPr/>
        <a:lstStyle/>
        <a:p>
          <a:endParaRPr lang="en-GB"/>
        </a:p>
      </dgm:t>
    </dgm:pt>
    <dgm:pt modelId="{DC423633-E3C1-4773-B3EF-53CB8F076998}" type="sibTrans" cxnId="{63D3C7AD-661B-484A-AEDA-25AAA4BABB6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E19C410-D02C-4CFB-804F-86AD470D3027}" type="pres">
      <dgm:prSet presAssocID="{4FBDC1A2-9D66-46F0-B7C8-313B9FA1EAF4}" presName="Name19" presStyleLbl="parChTrans1D2" presStyleIdx="3" presStyleCnt="5"/>
      <dgm:spPr/>
    </dgm:pt>
    <dgm:pt modelId="{C56A4264-3F83-4306-B4C6-F1F433444CE0}" type="pres">
      <dgm:prSet presAssocID="{2F2F26B4-38DB-44F6-AE4F-3AB941941838}" presName="Name21" presStyleCnt="0"/>
      <dgm:spPr/>
    </dgm:pt>
    <dgm:pt modelId="{B604E4B0-CC50-4E8D-8475-0F632A664100}" type="pres">
      <dgm:prSet presAssocID="{2F2F26B4-38DB-44F6-AE4F-3AB941941838}" presName="level2Shape" presStyleLbl="node2" presStyleIdx="3" presStyleCnt="5"/>
      <dgm:spPr/>
    </dgm:pt>
    <dgm:pt modelId="{A3E0DD1D-4AD6-4FFF-9562-6D5FBB727675}" type="pres">
      <dgm:prSet presAssocID="{2F2F26B4-38DB-44F6-AE4F-3AB94194183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3D3C7AD-661B-484A-AEDA-25AAA4BABB62}" srcId="{11C582FB-D301-4A67-835D-4CB7CEB50770}" destId="{2F2F26B4-38DB-44F6-AE4F-3AB941941838}" srcOrd="3" destOrd="0" parTransId="{4FBDC1A2-9D66-46F0-B7C8-313B9FA1EAF4}" sibTransId="{DC423633-E3C1-4773-B3EF-53CB8F076998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91B45D6-7F0A-43D5-959C-E20C23BD93FE}" type="presOf" srcId="{4FBDC1A2-9D66-46F0-B7C8-313B9FA1EAF4}" destId="{1E19C410-D02C-4CFB-804F-86AD470D302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1397FF4-FA4E-476D-9D4A-18C40BB83002}" type="presOf" srcId="{2F2F26B4-38DB-44F6-AE4F-3AB941941838}" destId="{B604E4B0-CC50-4E8D-8475-0F632A6641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9B4FF6A6-6E68-4372-9487-8AA3CFB5D405}" type="presParOf" srcId="{0810A678-E60C-4760-BC00-63A28DF49489}" destId="{1E19C410-D02C-4CFB-804F-86AD470D3027}" srcOrd="6" destOrd="0" presId="urn:microsoft.com/office/officeart/2005/8/layout/hierarchy6"/>
    <dgm:cxn modelId="{DE8D44BA-B857-4D88-BBFE-16F5C505FF22}" type="presParOf" srcId="{0810A678-E60C-4760-BC00-63A28DF49489}" destId="{C56A4264-3F83-4306-B4C6-F1F433444CE0}" srcOrd="7" destOrd="0" presId="urn:microsoft.com/office/officeart/2005/8/layout/hierarchy6"/>
    <dgm:cxn modelId="{4B2003B9-CCAE-48A0-87CD-9C89A1F9A0D8}" type="presParOf" srcId="{C56A4264-3F83-4306-B4C6-F1F433444CE0}" destId="{B604E4B0-CC50-4E8D-8475-0F632A664100}" srcOrd="0" destOrd="0" presId="urn:microsoft.com/office/officeart/2005/8/layout/hierarchy6"/>
    <dgm:cxn modelId="{01A1983E-EFD0-4688-8A69-448C9FBC90D8}" type="presParOf" srcId="{C56A4264-3F83-4306-B4C6-F1F433444CE0}" destId="{A3E0DD1D-4AD6-4FFF-9562-6D5FBB72767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2F2F26B4-38DB-44F6-AE4F-3AB94194183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 – Join clauses</a:t>
          </a:r>
        </a:p>
      </dgm:t>
    </dgm:pt>
    <dgm:pt modelId="{4FBDC1A2-9D66-46F0-B7C8-313B9FA1EAF4}" type="parTrans" cxnId="{63D3C7AD-661B-484A-AEDA-25AAA4BABB62}">
      <dgm:prSet/>
      <dgm:spPr/>
      <dgm:t>
        <a:bodyPr/>
        <a:lstStyle/>
        <a:p>
          <a:endParaRPr lang="en-GB"/>
        </a:p>
      </dgm:t>
    </dgm:pt>
    <dgm:pt modelId="{DC423633-E3C1-4773-B3EF-53CB8F076998}" type="sibTrans" cxnId="{63D3C7AD-661B-484A-AEDA-25AAA4BABB6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E19C410-D02C-4CFB-804F-86AD470D3027}" type="pres">
      <dgm:prSet presAssocID="{4FBDC1A2-9D66-46F0-B7C8-313B9FA1EAF4}" presName="Name19" presStyleLbl="parChTrans1D2" presStyleIdx="3" presStyleCnt="5"/>
      <dgm:spPr/>
    </dgm:pt>
    <dgm:pt modelId="{C56A4264-3F83-4306-B4C6-F1F433444CE0}" type="pres">
      <dgm:prSet presAssocID="{2F2F26B4-38DB-44F6-AE4F-3AB941941838}" presName="Name21" presStyleCnt="0"/>
      <dgm:spPr/>
    </dgm:pt>
    <dgm:pt modelId="{B604E4B0-CC50-4E8D-8475-0F632A664100}" type="pres">
      <dgm:prSet presAssocID="{2F2F26B4-38DB-44F6-AE4F-3AB941941838}" presName="level2Shape" presStyleLbl="node2" presStyleIdx="3" presStyleCnt="5"/>
      <dgm:spPr/>
    </dgm:pt>
    <dgm:pt modelId="{A3E0DD1D-4AD6-4FFF-9562-6D5FBB727675}" type="pres">
      <dgm:prSet presAssocID="{2F2F26B4-38DB-44F6-AE4F-3AB94194183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3D3C7AD-661B-484A-AEDA-25AAA4BABB62}" srcId="{11C582FB-D301-4A67-835D-4CB7CEB50770}" destId="{2F2F26B4-38DB-44F6-AE4F-3AB941941838}" srcOrd="3" destOrd="0" parTransId="{4FBDC1A2-9D66-46F0-B7C8-313B9FA1EAF4}" sibTransId="{DC423633-E3C1-4773-B3EF-53CB8F076998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91B45D6-7F0A-43D5-959C-E20C23BD93FE}" type="presOf" srcId="{4FBDC1A2-9D66-46F0-B7C8-313B9FA1EAF4}" destId="{1E19C410-D02C-4CFB-804F-86AD470D302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1397FF4-FA4E-476D-9D4A-18C40BB83002}" type="presOf" srcId="{2F2F26B4-38DB-44F6-AE4F-3AB941941838}" destId="{B604E4B0-CC50-4E8D-8475-0F632A6641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9B4FF6A6-6E68-4372-9487-8AA3CFB5D405}" type="presParOf" srcId="{0810A678-E60C-4760-BC00-63A28DF49489}" destId="{1E19C410-D02C-4CFB-804F-86AD470D3027}" srcOrd="6" destOrd="0" presId="urn:microsoft.com/office/officeart/2005/8/layout/hierarchy6"/>
    <dgm:cxn modelId="{DE8D44BA-B857-4D88-BBFE-16F5C505FF22}" type="presParOf" srcId="{0810A678-E60C-4760-BC00-63A28DF49489}" destId="{C56A4264-3F83-4306-B4C6-F1F433444CE0}" srcOrd="7" destOrd="0" presId="urn:microsoft.com/office/officeart/2005/8/layout/hierarchy6"/>
    <dgm:cxn modelId="{4B2003B9-CCAE-48A0-87CD-9C89A1F9A0D8}" type="presParOf" srcId="{C56A4264-3F83-4306-B4C6-F1F433444CE0}" destId="{B604E4B0-CC50-4E8D-8475-0F632A664100}" srcOrd="0" destOrd="0" presId="urn:microsoft.com/office/officeart/2005/8/layout/hierarchy6"/>
    <dgm:cxn modelId="{01A1983E-EFD0-4688-8A69-448C9FBC90D8}" type="presParOf" srcId="{C56A4264-3F83-4306-B4C6-F1F433444CE0}" destId="{A3E0DD1D-4AD6-4FFF-9562-6D5FBB72767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52867544-7B84-4746-8E15-83A3487D89A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 – Joins clauses</a:t>
          </a:r>
        </a:p>
      </dgm:t>
    </dgm:pt>
    <dgm:pt modelId="{247D286C-6A9F-4199-92CF-EBF31CE96611}" type="parTrans" cxnId="{6F452B01-9126-445A-BAD9-D7AEDB228C95}">
      <dgm:prSet/>
      <dgm:spPr/>
      <dgm:t>
        <a:bodyPr/>
        <a:lstStyle/>
        <a:p>
          <a:endParaRPr lang="en-GB"/>
        </a:p>
      </dgm:t>
    </dgm:pt>
    <dgm:pt modelId="{21986C40-4871-47AC-BAF7-D2D9E2FA9C12}" type="sibTrans" cxnId="{6F452B01-9126-445A-BAD9-D7AEDB228C9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26DD600A-3C46-4D9E-8379-10794F66924A}" type="pres">
      <dgm:prSet presAssocID="{247D286C-6A9F-4199-92CF-EBF31CE96611}" presName="Name19" presStyleLbl="parChTrans1D2" presStyleIdx="3" presStyleCnt="5"/>
      <dgm:spPr/>
    </dgm:pt>
    <dgm:pt modelId="{A401F59E-F6BB-4071-917C-58A8480DCA91}" type="pres">
      <dgm:prSet presAssocID="{52867544-7B84-4746-8E15-83A3487D89AC}" presName="Name21" presStyleCnt="0"/>
      <dgm:spPr/>
    </dgm:pt>
    <dgm:pt modelId="{257F4FAA-9336-4ABC-A5F4-051B56828069}" type="pres">
      <dgm:prSet presAssocID="{52867544-7B84-4746-8E15-83A3487D89AC}" presName="level2Shape" presStyleLbl="node2" presStyleIdx="3" presStyleCnt="5"/>
      <dgm:spPr/>
    </dgm:pt>
    <dgm:pt modelId="{2571A752-5BF3-49A6-B4C7-AF444655A36B}" type="pres">
      <dgm:prSet presAssocID="{52867544-7B84-4746-8E15-83A3487D89A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6F452B01-9126-445A-BAD9-D7AEDB228C95}" srcId="{11C582FB-D301-4A67-835D-4CB7CEB50770}" destId="{52867544-7B84-4746-8E15-83A3487D89AC}" srcOrd="3" destOrd="0" parTransId="{247D286C-6A9F-4199-92CF-EBF31CE96611}" sibTransId="{21986C40-4871-47AC-BAF7-D2D9E2FA9C12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C432552-A7C8-428E-8E18-ABD008BE4FB1}" type="presOf" srcId="{52867544-7B84-4746-8E15-83A3487D89AC}" destId="{257F4FAA-9336-4ABC-A5F4-051B56828069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717567D9-AC72-4092-86A8-1B30EED93182}" type="presOf" srcId="{247D286C-6A9F-4199-92CF-EBF31CE96611}" destId="{26DD600A-3C46-4D9E-8379-10794F66924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D9022BD4-3158-4E2D-ABE1-DEDF5B9F942E}" type="presParOf" srcId="{0810A678-E60C-4760-BC00-63A28DF49489}" destId="{26DD600A-3C46-4D9E-8379-10794F66924A}" srcOrd="6" destOrd="0" presId="urn:microsoft.com/office/officeart/2005/8/layout/hierarchy6"/>
    <dgm:cxn modelId="{48AA215C-2A51-4A0C-897E-74D08A2E5E6C}" type="presParOf" srcId="{0810A678-E60C-4760-BC00-63A28DF49489}" destId="{A401F59E-F6BB-4071-917C-58A8480DCA91}" srcOrd="7" destOrd="0" presId="urn:microsoft.com/office/officeart/2005/8/layout/hierarchy6"/>
    <dgm:cxn modelId="{5DD2B3F8-9881-4135-A81B-7D58416618EE}" type="presParOf" srcId="{A401F59E-F6BB-4071-917C-58A8480DCA91}" destId="{257F4FAA-9336-4ABC-A5F4-051B56828069}" srcOrd="0" destOrd="0" presId="urn:microsoft.com/office/officeart/2005/8/layout/hierarchy6"/>
    <dgm:cxn modelId="{E2FAB8BA-3650-4CE7-AFA3-5BB535BFC23F}" type="presParOf" srcId="{A401F59E-F6BB-4071-917C-58A8480DCA91}" destId="{2571A752-5BF3-49A6-B4C7-AF444655A36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B831C98-E450-42FC-81F9-5548672AA4D3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Adverb</a:t>
          </a:r>
        </a:p>
      </dgm:t>
    </dgm:pt>
    <dgm:pt modelId="{685C348E-EB72-4ECC-9234-5FF113DE52F4}" type="parTrans" cxnId="{9B831DCB-A497-4088-96EF-EA05A71A910B}">
      <dgm:prSet/>
      <dgm:spPr/>
      <dgm:t>
        <a:bodyPr/>
        <a:lstStyle/>
        <a:p>
          <a:endParaRPr lang="en-GB"/>
        </a:p>
      </dgm:t>
    </dgm:pt>
    <dgm:pt modelId="{141B9279-7365-4F56-9624-55B469074362}" type="sibTrans" cxnId="{9B831DCB-A497-4088-96EF-EA05A71A910B}">
      <dgm:prSet/>
      <dgm:spPr/>
      <dgm:t>
        <a:bodyPr/>
        <a:lstStyle/>
        <a:p>
          <a:endParaRPr lang="en-GB"/>
        </a:p>
      </dgm:t>
    </dgm:pt>
    <dgm:pt modelId="{78EDD04D-531A-40C9-8A05-2C2E75070BEB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</a:t>
          </a:r>
        </a:p>
      </dgm:t>
    </dgm:pt>
    <dgm:pt modelId="{AFC26EE7-9EBD-4BAE-AB33-9786043877CC}" type="parTrans" cxnId="{9EA2DB05-5598-425C-89C5-85C006FBC852}">
      <dgm:prSet/>
      <dgm:spPr/>
      <dgm:t>
        <a:bodyPr/>
        <a:lstStyle/>
        <a:p>
          <a:endParaRPr lang="en-GB"/>
        </a:p>
      </dgm:t>
    </dgm:pt>
    <dgm:pt modelId="{C6AAE4F7-7180-41A3-9539-B61677FEB021}" type="sibTrans" cxnId="{9EA2DB05-5598-425C-89C5-85C006FBC852}">
      <dgm:prSet/>
      <dgm:spPr/>
      <dgm:t>
        <a:bodyPr/>
        <a:lstStyle/>
        <a:p>
          <a:endParaRPr lang="en-GB"/>
        </a:p>
      </dgm:t>
    </dgm:pt>
    <dgm:pt modelId="{A60A7FE6-4381-412E-AA3E-2C4E0B8AEC8E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/>
            <a:t>Verb</a:t>
          </a:r>
          <a:endParaRPr lang="en-GB" sz="1800" dirty="0"/>
        </a:p>
      </dgm:t>
    </dgm:pt>
    <dgm:pt modelId="{029E877F-2024-40D5-A016-DE128A0C7F7D}" type="parTrans" cxnId="{A0835F4A-B00F-462F-80F7-610487F44EDB}">
      <dgm:prSet/>
      <dgm:spPr/>
      <dgm:t>
        <a:bodyPr/>
        <a:lstStyle/>
        <a:p>
          <a:endParaRPr lang="en-GB"/>
        </a:p>
      </dgm:t>
    </dgm:pt>
    <dgm:pt modelId="{E5CA01EF-503D-4075-9526-7A0ABC3456C6}" type="sibTrans" cxnId="{A0835F4A-B00F-462F-80F7-610487F44EDB}">
      <dgm:prSet/>
      <dgm:spPr/>
      <dgm:t>
        <a:bodyPr/>
        <a:lstStyle/>
        <a:p>
          <a:endParaRPr lang="en-GB"/>
        </a:p>
      </dgm:t>
    </dgm:pt>
    <dgm:pt modelId="{DD9AD3FD-14C0-456A-90F8-EB640CBBE47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200"/>
            <a:t>Conjunctions</a:t>
          </a:r>
          <a:endParaRPr lang="en-GB" sz="1200" dirty="0"/>
        </a:p>
      </dgm:t>
    </dgm:pt>
    <dgm:pt modelId="{0B9403C5-DEC3-4FB8-B5E9-2D6F50C9F835}" type="parTrans" cxnId="{718CA1BF-C03B-4300-BED5-A34E743B459C}">
      <dgm:prSet/>
      <dgm:spPr/>
      <dgm:t>
        <a:bodyPr/>
        <a:lstStyle/>
        <a:p>
          <a:endParaRPr lang="en-GB"/>
        </a:p>
      </dgm:t>
    </dgm:pt>
    <dgm:pt modelId="{CC9B40B4-3412-4016-A2A9-2EC17657EBEE}" type="sibTrans" cxnId="{718CA1BF-C03B-4300-BED5-A34E743B459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B7819136-1691-43DE-A965-D756F6859282}" type="pres">
      <dgm:prSet presAssocID="{029E877F-2024-40D5-A016-DE128A0C7F7D}" presName="Name19" presStyleLbl="parChTrans1D3" presStyleIdx="0" presStyleCnt="2"/>
      <dgm:spPr/>
    </dgm:pt>
    <dgm:pt modelId="{639E6CFE-8EE4-42DD-A1B2-921E9422F546}" type="pres">
      <dgm:prSet presAssocID="{A60A7FE6-4381-412E-AA3E-2C4E0B8AEC8E}" presName="Name21" presStyleCnt="0"/>
      <dgm:spPr/>
    </dgm:pt>
    <dgm:pt modelId="{74F16F6A-7BA9-4C4A-936E-2FD60E41CBC6}" type="pres">
      <dgm:prSet presAssocID="{A60A7FE6-4381-412E-AA3E-2C4E0B8AEC8E}" presName="level2Shape" presStyleLbl="node3" presStyleIdx="0" presStyleCnt="2"/>
      <dgm:spPr/>
    </dgm:pt>
    <dgm:pt modelId="{12787287-8258-4053-A9AA-08FC6579A4E5}" type="pres">
      <dgm:prSet presAssocID="{A60A7FE6-4381-412E-AA3E-2C4E0B8AEC8E}" presName="hierChild3" presStyleCnt="0"/>
      <dgm:spPr/>
    </dgm:pt>
    <dgm:pt modelId="{9E177298-1606-463A-AFF9-D93058F5DACB}" type="pres">
      <dgm:prSet presAssocID="{685C348E-EB72-4ECC-9234-5FF113DE52F4}" presName="Name19" presStyleLbl="parChTrans1D3" presStyleIdx="1" presStyleCnt="2"/>
      <dgm:spPr/>
    </dgm:pt>
    <dgm:pt modelId="{287626C9-8258-4797-AF95-B80FC7E11239}" type="pres">
      <dgm:prSet presAssocID="{BB831C98-E450-42FC-81F9-5548672AA4D3}" presName="Name21" presStyleCnt="0"/>
      <dgm:spPr/>
    </dgm:pt>
    <dgm:pt modelId="{35DCB563-BE31-4672-A37B-AF06B9D42CD8}" type="pres">
      <dgm:prSet presAssocID="{BB831C98-E450-42FC-81F9-5548672AA4D3}" presName="level2Shape" presStyleLbl="node3" presStyleIdx="1" presStyleCnt="2"/>
      <dgm:spPr/>
    </dgm:pt>
    <dgm:pt modelId="{7DB9E95D-AF9C-4BD7-9634-BE850475370D}" type="pres">
      <dgm:prSet presAssocID="{BB831C98-E450-42FC-81F9-5548672AA4D3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03C2D07-C57E-4D70-975E-82BFCAADA054}" type="pres">
      <dgm:prSet presAssocID="{0B9403C5-DEC3-4FB8-B5E9-2D6F50C9F835}" presName="Name19" presStyleLbl="parChTrans1D2" presStyleIdx="3" presStyleCnt="5"/>
      <dgm:spPr/>
    </dgm:pt>
    <dgm:pt modelId="{4731C6C7-2985-4521-A3F6-CF49EEE12D81}" type="pres">
      <dgm:prSet presAssocID="{DD9AD3FD-14C0-456A-90F8-EB640CBBE478}" presName="Name21" presStyleCnt="0"/>
      <dgm:spPr/>
    </dgm:pt>
    <dgm:pt modelId="{230CD390-102B-4D28-AED9-6F4F7739FC5C}" type="pres">
      <dgm:prSet presAssocID="{DD9AD3FD-14C0-456A-90F8-EB640CBBE478}" presName="level2Shape" presStyleLbl="node2" presStyleIdx="3" presStyleCnt="5"/>
      <dgm:spPr/>
    </dgm:pt>
    <dgm:pt modelId="{44C1627F-76F6-487F-8E8E-739418F2E2E4}" type="pres">
      <dgm:prSet presAssocID="{DD9AD3FD-14C0-456A-90F8-EB640CBBE478}" presName="hierChild3" presStyleCnt="0"/>
      <dgm:spPr/>
    </dgm:pt>
    <dgm:pt modelId="{F4F8AD33-DE16-4391-A66E-06F42F6DE93B}" type="pres">
      <dgm:prSet presAssocID="{AFC26EE7-9EBD-4BAE-AB33-9786043877CC}" presName="Name19" presStyleLbl="parChTrans1D2" presStyleIdx="4" presStyleCnt="5"/>
      <dgm:spPr/>
    </dgm:pt>
    <dgm:pt modelId="{925A6838-2EAD-4C0C-971D-68A592C98012}" type="pres">
      <dgm:prSet presAssocID="{78EDD04D-531A-40C9-8A05-2C2E75070BEB}" presName="Name21" presStyleCnt="0"/>
      <dgm:spPr/>
    </dgm:pt>
    <dgm:pt modelId="{44179545-E334-4429-BEBD-B7367FE4ED92}" type="pres">
      <dgm:prSet presAssocID="{78EDD04D-531A-40C9-8A05-2C2E75070BEB}" presName="level2Shape" presStyleLbl="node2" presStyleIdx="4" presStyleCnt="5"/>
      <dgm:spPr/>
    </dgm:pt>
    <dgm:pt modelId="{B1A20990-68CA-44BE-90BB-E362E5B4FEA4}" type="pres">
      <dgm:prSet presAssocID="{78EDD04D-531A-40C9-8A05-2C2E75070BE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9EA2DB05-5598-425C-89C5-85C006FBC852}" srcId="{11C582FB-D301-4A67-835D-4CB7CEB50770}" destId="{78EDD04D-531A-40C9-8A05-2C2E75070BEB}" srcOrd="4" destOrd="0" parTransId="{AFC26EE7-9EBD-4BAE-AB33-9786043877CC}" sibTransId="{C6AAE4F7-7180-41A3-9539-B61677FEB021}"/>
    <dgm:cxn modelId="{66CB6716-AC9E-4283-8DC6-13455D1F4C77}" type="presOf" srcId="{BB831C98-E450-42FC-81F9-5548672AA4D3}" destId="{35DCB563-BE31-4672-A37B-AF06B9D42CD8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DD53DB67-76B2-44CC-A265-42DD8DCDD5EC}" type="presOf" srcId="{BFDFC3B0-E6E0-4ABD-B046-5D5D74C9AE11}" destId="{E5E261E0-CCBC-4B5A-A904-F243E2AA53B0}" srcOrd="0" destOrd="0" presId="urn:microsoft.com/office/officeart/2005/8/layout/hierarchy6"/>
    <dgm:cxn modelId="{A0835F4A-B00F-462F-80F7-610487F44EDB}" srcId="{EBA8B7DB-6598-4380-B1E1-363E74D81801}" destId="{A60A7FE6-4381-412E-AA3E-2C4E0B8AEC8E}" srcOrd="0" destOrd="0" parTransId="{029E877F-2024-40D5-A016-DE128A0C7F7D}" sibTransId="{E5CA01EF-503D-4075-9526-7A0ABC3456C6}"/>
    <dgm:cxn modelId="{AB983450-D1B0-4D80-A667-0BE94CD02F56}" type="presOf" srcId="{11C582FB-D301-4A67-835D-4CB7CEB50770}" destId="{6244B4F7-B327-4EE2-8EC6-761014D046DA}" srcOrd="0" destOrd="0" presId="urn:microsoft.com/office/officeart/2005/8/layout/hierarchy6"/>
    <dgm:cxn modelId="{9D3A727A-9CFC-4060-A223-4155AD026520}" type="presOf" srcId="{78EDD04D-531A-40C9-8A05-2C2E75070BEB}" destId="{44179545-E334-4429-BEBD-B7367FE4ED92}" srcOrd="0" destOrd="0" presId="urn:microsoft.com/office/officeart/2005/8/layout/hierarchy6"/>
    <dgm:cxn modelId="{B820D67D-E93A-45D6-BE8B-E4D0B6D5B86D}" type="presOf" srcId="{6164C4B7-2FD3-411B-9DE0-6075F300ACD2}" destId="{67357A81-5F47-46C8-8791-23DB6B665016}" srcOrd="0" destOrd="0" presId="urn:microsoft.com/office/officeart/2005/8/layout/hierarchy6"/>
    <dgm:cxn modelId="{DC077C81-B659-404D-A33B-72CD96799210}" type="presOf" srcId="{029E877F-2024-40D5-A016-DE128A0C7F7D}" destId="{B7819136-1691-43DE-A965-D756F6859282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05D88F90-5756-46E3-9D91-C509E7495FA8}" type="presOf" srcId="{0B9403C5-DEC3-4FB8-B5E9-2D6F50C9F835}" destId="{103C2D07-C57E-4D70-975E-82BFCAADA054}" srcOrd="0" destOrd="0" presId="urn:microsoft.com/office/officeart/2005/8/layout/hierarchy6"/>
    <dgm:cxn modelId="{3DEB54A0-C6AB-48C5-8F89-38BCA69ED254}" type="presOf" srcId="{871E83FC-C0A7-4366-910C-0C2F0BA31BB4}" destId="{1CD6397F-75EE-4798-9222-CCACE974B0F9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35670AB4-8C6A-494F-80EE-EBDC9A7221B5}" type="presOf" srcId="{A60A7FE6-4381-412E-AA3E-2C4E0B8AEC8E}" destId="{74F16F6A-7BA9-4C4A-936E-2FD60E41CBC6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2A3B62BB-4CD4-4A9A-9EA4-399FA7C32E65}" type="presOf" srcId="{DD9AD3FD-14C0-456A-90F8-EB640CBBE478}" destId="{230CD390-102B-4D28-AED9-6F4F7739FC5C}" srcOrd="0" destOrd="0" presId="urn:microsoft.com/office/officeart/2005/8/layout/hierarchy6"/>
    <dgm:cxn modelId="{718CA1BF-C03B-4300-BED5-A34E743B459C}" srcId="{11C582FB-D301-4A67-835D-4CB7CEB50770}" destId="{DD9AD3FD-14C0-456A-90F8-EB640CBBE478}" srcOrd="3" destOrd="0" parTransId="{0B9403C5-DEC3-4FB8-B5E9-2D6F50C9F835}" sibTransId="{CC9B40B4-3412-4016-A2A9-2EC17657EBEE}"/>
    <dgm:cxn modelId="{9B831DCB-A497-4088-96EF-EA05A71A910B}" srcId="{EBA8B7DB-6598-4380-B1E1-363E74D81801}" destId="{BB831C98-E450-42FC-81F9-5548672AA4D3}" srcOrd="1" destOrd="0" parTransId="{685C348E-EB72-4ECC-9234-5FF113DE52F4}" sibTransId="{141B9279-7365-4F56-9624-55B469074362}"/>
    <dgm:cxn modelId="{EB0525D4-04A8-4570-A26B-97543449A6D2}" type="presOf" srcId="{CA4CC870-5F8C-4950-9C3F-CDDD8D47B8FE}" destId="{ADDD5734-79CB-4183-8EC2-3B41317D015B}" srcOrd="0" destOrd="0" presId="urn:microsoft.com/office/officeart/2005/8/layout/hierarchy6"/>
    <dgm:cxn modelId="{7910E8E0-B6BB-40C5-B247-821E8DBF1884}" type="presOf" srcId="{AFC26EE7-9EBD-4BAE-AB33-9786043877CC}" destId="{F4F8AD33-DE16-4391-A66E-06F42F6DE93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8CD07F8-F44E-4BB0-AA71-18707F8EDEFD}" type="presOf" srcId="{EBA8B7DB-6598-4380-B1E1-363E74D81801}" destId="{F363464E-03AD-4819-BCA0-0FA469D48E0C}" srcOrd="0" destOrd="0" presId="urn:microsoft.com/office/officeart/2005/8/layout/hierarchy6"/>
    <dgm:cxn modelId="{7BAF40FC-F8E8-4449-A6A0-6233064C79C2}" type="presOf" srcId="{91FF6C16-4843-4FCD-BDA7-2EDCEEB4A38F}" destId="{33643D00-C75E-4DF5-A0F0-DFA21355EB8A}" srcOrd="0" destOrd="0" presId="urn:microsoft.com/office/officeart/2005/8/layout/hierarchy6"/>
    <dgm:cxn modelId="{CA946EFC-479F-49EF-AAB4-CE94EC34EC7D}" type="presOf" srcId="{685C348E-EB72-4ECC-9234-5FF113DE52F4}" destId="{9E177298-1606-463A-AFF9-D93058F5DACB}" srcOrd="0" destOrd="0" presId="urn:microsoft.com/office/officeart/2005/8/layout/hierarchy6"/>
    <dgm:cxn modelId="{00C5F843-434D-4F97-97B6-8FC7D96B408A}" type="presParOf" srcId="{3F07D7E2-E965-43CE-A330-13369F1805EA}" destId="{E466D950-1166-446A-8834-0989703BB104}" srcOrd="0" destOrd="0" presId="urn:microsoft.com/office/officeart/2005/8/layout/hierarchy6"/>
    <dgm:cxn modelId="{9EC4182F-F495-4BEA-ADD6-AD68363FA9C3}" type="presParOf" srcId="{E466D950-1166-446A-8834-0989703BB104}" destId="{9946BB4B-0D0D-4192-B468-E6FAAB5AE8F3}" srcOrd="0" destOrd="0" presId="urn:microsoft.com/office/officeart/2005/8/layout/hierarchy6"/>
    <dgm:cxn modelId="{131DF54A-B61D-4B38-A436-62A084536EE4}" type="presParOf" srcId="{9946BB4B-0D0D-4192-B468-E6FAAB5AE8F3}" destId="{3ED1BE28-E331-40BF-92DD-74F99908B77D}" srcOrd="0" destOrd="0" presId="urn:microsoft.com/office/officeart/2005/8/layout/hierarchy6"/>
    <dgm:cxn modelId="{A49645F8-55DD-493E-9367-8BD0F9CE4E84}" type="presParOf" srcId="{3ED1BE28-E331-40BF-92DD-74F99908B77D}" destId="{6244B4F7-B327-4EE2-8EC6-761014D046DA}" srcOrd="0" destOrd="0" presId="urn:microsoft.com/office/officeart/2005/8/layout/hierarchy6"/>
    <dgm:cxn modelId="{576C41FC-074E-4224-8F71-59A1FED32C67}" type="presParOf" srcId="{3ED1BE28-E331-40BF-92DD-74F99908B77D}" destId="{0810A678-E60C-4760-BC00-63A28DF49489}" srcOrd="1" destOrd="0" presId="urn:microsoft.com/office/officeart/2005/8/layout/hierarchy6"/>
    <dgm:cxn modelId="{EE0988A2-4BFF-48FC-8372-231B3BC0989B}" type="presParOf" srcId="{0810A678-E60C-4760-BC00-63A28DF49489}" destId="{33643D00-C75E-4DF5-A0F0-DFA21355EB8A}" srcOrd="0" destOrd="0" presId="urn:microsoft.com/office/officeart/2005/8/layout/hierarchy6"/>
    <dgm:cxn modelId="{0CDD67C4-B1A4-4358-BCE3-043DB81973B3}" type="presParOf" srcId="{0810A678-E60C-4760-BC00-63A28DF49489}" destId="{6E24BE85-D38B-4C1A-A7DF-16389060B567}" srcOrd="1" destOrd="0" presId="urn:microsoft.com/office/officeart/2005/8/layout/hierarchy6"/>
    <dgm:cxn modelId="{DB4AD9A3-4842-4D04-99D3-905E0C7E9912}" type="presParOf" srcId="{6E24BE85-D38B-4C1A-A7DF-16389060B567}" destId="{ADDD5734-79CB-4183-8EC2-3B41317D015B}" srcOrd="0" destOrd="0" presId="urn:microsoft.com/office/officeart/2005/8/layout/hierarchy6"/>
    <dgm:cxn modelId="{970004F4-46D2-4499-ACC2-25CE9B2E5912}" type="presParOf" srcId="{6E24BE85-D38B-4C1A-A7DF-16389060B567}" destId="{A88F0D0A-72A4-4B5D-B0A7-0F9BD5683579}" srcOrd="1" destOrd="0" presId="urn:microsoft.com/office/officeart/2005/8/layout/hierarchy6"/>
    <dgm:cxn modelId="{B90ECE4A-8EBD-48DE-A8FD-2B1B184469D9}" type="presParOf" srcId="{0810A678-E60C-4760-BC00-63A28DF49489}" destId="{67357A81-5F47-46C8-8791-23DB6B665016}" srcOrd="2" destOrd="0" presId="urn:microsoft.com/office/officeart/2005/8/layout/hierarchy6"/>
    <dgm:cxn modelId="{E19F70B2-D40F-413B-9816-E17FB357E5F2}" type="presParOf" srcId="{0810A678-E60C-4760-BC00-63A28DF49489}" destId="{7278A374-6AC7-4093-98A6-F87C32FEBB05}" srcOrd="3" destOrd="0" presId="urn:microsoft.com/office/officeart/2005/8/layout/hierarchy6"/>
    <dgm:cxn modelId="{481F47D8-F242-42D9-AB62-C190B5CFA616}" type="presParOf" srcId="{7278A374-6AC7-4093-98A6-F87C32FEBB05}" destId="{F363464E-03AD-4819-BCA0-0FA469D48E0C}" srcOrd="0" destOrd="0" presId="urn:microsoft.com/office/officeart/2005/8/layout/hierarchy6"/>
    <dgm:cxn modelId="{32838AB0-DA7E-4292-B443-57CF08C9EC0C}" type="presParOf" srcId="{7278A374-6AC7-4093-98A6-F87C32FEBB05}" destId="{F965F83D-9EC5-422A-AC7F-21013E865C34}" srcOrd="1" destOrd="0" presId="urn:microsoft.com/office/officeart/2005/8/layout/hierarchy6"/>
    <dgm:cxn modelId="{E2D8DFAC-D6CF-4487-AFF4-5A0D05212565}" type="presParOf" srcId="{F965F83D-9EC5-422A-AC7F-21013E865C34}" destId="{B7819136-1691-43DE-A965-D756F6859282}" srcOrd="0" destOrd="0" presId="urn:microsoft.com/office/officeart/2005/8/layout/hierarchy6"/>
    <dgm:cxn modelId="{77E00112-6639-4750-9F48-ADBC5C94B83B}" type="presParOf" srcId="{F965F83D-9EC5-422A-AC7F-21013E865C34}" destId="{639E6CFE-8EE4-42DD-A1B2-921E9422F546}" srcOrd="1" destOrd="0" presId="urn:microsoft.com/office/officeart/2005/8/layout/hierarchy6"/>
    <dgm:cxn modelId="{EE2281A4-529A-4D83-9FCC-A482205E5A0B}" type="presParOf" srcId="{639E6CFE-8EE4-42DD-A1B2-921E9422F546}" destId="{74F16F6A-7BA9-4C4A-936E-2FD60E41CBC6}" srcOrd="0" destOrd="0" presId="urn:microsoft.com/office/officeart/2005/8/layout/hierarchy6"/>
    <dgm:cxn modelId="{6681F97D-01D0-4936-BE9B-3AE2B7552F73}" type="presParOf" srcId="{639E6CFE-8EE4-42DD-A1B2-921E9422F546}" destId="{12787287-8258-4053-A9AA-08FC6579A4E5}" srcOrd="1" destOrd="0" presId="urn:microsoft.com/office/officeart/2005/8/layout/hierarchy6"/>
    <dgm:cxn modelId="{96DBCC4F-11F1-44DE-AFAB-4C701483F081}" type="presParOf" srcId="{F965F83D-9EC5-422A-AC7F-21013E865C34}" destId="{9E177298-1606-463A-AFF9-D93058F5DACB}" srcOrd="2" destOrd="0" presId="urn:microsoft.com/office/officeart/2005/8/layout/hierarchy6"/>
    <dgm:cxn modelId="{DADBD364-4239-44D8-A861-ED93EF218264}" type="presParOf" srcId="{F965F83D-9EC5-422A-AC7F-21013E865C34}" destId="{287626C9-8258-4797-AF95-B80FC7E11239}" srcOrd="3" destOrd="0" presId="urn:microsoft.com/office/officeart/2005/8/layout/hierarchy6"/>
    <dgm:cxn modelId="{B8E3BDD1-5858-444D-B216-264D047545A4}" type="presParOf" srcId="{287626C9-8258-4797-AF95-B80FC7E11239}" destId="{35DCB563-BE31-4672-A37B-AF06B9D42CD8}" srcOrd="0" destOrd="0" presId="urn:microsoft.com/office/officeart/2005/8/layout/hierarchy6"/>
    <dgm:cxn modelId="{FB92773F-A3E8-456A-8F89-24361238A989}" type="presParOf" srcId="{287626C9-8258-4797-AF95-B80FC7E11239}" destId="{7DB9E95D-AF9C-4BD7-9634-BE850475370D}" srcOrd="1" destOrd="0" presId="urn:microsoft.com/office/officeart/2005/8/layout/hierarchy6"/>
    <dgm:cxn modelId="{616E2E68-F38F-4613-81FF-95897C8014BF}" type="presParOf" srcId="{0810A678-E60C-4760-BC00-63A28DF49489}" destId="{E5E261E0-CCBC-4B5A-A904-F243E2AA53B0}" srcOrd="4" destOrd="0" presId="urn:microsoft.com/office/officeart/2005/8/layout/hierarchy6"/>
    <dgm:cxn modelId="{AE16B4DE-1216-4573-A3E1-E0702B9A6AD5}" type="presParOf" srcId="{0810A678-E60C-4760-BC00-63A28DF49489}" destId="{A28DAF53-A1BC-4030-9E28-A821B535C590}" srcOrd="5" destOrd="0" presId="urn:microsoft.com/office/officeart/2005/8/layout/hierarchy6"/>
    <dgm:cxn modelId="{5EBE2826-BB2E-4281-BD52-A18C2A22D867}" type="presParOf" srcId="{A28DAF53-A1BC-4030-9E28-A821B535C590}" destId="{1CD6397F-75EE-4798-9222-CCACE974B0F9}" srcOrd="0" destOrd="0" presId="urn:microsoft.com/office/officeart/2005/8/layout/hierarchy6"/>
    <dgm:cxn modelId="{4CA18187-6F56-4F52-BE37-48A1E5522C80}" type="presParOf" srcId="{A28DAF53-A1BC-4030-9E28-A821B535C590}" destId="{9D39E6FF-CEE1-408B-A2A2-2DF86198EC1D}" srcOrd="1" destOrd="0" presId="urn:microsoft.com/office/officeart/2005/8/layout/hierarchy6"/>
    <dgm:cxn modelId="{1D0C1BCD-7E6C-4F30-8C84-696E26B599DC}" type="presParOf" srcId="{0810A678-E60C-4760-BC00-63A28DF49489}" destId="{103C2D07-C57E-4D70-975E-82BFCAADA054}" srcOrd="6" destOrd="0" presId="urn:microsoft.com/office/officeart/2005/8/layout/hierarchy6"/>
    <dgm:cxn modelId="{9F8EB1FF-BF4D-444F-B992-AAA51A885838}" type="presParOf" srcId="{0810A678-E60C-4760-BC00-63A28DF49489}" destId="{4731C6C7-2985-4521-A3F6-CF49EEE12D81}" srcOrd="7" destOrd="0" presId="urn:microsoft.com/office/officeart/2005/8/layout/hierarchy6"/>
    <dgm:cxn modelId="{CA48094B-D0F1-45B4-B9B8-3F283912228F}" type="presParOf" srcId="{4731C6C7-2985-4521-A3F6-CF49EEE12D81}" destId="{230CD390-102B-4D28-AED9-6F4F7739FC5C}" srcOrd="0" destOrd="0" presId="urn:microsoft.com/office/officeart/2005/8/layout/hierarchy6"/>
    <dgm:cxn modelId="{6627F592-36C3-4057-A909-1AED7FFF681A}" type="presParOf" srcId="{4731C6C7-2985-4521-A3F6-CF49EEE12D81}" destId="{44C1627F-76F6-487F-8E8E-739418F2E2E4}" srcOrd="1" destOrd="0" presId="urn:microsoft.com/office/officeart/2005/8/layout/hierarchy6"/>
    <dgm:cxn modelId="{44A2D80A-D985-4C67-847D-6DE9BC5F2831}" type="presParOf" srcId="{0810A678-E60C-4760-BC00-63A28DF49489}" destId="{F4F8AD33-DE16-4391-A66E-06F42F6DE93B}" srcOrd="8" destOrd="0" presId="urn:microsoft.com/office/officeart/2005/8/layout/hierarchy6"/>
    <dgm:cxn modelId="{E46D2125-BB6F-482F-9F6C-9A98CC77EBC0}" type="presParOf" srcId="{0810A678-E60C-4760-BC00-63A28DF49489}" destId="{925A6838-2EAD-4C0C-971D-68A592C98012}" srcOrd="9" destOrd="0" presId="urn:microsoft.com/office/officeart/2005/8/layout/hierarchy6"/>
    <dgm:cxn modelId="{DAEBC337-B639-456E-A412-892D99ED5036}" type="presParOf" srcId="{925A6838-2EAD-4C0C-971D-68A592C98012}" destId="{44179545-E334-4429-BEBD-B7367FE4ED92}" srcOrd="0" destOrd="0" presId="urn:microsoft.com/office/officeart/2005/8/layout/hierarchy6"/>
    <dgm:cxn modelId="{495C129A-80D0-4B16-8BAA-E7106F5870A6}" type="presParOf" srcId="{925A6838-2EAD-4C0C-971D-68A592C98012}" destId="{B1A20990-68CA-44BE-90BB-E362E5B4FEA4}" srcOrd="1" destOrd="0" presId="urn:microsoft.com/office/officeart/2005/8/layout/hierarchy6"/>
    <dgm:cxn modelId="{D0CECFF1-7AEC-414F-8467-C08B442F16FD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B831C98-E450-42FC-81F9-5548672AA4D3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Adverbial</a:t>
          </a:r>
        </a:p>
      </dgm:t>
    </dgm:pt>
    <dgm:pt modelId="{685C348E-EB72-4ECC-9234-5FF113DE52F4}" type="parTrans" cxnId="{9B831DCB-A497-4088-96EF-EA05A71A910B}">
      <dgm:prSet/>
      <dgm:spPr/>
      <dgm:t>
        <a:bodyPr/>
        <a:lstStyle/>
        <a:p>
          <a:endParaRPr lang="en-GB"/>
        </a:p>
      </dgm:t>
    </dgm:pt>
    <dgm:pt modelId="{141B9279-7365-4F56-9624-55B469074362}" type="sibTrans" cxnId="{9B831DCB-A497-4088-96EF-EA05A71A910B}">
      <dgm:prSet/>
      <dgm:spPr/>
      <dgm:t>
        <a:bodyPr/>
        <a:lstStyle/>
        <a:p>
          <a:endParaRPr lang="en-GB"/>
        </a:p>
      </dgm:t>
    </dgm:pt>
    <dgm:pt modelId="{78EDD04D-531A-40C9-8A05-2C2E75070BEB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</a:t>
          </a:r>
        </a:p>
      </dgm:t>
    </dgm:pt>
    <dgm:pt modelId="{AFC26EE7-9EBD-4BAE-AB33-9786043877CC}" type="parTrans" cxnId="{9EA2DB05-5598-425C-89C5-85C006FBC852}">
      <dgm:prSet/>
      <dgm:spPr/>
      <dgm:t>
        <a:bodyPr/>
        <a:lstStyle/>
        <a:p>
          <a:endParaRPr lang="en-GB"/>
        </a:p>
      </dgm:t>
    </dgm:pt>
    <dgm:pt modelId="{C6AAE4F7-7180-41A3-9539-B61677FEB021}" type="sibTrans" cxnId="{9EA2DB05-5598-425C-89C5-85C006FBC852}">
      <dgm:prSet/>
      <dgm:spPr/>
      <dgm:t>
        <a:bodyPr/>
        <a:lstStyle/>
        <a:p>
          <a:endParaRPr lang="en-GB"/>
        </a:p>
      </dgm:t>
    </dgm:pt>
    <dgm:pt modelId="{A60A7FE6-4381-412E-AA3E-2C4E0B8AEC8E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Verb - Being or doing words</a:t>
          </a:r>
        </a:p>
      </dgm:t>
    </dgm:pt>
    <dgm:pt modelId="{029E877F-2024-40D5-A016-DE128A0C7F7D}" type="parTrans" cxnId="{A0835F4A-B00F-462F-80F7-610487F44EDB}">
      <dgm:prSet/>
      <dgm:spPr/>
      <dgm:t>
        <a:bodyPr/>
        <a:lstStyle/>
        <a:p>
          <a:endParaRPr lang="en-GB"/>
        </a:p>
      </dgm:t>
    </dgm:pt>
    <dgm:pt modelId="{E5CA01EF-503D-4075-9526-7A0ABC3456C6}" type="sibTrans" cxnId="{A0835F4A-B00F-462F-80F7-610487F44EDB}">
      <dgm:prSet/>
      <dgm:spPr/>
      <dgm:t>
        <a:bodyPr/>
        <a:lstStyle/>
        <a:p>
          <a:endParaRPr lang="en-GB"/>
        </a:p>
      </dgm:t>
    </dgm:pt>
    <dgm:pt modelId="{DD9AD3FD-14C0-456A-90F8-EB640CBBE47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200"/>
            <a:t>Conjunctions</a:t>
          </a:r>
          <a:endParaRPr lang="en-GB" sz="1200" dirty="0"/>
        </a:p>
      </dgm:t>
    </dgm:pt>
    <dgm:pt modelId="{0B9403C5-DEC3-4FB8-B5E9-2D6F50C9F835}" type="parTrans" cxnId="{718CA1BF-C03B-4300-BED5-A34E743B459C}">
      <dgm:prSet/>
      <dgm:spPr/>
      <dgm:t>
        <a:bodyPr/>
        <a:lstStyle/>
        <a:p>
          <a:endParaRPr lang="en-GB"/>
        </a:p>
      </dgm:t>
    </dgm:pt>
    <dgm:pt modelId="{CC9B40B4-3412-4016-A2A9-2EC17657EBEE}" type="sibTrans" cxnId="{718CA1BF-C03B-4300-BED5-A34E743B459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B7819136-1691-43DE-A965-D756F6859282}" type="pres">
      <dgm:prSet presAssocID="{029E877F-2024-40D5-A016-DE128A0C7F7D}" presName="Name19" presStyleLbl="parChTrans1D3" presStyleIdx="0" presStyleCnt="2"/>
      <dgm:spPr/>
    </dgm:pt>
    <dgm:pt modelId="{639E6CFE-8EE4-42DD-A1B2-921E9422F546}" type="pres">
      <dgm:prSet presAssocID="{A60A7FE6-4381-412E-AA3E-2C4E0B8AEC8E}" presName="Name21" presStyleCnt="0"/>
      <dgm:spPr/>
    </dgm:pt>
    <dgm:pt modelId="{74F16F6A-7BA9-4C4A-936E-2FD60E41CBC6}" type="pres">
      <dgm:prSet presAssocID="{A60A7FE6-4381-412E-AA3E-2C4E0B8AEC8E}" presName="level2Shape" presStyleLbl="node3" presStyleIdx="0" presStyleCnt="2" custScaleX="142440"/>
      <dgm:spPr/>
    </dgm:pt>
    <dgm:pt modelId="{12787287-8258-4053-A9AA-08FC6579A4E5}" type="pres">
      <dgm:prSet presAssocID="{A60A7FE6-4381-412E-AA3E-2C4E0B8AEC8E}" presName="hierChild3" presStyleCnt="0"/>
      <dgm:spPr/>
    </dgm:pt>
    <dgm:pt modelId="{9E177298-1606-463A-AFF9-D93058F5DACB}" type="pres">
      <dgm:prSet presAssocID="{685C348E-EB72-4ECC-9234-5FF113DE52F4}" presName="Name19" presStyleLbl="parChTrans1D3" presStyleIdx="1" presStyleCnt="2"/>
      <dgm:spPr/>
    </dgm:pt>
    <dgm:pt modelId="{287626C9-8258-4797-AF95-B80FC7E11239}" type="pres">
      <dgm:prSet presAssocID="{BB831C98-E450-42FC-81F9-5548672AA4D3}" presName="Name21" presStyleCnt="0"/>
      <dgm:spPr/>
    </dgm:pt>
    <dgm:pt modelId="{35DCB563-BE31-4672-A37B-AF06B9D42CD8}" type="pres">
      <dgm:prSet presAssocID="{BB831C98-E450-42FC-81F9-5548672AA4D3}" presName="level2Shape" presStyleLbl="node3" presStyleIdx="1" presStyleCnt="2"/>
      <dgm:spPr/>
    </dgm:pt>
    <dgm:pt modelId="{7DB9E95D-AF9C-4BD7-9634-BE850475370D}" type="pres">
      <dgm:prSet presAssocID="{BB831C98-E450-42FC-81F9-5548672AA4D3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03C2D07-C57E-4D70-975E-82BFCAADA054}" type="pres">
      <dgm:prSet presAssocID="{0B9403C5-DEC3-4FB8-B5E9-2D6F50C9F835}" presName="Name19" presStyleLbl="parChTrans1D2" presStyleIdx="3" presStyleCnt="5"/>
      <dgm:spPr/>
    </dgm:pt>
    <dgm:pt modelId="{4731C6C7-2985-4521-A3F6-CF49EEE12D81}" type="pres">
      <dgm:prSet presAssocID="{DD9AD3FD-14C0-456A-90F8-EB640CBBE478}" presName="Name21" presStyleCnt="0"/>
      <dgm:spPr/>
    </dgm:pt>
    <dgm:pt modelId="{230CD390-102B-4D28-AED9-6F4F7739FC5C}" type="pres">
      <dgm:prSet presAssocID="{DD9AD3FD-14C0-456A-90F8-EB640CBBE478}" presName="level2Shape" presStyleLbl="node2" presStyleIdx="3" presStyleCnt="5"/>
      <dgm:spPr/>
    </dgm:pt>
    <dgm:pt modelId="{44C1627F-76F6-487F-8E8E-739418F2E2E4}" type="pres">
      <dgm:prSet presAssocID="{DD9AD3FD-14C0-456A-90F8-EB640CBBE478}" presName="hierChild3" presStyleCnt="0"/>
      <dgm:spPr/>
    </dgm:pt>
    <dgm:pt modelId="{F4F8AD33-DE16-4391-A66E-06F42F6DE93B}" type="pres">
      <dgm:prSet presAssocID="{AFC26EE7-9EBD-4BAE-AB33-9786043877CC}" presName="Name19" presStyleLbl="parChTrans1D2" presStyleIdx="4" presStyleCnt="5"/>
      <dgm:spPr/>
    </dgm:pt>
    <dgm:pt modelId="{925A6838-2EAD-4C0C-971D-68A592C98012}" type="pres">
      <dgm:prSet presAssocID="{78EDD04D-531A-40C9-8A05-2C2E75070BEB}" presName="Name21" presStyleCnt="0"/>
      <dgm:spPr/>
    </dgm:pt>
    <dgm:pt modelId="{44179545-E334-4429-BEBD-B7367FE4ED92}" type="pres">
      <dgm:prSet presAssocID="{78EDD04D-531A-40C9-8A05-2C2E75070BEB}" presName="level2Shape" presStyleLbl="node2" presStyleIdx="4" presStyleCnt="5"/>
      <dgm:spPr/>
    </dgm:pt>
    <dgm:pt modelId="{B1A20990-68CA-44BE-90BB-E362E5B4FEA4}" type="pres">
      <dgm:prSet presAssocID="{78EDD04D-531A-40C9-8A05-2C2E75070BE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9EA2DB05-5598-425C-89C5-85C006FBC852}" srcId="{11C582FB-D301-4A67-835D-4CB7CEB50770}" destId="{78EDD04D-531A-40C9-8A05-2C2E75070BEB}" srcOrd="4" destOrd="0" parTransId="{AFC26EE7-9EBD-4BAE-AB33-9786043877CC}" sibTransId="{C6AAE4F7-7180-41A3-9539-B61677FEB021}"/>
    <dgm:cxn modelId="{66CB6716-AC9E-4283-8DC6-13455D1F4C77}" type="presOf" srcId="{BB831C98-E450-42FC-81F9-5548672AA4D3}" destId="{35DCB563-BE31-4672-A37B-AF06B9D42CD8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DD53DB67-76B2-44CC-A265-42DD8DCDD5EC}" type="presOf" srcId="{BFDFC3B0-E6E0-4ABD-B046-5D5D74C9AE11}" destId="{E5E261E0-CCBC-4B5A-A904-F243E2AA53B0}" srcOrd="0" destOrd="0" presId="urn:microsoft.com/office/officeart/2005/8/layout/hierarchy6"/>
    <dgm:cxn modelId="{A0835F4A-B00F-462F-80F7-610487F44EDB}" srcId="{EBA8B7DB-6598-4380-B1E1-363E74D81801}" destId="{A60A7FE6-4381-412E-AA3E-2C4E0B8AEC8E}" srcOrd="0" destOrd="0" parTransId="{029E877F-2024-40D5-A016-DE128A0C7F7D}" sibTransId="{E5CA01EF-503D-4075-9526-7A0ABC3456C6}"/>
    <dgm:cxn modelId="{AB983450-D1B0-4D80-A667-0BE94CD02F56}" type="presOf" srcId="{11C582FB-D301-4A67-835D-4CB7CEB50770}" destId="{6244B4F7-B327-4EE2-8EC6-761014D046DA}" srcOrd="0" destOrd="0" presId="urn:microsoft.com/office/officeart/2005/8/layout/hierarchy6"/>
    <dgm:cxn modelId="{9D3A727A-9CFC-4060-A223-4155AD026520}" type="presOf" srcId="{78EDD04D-531A-40C9-8A05-2C2E75070BEB}" destId="{44179545-E334-4429-BEBD-B7367FE4ED92}" srcOrd="0" destOrd="0" presId="urn:microsoft.com/office/officeart/2005/8/layout/hierarchy6"/>
    <dgm:cxn modelId="{B820D67D-E93A-45D6-BE8B-E4D0B6D5B86D}" type="presOf" srcId="{6164C4B7-2FD3-411B-9DE0-6075F300ACD2}" destId="{67357A81-5F47-46C8-8791-23DB6B665016}" srcOrd="0" destOrd="0" presId="urn:microsoft.com/office/officeart/2005/8/layout/hierarchy6"/>
    <dgm:cxn modelId="{DC077C81-B659-404D-A33B-72CD96799210}" type="presOf" srcId="{029E877F-2024-40D5-A016-DE128A0C7F7D}" destId="{B7819136-1691-43DE-A965-D756F6859282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05D88F90-5756-46E3-9D91-C509E7495FA8}" type="presOf" srcId="{0B9403C5-DEC3-4FB8-B5E9-2D6F50C9F835}" destId="{103C2D07-C57E-4D70-975E-82BFCAADA054}" srcOrd="0" destOrd="0" presId="urn:microsoft.com/office/officeart/2005/8/layout/hierarchy6"/>
    <dgm:cxn modelId="{3DEB54A0-C6AB-48C5-8F89-38BCA69ED254}" type="presOf" srcId="{871E83FC-C0A7-4366-910C-0C2F0BA31BB4}" destId="{1CD6397F-75EE-4798-9222-CCACE974B0F9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35670AB4-8C6A-494F-80EE-EBDC9A7221B5}" type="presOf" srcId="{A60A7FE6-4381-412E-AA3E-2C4E0B8AEC8E}" destId="{74F16F6A-7BA9-4C4A-936E-2FD60E41CBC6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2A3B62BB-4CD4-4A9A-9EA4-399FA7C32E65}" type="presOf" srcId="{DD9AD3FD-14C0-456A-90F8-EB640CBBE478}" destId="{230CD390-102B-4D28-AED9-6F4F7739FC5C}" srcOrd="0" destOrd="0" presId="urn:microsoft.com/office/officeart/2005/8/layout/hierarchy6"/>
    <dgm:cxn modelId="{718CA1BF-C03B-4300-BED5-A34E743B459C}" srcId="{11C582FB-D301-4A67-835D-4CB7CEB50770}" destId="{DD9AD3FD-14C0-456A-90F8-EB640CBBE478}" srcOrd="3" destOrd="0" parTransId="{0B9403C5-DEC3-4FB8-B5E9-2D6F50C9F835}" sibTransId="{CC9B40B4-3412-4016-A2A9-2EC17657EBEE}"/>
    <dgm:cxn modelId="{9B831DCB-A497-4088-96EF-EA05A71A910B}" srcId="{EBA8B7DB-6598-4380-B1E1-363E74D81801}" destId="{BB831C98-E450-42FC-81F9-5548672AA4D3}" srcOrd="1" destOrd="0" parTransId="{685C348E-EB72-4ECC-9234-5FF113DE52F4}" sibTransId="{141B9279-7365-4F56-9624-55B469074362}"/>
    <dgm:cxn modelId="{EB0525D4-04A8-4570-A26B-97543449A6D2}" type="presOf" srcId="{CA4CC870-5F8C-4950-9C3F-CDDD8D47B8FE}" destId="{ADDD5734-79CB-4183-8EC2-3B41317D015B}" srcOrd="0" destOrd="0" presId="urn:microsoft.com/office/officeart/2005/8/layout/hierarchy6"/>
    <dgm:cxn modelId="{7910E8E0-B6BB-40C5-B247-821E8DBF1884}" type="presOf" srcId="{AFC26EE7-9EBD-4BAE-AB33-9786043877CC}" destId="{F4F8AD33-DE16-4391-A66E-06F42F6DE93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8CD07F8-F44E-4BB0-AA71-18707F8EDEFD}" type="presOf" srcId="{EBA8B7DB-6598-4380-B1E1-363E74D81801}" destId="{F363464E-03AD-4819-BCA0-0FA469D48E0C}" srcOrd="0" destOrd="0" presId="urn:microsoft.com/office/officeart/2005/8/layout/hierarchy6"/>
    <dgm:cxn modelId="{7BAF40FC-F8E8-4449-A6A0-6233064C79C2}" type="presOf" srcId="{91FF6C16-4843-4FCD-BDA7-2EDCEEB4A38F}" destId="{33643D00-C75E-4DF5-A0F0-DFA21355EB8A}" srcOrd="0" destOrd="0" presId="urn:microsoft.com/office/officeart/2005/8/layout/hierarchy6"/>
    <dgm:cxn modelId="{CA946EFC-479F-49EF-AAB4-CE94EC34EC7D}" type="presOf" srcId="{685C348E-EB72-4ECC-9234-5FF113DE52F4}" destId="{9E177298-1606-463A-AFF9-D93058F5DACB}" srcOrd="0" destOrd="0" presId="urn:microsoft.com/office/officeart/2005/8/layout/hierarchy6"/>
    <dgm:cxn modelId="{00C5F843-434D-4F97-97B6-8FC7D96B408A}" type="presParOf" srcId="{3F07D7E2-E965-43CE-A330-13369F1805EA}" destId="{E466D950-1166-446A-8834-0989703BB104}" srcOrd="0" destOrd="0" presId="urn:microsoft.com/office/officeart/2005/8/layout/hierarchy6"/>
    <dgm:cxn modelId="{9EC4182F-F495-4BEA-ADD6-AD68363FA9C3}" type="presParOf" srcId="{E466D950-1166-446A-8834-0989703BB104}" destId="{9946BB4B-0D0D-4192-B468-E6FAAB5AE8F3}" srcOrd="0" destOrd="0" presId="urn:microsoft.com/office/officeart/2005/8/layout/hierarchy6"/>
    <dgm:cxn modelId="{131DF54A-B61D-4B38-A436-62A084536EE4}" type="presParOf" srcId="{9946BB4B-0D0D-4192-B468-E6FAAB5AE8F3}" destId="{3ED1BE28-E331-40BF-92DD-74F99908B77D}" srcOrd="0" destOrd="0" presId="urn:microsoft.com/office/officeart/2005/8/layout/hierarchy6"/>
    <dgm:cxn modelId="{A49645F8-55DD-493E-9367-8BD0F9CE4E84}" type="presParOf" srcId="{3ED1BE28-E331-40BF-92DD-74F99908B77D}" destId="{6244B4F7-B327-4EE2-8EC6-761014D046DA}" srcOrd="0" destOrd="0" presId="urn:microsoft.com/office/officeart/2005/8/layout/hierarchy6"/>
    <dgm:cxn modelId="{576C41FC-074E-4224-8F71-59A1FED32C67}" type="presParOf" srcId="{3ED1BE28-E331-40BF-92DD-74F99908B77D}" destId="{0810A678-E60C-4760-BC00-63A28DF49489}" srcOrd="1" destOrd="0" presId="urn:microsoft.com/office/officeart/2005/8/layout/hierarchy6"/>
    <dgm:cxn modelId="{EE0988A2-4BFF-48FC-8372-231B3BC0989B}" type="presParOf" srcId="{0810A678-E60C-4760-BC00-63A28DF49489}" destId="{33643D00-C75E-4DF5-A0F0-DFA21355EB8A}" srcOrd="0" destOrd="0" presId="urn:microsoft.com/office/officeart/2005/8/layout/hierarchy6"/>
    <dgm:cxn modelId="{0CDD67C4-B1A4-4358-BCE3-043DB81973B3}" type="presParOf" srcId="{0810A678-E60C-4760-BC00-63A28DF49489}" destId="{6E24BE85-D38B-4C1A-A7DF-16389060B567}" srcOrd="1" destOrd="0" presId="urn:microsoft.com/office/officeart/2005/8/layout/hierarchy6"/>
    <dgm:cxn modelId="{DB4AD9A3-4842-4D04-99D3-905E0C7E9912}" type="presParOf" srcId="{6E24BE85-D38B-4C1A-A7DF-16389060B567}" destId="{ADDD5734-79CB-4183-8EC2-3B41317D015B}" srcOrd="0" destOrd="0" presId="urn:microsoft.com/office/officeart/2005/8/layout/hierarchy6"/>
    <dgm:cxn modelId="{970004F4-46D2-4499-ACC2-25CE9B2E5912}" type="presParOf" srcId="{6E24BE85-D38B-4C1A-A7DF-16389060B567}" destId="{A88F0D0A-72A4-4B5D-B0A7-0F9BD5683579}" srcOrd="1" destOrd="0" presId="urn:microsoft.com/office/officeart/2005/8/layout/hierarchy6"/>
    <dgm:cxn modelId="{B90ECE4A-8EBD-48DE-A8FD-2B1B184469D9}" type="presParOf" srcId="{0810A678-E60C-4760-BC00-63A28DF49489}" destId="{67357A81-5F47-46C8-8791-23DB6B665016}" srcOrd="2" destOrd="0" presId="urn:microsoft.com/office/officeart/2005/8/layout/hierarchy6"/>
    <dgm:cxn modelId="{E19F70B2-D40F-413B-9816-E17FB357E5F2}" type="presParOf" srcId="{0810A678-E60C-4760-BC00-63A28DF49489}" destId="{7278A374-6AC7-4093-98A6-F87C32FEBB05}" srcOrd="3" destOrd="0" presId="urn:microsoft.com/office/officeart/2005/8/layout/hierarchy6"/>
    <dgm:cxn modelId="{481F47D8-F242-42D9-AB62-C190B5CFA616}" type="presParOf" srcId="{7278A374-6AC7-4093-98A6-F87C32FEBB05}" destId="{F363464E-03AD-4819-BCA0-0FA469D48E0C}" srcOrd="0" destOrd="0" presId="urn:microsoft.com/office/officeart/2005/8/layout/hierarchy6"/>
    <dgm:cxn modelId="{32838AB0-DA7E-4292-B443-57CF08C9EC0C}" type="presParOf" srcId="{7278A374-6AC7-4093-98A6-F87C32FEBB05}" destId="{F965F83D-9EC5-422A-AC7F-21013E865C34}" srcOrd="1" destOrd="0" presId="urn:microsoft.com/office/officeart/2005/8/layout/hierarchy6"/>
    <dgm:cxn modelId="{E2D8DFAC-D6CF-4487-AFF4-5A0D05212565}" type="presParOf" srcId="{F965F83D-9EC5-422A-AC7F-21013E865C34}" destId="{B7819136-1691-43DE-A965-D756F6859282}" srcOrd="0" destOrd="0" presId="urn:microsoft.com/office/officeart/2005/8/layout/hierarchy6"/>
    <dgm:cxn modelId="{77E00112-6639-4750-9F48-ADBC5C94B83B}" type="presParOf" srcId="{F965F83D-9EC5-422A-AC7F-21013E865C34}" destId="{639E6CFE-8EE4-42DD-A1B2-921E9422F546}" srcOrd="1" destOrd="0" presId="urn:microsoft.com/office/officeart/2005/8/layout/hierarchy6"/>
    <dgm:cxn modelId="{EE2281A4-529A-4D83-9FCC-A482205E5A0B}" type="presParOf" srcId="{639E6CFE-8EE4-42DD-A1B2-921E9422F546}" destId="{74F16F6A-7BA9-4C4A-936E-2FD60E41CBC6}" srcOrd="0" destOrd="0" presId="urn:microsoft.com/office/officeart/2005/8/layout/hierarchy6"/>
    <dgm:cxn modelId="{6681F97D-01D0-4936-BE9B-3AE2B7552F73}" type="presParOf" srcId="{639E6CFE-8EE4-42DD-A1B2-921E9422F546}" destId="{12787287-8258-4053-A9AA-08FC6579A4E5}" srcOrd="1" destOrd="0" presId="urn:microsoft.com/office/officeart/2005/8/layout/hierarchy6"/>
    <dgm:cxn modelId="{96DBCC4F-11F1-44DE-AFAB-4C701483F081}" type="presParOf" srcId="{F965F83D-9EC5-422A-AC7F-21013E865C34}" destId="{9E177298-1606-463A-AFF9-D93058F5DACB}" srcOrd="2" destOrd="0" presId="urn:microsoft.com/office/officeart/2005/8/layout/hierarchy6"/>
    <dgm:cxn modelId="{DADBD364-4239-44D8-A861-ED93EF218264}" type="presParOf" srcId="{F965F83D-9EC5-422A-AC7F-21013E865C34}" destId="{287626C9-8258-4797-AF95-B80FC7E11239}" srcOrd="3" destOrd="0" presId="urn:microsoft.com/office/officeart/2005/8/layout/hierarchy6"/>
    <dgm:cxn modelId="{B8E3BDD1-5858-444D-B216-264D047545A4}" type="presParOf" srcId="{287626C9-8258-4797-AF95-B80FC7E11239}" destId="{35DCB563-BE31-4672-A37B-AF06B9D42CD8}" srcOrd="0" destOrd="0" presId="urn:microsoft.com/office/officeart/2005/8/layout/hierarchy6"/>
    <dgm:cxn modelId="{FB92773F-A3E8-456A-8F89-24361238A989}" type="presParOf" srcId="{287626C9-8258-4797-AF95-B80FC7E11239}" destId="{7DB9E95D-AF9C-4BD7-9634-BE850475370D}" srcOrd="1" destOrd="0" presId="urn:microsoft.com/office/officeart/2005/8/layout/hierarchy6"/>
    <dgm:cxn modelId="{616E2E68-F38F-4613-81FF-95897C8014BF}" type="presParOf" srcId="{0810A678-E60C-4760-BC00-63A28DF49489}" destId="{E5E261E0-CCBC-4B5A-A904-F243E2AA53B0}" srcOrd="4" destOrd="0" presId="urn:microsoft.com/office/officeart/2005/8/layout/hierarchy6"/>
    <dgm:cxn modelId="{AE16B4DE-1216-4573-A3E1-E0702B9A6AD5}" type="presParOf" srcId="{0810A678-E60C-4760-BC00-63A28DF49489}" destId="{A28DAF53-A1BC-4030-9E28-A821B535C590}" srcOrd="5" destOrd="0" presId="urn:microsoft.com/office/officeart/2005/8/layout/hierarchy6"/>
    <dgm:cxn modelId="{5EBE2826-BB2E-4281-BD52-A18C2A22D867}" type="presParOf" srcId="{A28DAF53-A1BC-4030-9E28-A821B535C590}" destId="{1CD6397F-75EE-4798-9222-CCACE974B0F9}" srcOrd="0" destOrd="0" presId="urn:microsoft.com/office/officeart/2005/8/layout/hierarchy6"/>
    <dgm:cxn modelId="{4CA18187-6F56-4F52-BE37-48A1E5522C80}" type="presParOf" srcId="{A28DAF53-A1BC-4030-9E28-A821B535C590}" destId="{9D39E6FF-CEE1-408B-A2A2-2DF86198EC1D}" srcOrd="1" destOrd="0" presId="urn:microsoft.com/office/officeart/2005/8/layout/hierarchy6"/>
    <dgm:cxn modelId="{1D0C1BCD-7E6C-4F30-8C84-696E26B599DC}" type="presParOf" srcId="{0810A678-E60C-4760-BC00-63A28DF49489}" destId="{103C2D07-C57E-4D70-975E-82BFCAADA054}" srcOrd="6" destOrd="0" presId="urn:microsoft.com/office/officeart/2005/8/layout/hierarchy6"/>
    <dgm:cxn modelId="{9F8EB1FF-BF4D-444F-B992-AAA51A885838}" type="presParOf" srcId="{0810A678-E60C-4760-BC00-63A28DF49489}" destId="{4731C6C7-2985-4521-A3F6-CF49EEE12D81}" srcOrd="7" destOrd="0" presId="urn:microsoft.com/office/officeart/2005/8/layout/hierarchy6"/>
    <dgm:cxn modelId="{CA48094B-D0F1-45B4-B9B8-3F283912228F}" type="presParOf" srcId="{4731C6C7-2985-4521-A3F6-CF49EEE12D81}" destId="{230CD390-102B-4D28-AED9-6F4F7739FC5C}" srcOrd="0" destOrd="0" presId="urn:microsoft.com/office/officeart/2005/8/layout/hierarchy6"/>
    <dgm:cxn modelId="{6627F592-36C3-4057-A909-1AED7FFF681A}" type="presParOf" srcId="{4731C6C7-2985-4521-A3F6-CF49EEE12D81}" destId="{44C1627F-76F6-487F-8E8E-739418F2E2E4}" srcOrd="1" destOrd="0" presId="urn:microsoft.com/office/officeart/2005/8/layout/hierarchy6"/>
    <dgm:cxn modelId="{44A2D80A-D985-4C67-847D-6DE9BC5F2831}" type="presParOf" srcId="{0810A678-E60C-4760-BC00-63A28DF49489}" destId="{F4F8AD33-DE16-4391-A66E-06F42F6DE93B}" srcOrd="8" destOrd="0" presId="urn:microsoft.com/office/officeart/2005/8/layout/hierarchy6"/>
    <dgm:cxn modelId="{E46D2125-BB6F-482F-9F6C-9A98CC77EBC0}" type="presParOf" srcId="{0810A678-E60C-4760-BC00-63A28DF49489}" destId="{925A6838-2EAD-4C0C-971D-68A592C98012}" srcOrd="9" destOrd="0" presId="urn:microsoft.com/office/officeart/2005/8/layout/hierarchy6"/>
    <dgm:cxn modelId="{DAEBC337-B639-456E-A412-892D99ED5036}" type="presParOf" srcId="{925A6838-2EAD-4C0C-971D-68A592C98012}" destId="{44179545-E334-4429-BEBD-B7367FE4ED92}" srcOrd="0" destOrd="0" presId="urn:microsoft.com/office/officeart/2005/8/layout/hierarchy6"/>
    <dgm:cxn modelId="{495C129A-80D0-4B16-8BAA-E7106F5870A6}" type="presParOf" srcId="{925A6838-2EAD-4C0C-971D-68A592C98012}" destId="{B1A20990-68CA-44BE-90BB-E362E5B4FEA4}" srcOrd="1" destOrd="0" presId="urn:microsoft.com/office/officeart/2005/8/layout/hierarchy6"/>
    <dgm:cxn modelId="{D0CECFF1-7AEC-414F-8467-C08B442F16FD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B831C98-E450-42FC-81F9-5548672AA4D3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Adverbial - Describes a verb </a:t>
          </a:r>
        </a:p>
      </dgm:t>
    </dgm:pt>
    <dgm:pt modelId="{685C348E-EB72-4ECC-9234-5FF113DE52F4}" type="parTrans" cxnId="{9B831DCB-A497-4088-96EF-EA05A71A910B}">
      <dgm:prSet/>
      <dgm:spPr/>
      <dgm:t>
        <a:bodyPr/>
        <a:lstStyle/>
        <a:p>
          <a:endParaRPr lang="en-GB"/>
        </a:p>
      </dgm:t>
    </dgm:pt>
    <dgm:pt modelId="{141B9279-7365-4F56-9624-55B469074362}" type="sibTrans" cxnId="{9B831DCB-A497-4088-96EF-EA05A71A910B}">
      <dgm:prSet/>
      <dgm:spPr/>
      <dgm:t>
        <a:bodyPr/>
        <a:lstStyle/>
        <a:p>
          <a:endParaRPr lang="en-GB"/>
        </a:p>
      </dgm:t>
    </dgm:pt>
    <dgm:pt modelId="{78EDD04D-531A-40C9-8A05-2C2E75070BEB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</a:t>
          </a:r>
        </a:p>
      </dgm:t>
    </dgm:pt>
    <dgm:pt modelId="{AFC26EE7-9EBD-4BAE-AB33-9786043877CC}" type="parTrans" cxnId="{9EA2DB05-5598-425C-89C5-85C006FBC852}">
      <dgm:prSet/>
      <dgm:spPr/>
      <dgm:t>
        <a:bodyPr/>
        <a:lstStyle/>
        <a:p>
          <a:endParaRPr lang="en-GB"/>
        </a:p>
      </dgm:t>
    </dgm:pt>
    <dgm:pt modelId="{C6AAE4F7-7180-41A3-9539-B61677FEB021}" type="sibTrans" cxnId="{9EA2DB05-5598-425C-89C5-85C006FBC852}">
      <dgm:prSet/>
      <dgm:spPr/>
      <dgm:t>
        <a:bodyPr/>
        <a:lstStyle/>
        <a:p>
          <a:endParaRPr lang="en-GB"/>
        </a:p>
      </dgm:t>
    </dgm:pt>
    <dgm:pt modelId="{A60A7FE6-4381-412E-AA3E-2C4E0B8AEC8E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Verb - Being or doing words</a:t>
          </a:r>
        </a:p>
      </dgm:t>
    </dgm:pt>
    <dgm:pt modelId="{029E877F-2024-40D5-A016-DE128A0C7F7D}" type="parTrans" cxnId="{A0835F4A-B00F-462F-80F7-610487F44EDB}">
      <dgm:prSet/>
      <dgm:spPr/>
      <dgm:t>
        <a:bodyPr/>
        <a:lstStyle/>
        <a:p>
          <a:endParaRPr lang="en-GB"/>
        </a:p>
      </dgm:t>
    </dgm:pt>
    <dgm:pt modelId="{E5CA01EF-503D-4075-9526-7A0ABC3456C6}" type="sibTrans" cxnId="{A0835F4A-B00F-462F-80F7-610487F44EDB}">
      <dgm:prSet/>
      <dgm:spPr/>
      <dgm:t>
        <a:bodyPr/>
        <a:lstStyle/>
        <a:p>
          <a:endParaRPr lang="en-GB"/>
        </a:p>
      </dgm:t>
    </dgm:pt>
    <dgm:pt modelId="{DD9AD3FD-14C0-456A-90F8-EB640CBBE47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200"/>
            <a:t>Conjunctions</a:t>
          </a:r>
          <a:endParaRPr lang="en-GB" sz="1200" dirty="0"/>
        </a:p>
      </dgm:t>
    </dgm:pt>
    <dgm:pt modelId="{0B9403C5-DEC3-4FB8-B5E9-2D6F50C9F835}" type="parTrans" cxnId="{718CA1BF-C03B-4300-BED5-A34E743B459C}">
      <dgm:prSet/>
      <dgm:spPr/>
      <dgm:t>
        <a:bodyPr/>
        <a:lstStyle/>
        <a:p>
          <a:endParaRPr lang="en-GB"/>
        </a:p>
      </dgm:t>
    </dgm:pt>
    <dgm:pt modelId="{CC9B40B4-3412-4016-A2A9-2EC17657EBEE}" type="sibTrans" cxnId="{718CA1BF-C03B-4300-BED5-A34E743B459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B7819136-1691-43DE-A965-D756F6859282}" type="pres">
      <dgm:prSet presAssocID="{029E877F-2024-40D5-A016-DE128A0C7F7D}" presName="Name19" presStyleLbl="parChTrans1D3" presStyleIdx="0" presStyleCnt="2"/>
      <dgm:spPr/>
    </dgm:pt>
    <dgm:pt modelId="{639E6CFE-8EE4-42DD-A1B2-921E9422F546}" type="pres">
      <dgm:prSet presAssocID="{A60A7FE6-4381-412E-AA3E-2C4E0B8AEC8E}" presName="Name21" presStyleCnt="0"/>
      <dgm:spPr/>
    </dgm:pt>
    <dgm:pt modelId="{74F16F6A-7BA9-4C4A-936E-2FD60E41CBC6}" type="pres">
      <dgm:prSet presAssocID="{A60A7FE6-4381-412E-AA3E-2C4E0B8AEC8E}" presName="level2Shape" presStyleLbl="node3" presStyleIdx="0" presStyleCnt="2" custScaleX="142440"/>
      <dgm:spPr/>
    </dgm:pt>
    <dgm:pt modelId="{12787287-8258-4053-A9AA-08FC6579A4E5}" type="pres">
      <dgm:prSet presAssocID="{A60A7FE6-4381-412E-AA3E-2C4E0B8AEC8E}" presName="hierChild3" presStyleCnt="0"/>
      <dgm:spPr/>
    </dgm:pt>
    <dgm:pt modelId="{9E177298-1606-463A-AFF9-D93058F5DACB}" type="pres">
      <dgm:prSet presAssocID="{685C348E-EB72-4ECC-9234-5FF113DE52F4}" presName="Name19" presStyleLbl="parChTrans1D3" presStyleIdx="1" presStyleCnt="2"/>
      <dgm:spPr/>
    </dgm:pt>
    <dgm:pt modelId="{287626C9-8258-4797-AF95-B80FC7E11239}" type="pres">
      <dgm:prSet presAssocID="{BB831C98-E450-42FC-81F9-5548672AA4D3}" presName="Name21" presStyleCnt="0"/>
      <dgm:spPr/>
    </dgm:pt>
    <dgm:pt modelId="{35DCB563-BE31-4672-A37B-AF06B9D42CD8}" type="pres">
      <dgm:prSet presAssocID="{BB831C98-E450-42FC-81F9-5548672AA4D3}" presName="level2Shape" presStyleLbl="node3" presStyleIdx="1" presStyleCnt="2" custScaleX="142440"/>
      <dgm:spPr/>
    </dgm:pt>
    <dgm:pt modelId="{7DB9E95D-AF9C-4BD7-9634-BE850475370D}" type="pres">
      <dgm:prSet presAssocID="{BB831C98-E450-42FC-81F9-5548672AA4D3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03C2D07-C57E-4D70-975E-82BFCAADA054}" type="pres">
      <dgm:prSet presAssocID="{0B9403C5-DEC3-4FB8-B5E9-2D6F50C9F835}" presName="Name19" presStyleLbl="parChTrans1D2" presStyleIdx="3" presStyleCnt="5"/>
      <dgm:spPr/>
    </dgm:pt>
    <dgm:pt modelId="{4731C6C7-2985-4521-A3F6-CF49EEE12D81}" type="pres">
      <dgm:prSet presAssocID="{DD9AD3FD-14C0-456A-90F8-EB640CBBE478}" presName="Name21" presStyleCnt="0"/>
      <dgm:spPr/>
    </dgm:pt>
    <dgm:pt modelId="{230CD390-102B-4D28-AED9-6F4F7739FC5C}" type="pres">
      <dgm:prSet presAssocID="{DD9AD3FD-14C0-456A-90F8-EB640CBBE478}" presName="level2Shape" presStyleLbl="node2" presStyleIdx="3" presStyleCnt="5"/>
      <dgm:spPr/>
    </dgm:pt>
    <dgm:pt modelId="{44C1627F-76F6-487F-8E8E-739418F2E2E4}" type="pres">
      <dgm:prSet presAssocID="{DD9AD3FD-14C0-456A-90F8-EB640CBBE478}" presName="hierChild3" presStyleCnt="0"/>
      <dgm:spPr/>
    </dgm:pt>
    <dgm:pt modelId="{F4F8AD33-DE16-4391-A66E-06F42F6DE93B}" type="pres">
      <dgm:prSet presAssocID="{AFC26EE7-9EBD-4BAE-AB33-9786043877CC}" presName="Name19" presStyleLbl="parChTrans1D2" presStyleIdx="4" presStyleCnt="5"/>
      <dgm:spPr/>
    </dgm:pt>
    <dgm:pt modelId="{925A6838-2EAD-4C0C-971D-68A592C98012}" type="pres">
      <dgm:prSet presAssocID="{78EDD04D-531A-40C9-8A05-2C2E75070BEB}" presName="Name21" presStyleCnt="0"/>
      <dgm:spPr/>
    </dgm:pt>
    <dgm:pt modelId="{44179545-E334-4429-BEBD-B7367FE4ED92}" type="pres">
      <dgm:prSet presAssocID="{78EDD04D-531A-40C9-8A05-2C2E75070BEB}" presName="level2Shape" presStyleLbl="node2" presStyleIdx="4" presStyleCnt="5"/>
      <dgm:spPr/>
    </dgm:pt>
    <dgm:pt modelId="{B1A20990-68CA-44BE-90BB-E362E5B4FEA4}" type="pres">
      <dgm:prSet presAssocID="{78EDD04D-531A-40C9-8A05-2C2E75070BE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9EA2DB05-5598-425C-89C5-85C006FBC852}" srcId="{11C582FB-D301-4A67-835D-4CB7CEB50770}" destId="{78EDD04D-531A-40C9-8A05-2C2E75070BEB}" srcOrd="4" destOrd="0" parTransId="{AFC26EE7-9EBD-4BAE-AB33-9786043877CC}" sibTransId="{C6AAE4F7-7180-41A3-9539-B61677FEB021}"/>
    <dgm:cxn modelId="{66CB6716-AC9E-4283-8DC6-13455D1F4C77}" type="presOf" srcId="{BB831C98-E450-42FC-81F9-5548672AA4D3}" destId="{35DCB563-BE31-4672-A37B-AF06B9D42CD8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DD53DB67-76B2-44CC-A265-42DD8DCDD5EC}" type="presOf" srcId="{BFDFC3B0-E6E0-4ABD-B046-5D5D74C9AE11}" destId="{E5E261E0-CCBC-4B5A-A904-F243E2AA53B0}" srcOrd="0" destOrd="0" presId="urn:microsoft.com/office/officeart/2005/8/layout/hierarchy6"/>
    <dgm:cxn modelId="{A0835F4A-B00F-462F-80F7-610487F44EDB}" srcId="{EBA8B7DB-6598-4380-B1E1-363E74D81801}" destId="{A60A7FE6-4381-412E-AA3E-2C4E0B8AEC8E}" srcOrd="0" destOrd="0" parTransId="{029E877F-2024-40D5-A016-DE128A0C7F7D}" sibTransId="{E5CA01EF-503D-4075-9526-7A0ABC3456C6}"/>
    <dgm:cxn modelId="{AB983450-D1B0-4D80-A667-0BE94CD02F56}" type="presOf" srcId="{11C582FB-D301-4A67-835D-4CB7CEB50770}" destId="{6244B4F7-B327-4EE2-8EC6-761014D046DA}" srcOrd="0" destOrd="0" presId="urn:microsoft.com/office/officeart/2005/8/layout/hierarchy6"/>
    <dgm:cxn modelId="{9D3A727A-9CFC-4060-A223-4155AD026520}" type="presOf" srcId="{78EDD04D-531A-40C9-8A05-2C2E75070BEB}" destId="{44179545-E334-4429-BEBD-B7367FE4ED92}" srcOrd="0" destOrd="0" presId="urn:microsoft.com/office/officeart/2005/8/layout/hierarchy6"/>
    <dgm:cxn modelId="{B820D67D-E93A-45D6-BE8B-E4D0B6D5B86D}" type="presOf" srcId="{6164C4B7-2FD3-411B-9DE0-6075F300ACD2}" destId="{67357A81-5F47-46C8-8791-23DB6B665016}" srcOrd="0" destOrd="0" presId="urn:microsoft.com/office/officeart/2005/8/layout/hierarchy6"/>
    <dgm:cxn modelId="{DC077C81-B659-404D-A33B-72CD96799210}" type="presOf" srcId="{029E877F-2024-40D5-A016-DE128A0C7F7D}" destId="{B7819136-1691-43DE-A965-D756F6859282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05D88F90-5756-46E3-9D91-C509E7495FA8}" type="presOf" srcId="{0B9403C5-DEC3-4FB8-B5E9-2D6F50C9F835}" destId="{103C2D07-C57E-4D70-975E-82BFCAADA054}" srcOrd="0" destOrd="0" presId="urn:microsoft.com/office/officeart/2005/8/layout/hierarchy6"/>
    <dgm:cxn modelId="{3DEB54A0-C6AB-48C5-8F89-38BCA69ED254}" type="presOf" srcId="{871E83FC-C0A7-4366-910C-0C2F0BA31BB4}" destId="{1CD6397F-75EE-4798-9222-CCACE974B0F9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35670AB4-8C6A-494F-80EE-EBDC9A7221B5}" type="presOf" srcId="{A60A7FE6-4381-412E-AA3E-2C4E0B8AEC8E}" destId="{74F16F6A-7BA9-4C4A-936E-2FD60E41CBC6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2A3B62BB-4CD4-4A9A-9EA4-399FA7C32E65}" type="presOf" srcId="{DD9AD3FD-14C0-456A-90F8-EB640CBBE478}" destId="{230CD390-102B-4D28-AED9-6F4F7739FC5C}" srcOrd="0" destOrd="0" presId="urn:microsoft.com/office/officeart/2005/8/layout/hierarchy6"/>
    <dgm:cxn modelId="{718CA1BF-C03B-4300-BED5-A34E743B459C}" srcId="{11C582FB-D301-4A67-835D-4CB7CEB50770}" destId="{DD9AD3FD-14C0-456A-90F8-EB640CBBE478}" srcOrd="3" destOrd="0" parTransId="{0B9403C5-DEC3-4FB8-B5E9-2D6F50C9F835}" sibTransId="{CC9B40B4-3412-4016-A2A9-2EC17657EBEE}"/>
    <dgm:cxn modelId="{9B831DCB-A497-4088-96EF-EA05A71A910B}" srcId="{EBA8B7DB-6598-4380-B1E1-363E74D81801}" destId="{BB831C98-E450-42FC-81F9-5548672AA4D3}" srcOrd="1" destOrd="0" parTransId="{685C348E-EB72-4ECC-9234-5FF113DE52F4}" sibTransId="{141B9279-7365-4F56-9624-55B469074362}"/>
    <dgm:cxn modelId="{EB0525D4-04A8-4570-A26B-97543449A6D2}" type="presOf" srcId="{CA4CC870-5F8C-4950-9C3F-CDDD8D47B8FE}" destId="{ADDD5734-79CB-4183-8EC2-3B41317D015B}" srcOrd="0" destOrd="0" presId="urn:microsoft.com/office/officeart/2005/8/layout/hierarchy6"/>
    <dgm:cxn modelId="{7910E8E0-B6BB-40C5-B247-821E8DBF1884}" type="presOf" srcId="{AFC26EE7-9EBD-4BAE-AB33-9786043877CC}" destId="{F4F8AD33-DE16-4391-A66E-06F42F6DE93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8CD07F8-F44E-4BB0-AA71-18707F8EDEFD}" type="presOf" srcId="{EBA8B7DB-6598-4380-B1E1-363E74D81801}" destId="{F363464E-03AD-4819-BCA0-0FA469D48E0C}" srcOrd="0" destOrd="0" presId="urn:microsoft.com/office/officeart/2005/8/layout/hierarchy6"/>
    <dgm:cxn modelId="{7BAF40FC-F8E8-4449-A6A0-6233064C79C2}" type="presOf" srcId="{91FF6C16-4843-4FCD-BDA7-2EDCEEB4A38F}" destId="{33643D00-C75E-4DF5-A0F0-DFA21355EB8A}" srcOrd="0" destOrd="0" presId="urn:microsoft.com/office/officeart/2005/8/layout/hierarchy6"/>
    <dgm:cxn modelId="{CA946EFC-479F-49EF-AAB4-CE94EC34EC7D}" type="presOf" srcId="{685C348E-EB72-4ECC-9234-5FF113DE52F4}" destId="{9E177298-1606-463A-AFF9-D93058F5DACB}" srcOrd="0" destOrd="0" presId="urn:microsoft.com/office/officeart/2005/8/layout/hierarchy6"/>
    <dgm:cxn modelId="{00C5F843-434D-4F97-97B6-8FC7D96B408A}" type="presParOf" srcId="{3F07D7E2-E965-43CE-A330-13369F1805EA}" destId="{E466D950-1166-446A-8834-0989703BB104}" srcOrd="0" destOrd="0" presId="urn:microsoft.com/office/officeart/2005/8/layout/hierarchy6"/>
    <dgm:cxn modelId="{9EC4182F-F495-4BEA-ADD6-AD68363FA9C3}" type="presParOf" srcId="{E466D950-1166-446A-8834-0989703BB104}" destId="{9946BB4B-0D0D-4192-B468-E6FAAB5AE8F3}" srcOrd="0" destOrd="0" presId="urn:microsoft.com/office/officeart/2005/8/layout/hierarchy6"/>
    <dgm:cxn modelId="{131DF54A-B61D-4B38-A436-62A084536EE4}" type="presParOf" srcId="{9946BB4B-0D0D-4192-B468-E6FAAB5AE8F3}" destId="{3ED1BE28-E331-40BF-92DD-74F99908B77D}" srcOrd="0" destOrd="0" presId="urn:microsoft.com/office/officeart/2005/8/layout/hierarchy6"/>
    <dgm:cxn modelId="{A49645F8-55DD-493E-9367-8BD0F9CE4E84}" type="presParOf" srcId="{3ED1BE28-E331-40BF-92DD-74F99908B77D}" destId="{6244B4F7-B327-4EE2-8EC6-761014D046DA}" srcOrd="0" destOrd="0" presId="urn:microsoft.com/office/officeart/2005/8/layout/hierarchy6"/>
    <dgm:cxn modelId="{576C41FC-074E-4224-8F71-59A1FED32C67}" type="presParOf" srcId="{3ED1BE28-E331-40BF-92DD-74F99908B77D}" destId="{0810A678-E60C-4760-BC00-63A28DF49489}" srcOrd="1" destOrd="0" presId="urn:microsoft.com/office/officeart/2005/8/layout/hierarchy6"/>
    <dgm:cxn modelId="{EE0988A2-4BFF-48FC-8372-231B3BC0989B}" type="presParOf" srcId="{0810A678-E60C-4760-BC00-63A28DF49489}" destId="{33643D00-C75E-4DF5-A0F0-DFA21355EB8A}" srcOrd="0" destOrd="0" presId="urn:microsoft.com/office/officeart/2005/8/layout/hierarchy6"/>
    <dgm:cxn modelId="{0CDD67C4-B1A4-4358-BCE3-043DB81973B3}" type="presParOf" srcId="{0810A678-E60C-4760-BC00-63A28DF49489}" destId="{6E24BE85-D38B-4C1A-A7DF-16389060B567}" srcOrd="1" destOrd="0" presId="urn:microsoft.com/office/officeart/2005/8/layout/hierarchy6"/>
    <dgm:cxn modelId="{DB4AD9A3-4842-4D04-99D3-905E0C7E9912}" type="presParOf" srcId="{6E24BE85-D38B-4C1A-A7DF-16389060B567}" destId="{ADDD5734-79CB-4183-8EC2-3B41317D015B}" srcOrd="0" destOrd="0" presId="urn:microsoft.com/office/officeart/2005/8/layout/hierarchy6"/>
    <dgm:cxn modelId="{970004F4-46D2-4499-ACC2-25CE9B2E5912}" type="presParOf" srcId="{6E24BE85-D38B-4C1A-A7DF-16389060B567}" destId="{A88F0D0A-72A4-4B5D-B0A7-0F9BD5683579}" srcOrd="1" destOrd="0" presId="urn:microsoft.com/office/officeart/2005/8/layout/hierarchy6"/>
    <dgm:cxn modelId="{B90ECE4A-8EBD-48DE-A8FD-2B1B184469D9}" type="presParOf" srcId="{0810A678-E60C-4760-BC00-63A28DF49489}" destId="{67357A81-5F47-46C8-8791-23DB6B665016}" srcOrd="2" destOrd="0" presId="urn:microsoft.com/office/officeart/2005/8/layout/hierarchy6"/>
    <dgm:cxn modelId="{E19F70B2-D40F-413B-9816-E17FB357E5F2}" type="presParOf" srcId="{0810A678-E60C-4760-BC00-63A28DF49489}" destId="{7278A374-6AC7-4093-98A6-F87C32FEBB05}" srcOrd="3" destOrd="0" presId="urn:microsoft.com/office/officeart/2005/8/layout/hierarchy6"/>
    <dgm:cxn modelId="{481F47D8-F242-42D9-AB62-C190B5CFA616}" type="presParOf" srcId="{7278A374-6AC7-4093-98A6-F87C32FEBB05}" destId="{F363464E-03AD-4819-BCA0-0FA469D48E0C}" srcOrd="0" destOrd="0" presId="urn:microsoft.com/office/officeart/2005/8/layout/hierarchy6"/>
    <dgm:cxn modelId="{32838AB0-DA7E-4292-B443-57CF08C9EC0C}" type="presParOf" srcId="{7278A374-6AC7-4093-98A6-F87C32FEBB05}" destId="{F965F83D-9EC5-422A-AC7F-21013E865C34}" srcOrd="1" destOrd="0" presId="urn:microsoft.com/office/officeart/2005/8/layout/hierarchy6"/>
    <dgm:cxn modelId="{E2D8DFAC-D6CF-4487-AFF4-5A0D05212565}" type="presParOf" srcId="{F965F83D-9EC5-422A-AC7F-21013E865C34}" destId="{B7819136-1691-43DE-A965-D756F6859282}" srcOrd="0" destOrd="0" presId="urn:microsoft.com/office/officeart/2005/8/layout/hierarchy6"/>
    <dgm:cxn modelId="{77E00112-6639-4750-9F48-ADBC5C94B83B}" type="presParOf" srcId="{F965F83D-9EC5-422A-AC7F-21013E865C34}" destId="{639E6CFE-8EE4-42DD-A1B2-921E9422F546}" srcOrd="1" destOrd="0" presId="urn:microsoft.com/office/officeart/2005/8/layout/hierarchy6"/>
    <dgm:cxn modelId="{EE2281A4-529A-4D83-9FCC-A482205E5A0B}" type="presParOf" srcId="{639E6CFE-8EE4-42DD-A1B2-921E9422F546}" destId="{74F16F6A-7BA9-4C4A-936E-2FD60E41CBC6}" srcOrd="0" destOrd="0" presId="urn:microsoft.com/office/officeart/2005/8/layout/hierarchy6"/>
    <dgm:cxn modelId="{6681F97D-01D0-4936-BE9B-3AE2B7552F73}" type="presParOf" srcId="{639E6CFE-8EE4-42DD-A1B2-921E9422F546}" destId="{12787287-8258-4053-A9AA-08FC6579A4E5}" srcOrd="1" destOrd="0" presId="urn:microsoft.com/office/officeart/2005/8/layout/hierarchy6"/>
    <dgm:cxn modelId="{96DBCC4F-11F1-44DE-AFAB-4C701483F081}" type="presParOf" srcId="{F965F83D-9EC5-422A-AC7F-21013E865C34}" destId="{9E177298-1606-463A-AFF9-D93058F5DACB}" srcOrd="2" destOrd="0" presId="urn:microsoft.com/office/officeart/2005/8/layout/hierarchy6"/>
    <dgm:cxn modelId="{DADBD364-4239-44D8-A861-ED93EF218264}" type="presParOf" srcId="{F965F83D-9EC5-422A-AC7F-21013E865C34}" destId="{287626C9-8258-4797-AF95-B80FC7E11239}" srcOrd="3" destOrd="0" presId="urn:microsoft.com/office/officeart/2005/8/layout/hierarchy6"/>
    <dgm:cxn modelId="{B8E3BDD1-5858-444D-B216-264D047545A4}" type="presParOf" srcId="{287626C9-8258-4797-AF95-B80FC7E11239}" destId="{35DCB563-BE31-4672-A37B-AF06B9D42CD8}" srcOrd="0" destOrd="0" presId="urn:microsoft.com/office/officeart/2005/8/layout/hierarchy6"/>
    <dgm:cxn modelId="{FB92773F-A3E8-456A-8F89-24361238A989}" type="presParOf" srcId="{287626C9-8258-4797-AF95-B80FC7E11239}" destId="{7DB9E95D-AF9C-4BD7-9634-BE850475370D}" srcOrd="1" destOrd="0" presId="urn:microsoft.com/office/officeart/2005/8/layout/hierarchy6"/>
    <dgm:cxn modelId="{616E2E68-F38F-4613-81FF-95897C8014BF}" type="presParOf" srcId="{0810A678-E60C-4760-BC00-63A28DF49489}" destId="{E5E261E0-CCBC-4B5A-A904-F243E2AA53B0}" srcOrd="4" destOrd="0" presId="urn:microsoft.com/office/officeart/2005/8/layout/hierarchy6"/>
    <dgm:cxn modelId="{AE16B4DE-1216-4573-A3E1-E0702B9A6AD5}" type="presParOf" srcId="{0810A678-E60C-4760-BC00-63A28DF49489}" destId="{A28DAF53-A1BC-4030-9E28-A821B535C590}" srcOrd="5" destOrd="0" presId="urn:microsoft.com/office/officeart/2005/8/layout/hierarchy6"/>
    <dgm:cxn modelId="{5EBE2826-BB2E-4281-BD52-A18C2A22D867}" type="presParOf" srcId="{A28DAF53-A1BC-4030-9E28-A821B535C590}" destId="{1CD6397F-75EE-4798-9222-CCACE974B0F9}" srcOrd="0" destOrd="0" presId="urn:microsoft.com/office/officeart/2005/8/layout/hierarchy6"/>
    <dgm:cxn modelId="{4CA18187-6F56-4F52-BE37-48A1E5522C80}" type="presParOf" srcId="{A28DAF53-A1BC-4030-9E28-A821B535C590}" destId="{9D39E6FF-CEE1-408B-A2A2-2DF86198EC1D}" srcOrd="1" destOrd="0" presId="urn:microsoft.com/office/officeart/2005/8/layout/hierarchy6"/>
    <dgm:cxn modelId="{1D0C1BCD-7E6C-4F30-8C84-696E26B599DC}" type="presParOf" srcId="{0810A678-E60C-4760-BC00-63A28DF49489}" destId="{103C2D07-C57E-4D70-975E-82BFCAADA054}" srcOrd="6" destOrd="0" presId="urn:microsoft.com/office/officeart/2005/8/layout/hierarchy6"/>
    <dgm:cxn modelId="{9F8EB1FF-BF4D-444F-B992-AAA51A885838}" type="presParOf" srcId="{0810A678-E60C-4760-BC00-63A28DF49489}" destId="{4731C6C7-2985-4521-A3F6-CF49EEE12D81}" srcOrd="7" destOrd="0" presId="urn:microsoft.com/office/officeart/2005/8/layout/hierarchy6"/>
    <dgm:cxn modelId="{CA48094B-D0F1-45B4-B9B8-3F283912228F}" type="presParOf" srcId="{4731C6C7-2985-4521-A3F6-CF49EEE12D81}" destId="{230CD390-102B-4D28-AED9-6F4F7739FC5C}" srcOrd="0" destOrd="0" presId="urn:microsoft.com/office/officeart/2005/8/layout/hierarchy6"/>
    <dgm:cxn modelId="{6627F592-36C3-4057-A909-1AED7FFF681A}" type="presParOf" srcId="{4731C6C7-2985-4521-A3F6-CF49EEE12D81}" destId="{44C1627F-76F6-487F-8E8E-739418F2E2E4}" srcOrd="1" destOrd="0" presId="urn:microsoft.com/office/officeart/2005/8/layout/hierarchy6"/>
    <dgm:cxn modelId="{44A2D80A-D985-4C67-847D-6DE9BC5F2831}" type="presParOf" srcId="{0810A678-E60C-4760-BC00-63A28DF49489}" destId="{F4F8AD33-DE16-4391-A66E-06F42F6DE93B}" srcOrd="8" destOrd="0" presId="urn:microsoft.com/office/officeart/2005/8/layout/hierarchy6"/>
    <dgm:cxn modelId="{E46D2125-BB6F-482F-9F6C-9A98CC77EBC0}" type="presParOf" srcId="{0810A678-E60C-4760-BC00-63A28DF49489}" destId="{925A6838-2EAD-4C0C-971D-68A592C98012}" srcOrd="9" destOrd="0" presId="urn:microsoft.com/office/officeart/2005/8/layout/hierarchy6"/>
    <dgm:cxn modelId="{DAEBC337-B639-456E-A412-892D99ED5036}" type="presParOf" srcId="{925A6838-2EAD-4C0C-971D-68A592C98012}" destId="{44179545-E334-4429-BEBD-B7367FE4ED92}" srcOrd="0" destOrd="0" presId="urn:microsoft.com/office/officeart/2005/8/layout/hierarchy6"/>
    <dgm:cxn modelId="{495C129A-80D0-4B16-8BAA-E7106F5870A6}" type="presParOf" srcId="{925A6838-2EAD-4C0C-971D-68A592C98012}" destId="{B1A20990-68CA-44BE-90BB-E362E5B4FEA4}" srcOrd="1" destOrd="0" presId="urn:microsoft.com/office/officeart/2005/8/layout/hierarchy6"/>
    <dgm:cxn modelId="{D0CECFF1-7AEC-414F-8467-C08B442F16FD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98990" y="666749"/>
          <a:ext cx="4554374" cy="116398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33082" y="700841"/>
        <a:ext cx="4486190" cy="1095796"/>
      </dsp:txXfrm>
    </dsp:sp>
    <dsp:sp modelId="{33643D00-C75E-4DF5-A0F0-DFA21355EB8A}">
      <dsp:nvSpPr>
        <dsp:cNvPr id="0" name=""/>
        <dsp:cNvSpPr/>
      </dsp:nvSpPr>
      <dsp:spPr>
        <a:xfrm>
          <a:off x="724762" y="1830730"/>
          <a:ext cx="4251415" cy="386172"/>
        </a:xfrm>
        <a:custGeom>
          <a:avLst/>
          <a:gdLst/>
          <a:ahLst/>
          <a:cxnLst/>
          <a:rect l="0" t="0" r="0" b="0"/>
          <a:pathLst>
            <a:path>
              <a:moveTo>
                <a:pt x="4251415" y="0"/>
              </a:moveTo>
              <a:lnTo>
                <a:pt x="425141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90" y="2216902"/>
          <a:ext cx="1448145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8966" y="2245178"/>
        <a:ext cx="1391593" cy="908878"/>
      </dsp:txXfrm>
    </dsp:sp>
    <dsp:sp modelId="{67357A81-5F47-46C8-8791-23DB6B665016}">
      <dsp:nvSpPr>
        <dsp:cNvPr id="0" name=""/>
        <dsp:cNvSpPr/>
      </dsp:nvSpPr>
      <dsp:spPr>
        <a:xfrm>
          <a:off x="2607352" y="1830730"/>
          <a:ext cx="2368825" cy="386172"/>
        </a:xfrm>
        <a:custGeom>
          <a:avLst/>
          <a:gdLst/>
          <a:ahLst/>
          <a:cxnLst/>
          <a:rect l="0" t="0" r="0" b="0"/>
          <a:pathLst>
            <a:path>
              <a:moveTo>
                <a:pt x="2368825" y="0"/>
              </a:moveTo>
              <a:lnTo>
                <a:pt x="236882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83279" y="2216902"/>
          <a:ext cx="1448145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11555" y="2245178"/>
        <a:ext cx="1391593" cy="908878"/>
      </dsp:txXfrm>
    </dsp:sp>
    <dsp:sp modelId="{E5E261E0-CCBC-4B5A-A904-F243E2AA53B0}">
      <dsp:nvSpPr>
        <dsp:cNvPr id="0" name=""/>
        <dsp:cNvSpPr/>
      </dsp:nvSpPr>
      <dsp:spPr>
        <a:xfrm>
          <a:off x="4621252" y="1830730"/>
          <a:ext cx="354925" cy="386172"/>
        </a:xfrm>
        <a:custGeom>
          <a:avLst/>
          <a:gdLst/>
          <a:ahLst/>
          <a:cxnLst/>
          <a:rect l="0" t="0" r="0" b="0"/>
          <a:pathLst>
            <a:path>
              <a:moveTo>
                <a:pt x="354925" y="0"/>
              </a:moveTo>
              <a:lnTo>
                <a:pt x="35492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765868" y="2216902"/>
          <a:ext cx="1710766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794144" y="2245178"/>
        <a:ext cx="1654214" cy="908878"/>
      </dsp:txXfrm>
    </dsp:sp>
    <dsp:sp modelId="{F7436063-BF3D-4400-ABDF-46A0C91AC2E1}">
      <dsp:nvSpPr>
        <dsp:cNvPr id="0" name=""/>
        <dsp:cNvSpPr/>
      </dsp:nvSpPr>
      <dsp:spPr>
        <a:xfrm>
          <a:off x="4976178" y="1830730"/>
          <a:ext cx="1836436" cy="3861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086"/>
              </a:lnTo>
              <a:lnTo>
                <a:pt x="1836436" y="193086"/>
              </a:lnTo>
              <a:lnTo>
                <a:pt x="1836436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5911079" y="2216902"/>
          <a:ext cx="1803071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5939355" y="2245178"/>
        <a:ext cx="1746519" cy="908878"/>
      </dsp:txXfrm>
    </dsp:sp>
    <dsp:sp modelId="{6CFC2203-4938-49A2-AB87-024200020F23}">
      <dsp:nvSpPr>
        <dsp:cNvPr id="0" name=""/>
        <dsp:cNvSpPr/>
      </dsp:nvSpPr>
      <dsp:spPr>
        <a:xfrm>
          <a:off x="4976178" y="1830730"/>
          <a:ext cx="4073952" cy="3861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086"/>
              </a:lnTo>
              <a:lnTo>
                <a:pt x="4073952" y="193086"/>
              </a:lnTo>
              <a:lnTo>
                <a:pt x="4073952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556983-C79F-48DB-8B35-B0509DFA20D2}">
      <dsp:nvSpPr>
        <dsp:cNvPr id="0" name=""/>
        <dsp:cNvSpPr/>
      </dsp:nvSpPr>
      <dsp:spPr>
        <a:xfrm>
          <a:off x="8148594" y="2216902"/>
          <a:ext cx="1803071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Punctuation</a:t>
          </a:r>
          <a:endParaRPr lang="en-GB" sz="1400" kern="1200" dirty="0"/>
        </a:p>
      </dsp:txBody>
      <dsp:txXfrm>
        <a:off x="8176870" y="2245178"/>
        <a:ext cx="1746519" cy="90887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68212" y="1327"/>
          <a:ext cx="3772563" cy="96417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96452" y="29567"/>
        <a:ext cx="3716083" cy="907690"/>
      </dsp:txXfrm>
    </dsp:sp>
    <dsp:sp modelId="{33643D00-C75E-4DF5-A0F0-DFA21355EB8A}">
      <dsp:nvSpPr>
        <dsp:cNvPr id="0" name=""/>
        <dsp:cNvSpPr/>
      </dsp:nvSpPr>
      <dsp:spPr>
        <a:xfrm>
          <a:off x="3330807" y="965497"/>
          <a:ext cx="3623686" cy="319881"/>
        </a:xfrm>
        <a:custGeom>
          <a:avLst/>
          <a:gdLst/>
          <a:ahLst/>
          <a:cxnLst/>
          <a:rect l="0" t="0" r="0" b="0"/>
          <a:pathLst>
            <a:path>
              <a:moveTo>
                <a:pt x="3623686" y="0"/>
              </a:moveTo>
              <a:lnTo>
                <a:pt x="3623686" y="159940"/>
              </a:lnTo>
              <a:lnTo>
                <a:pt x="0" y="159940"/>
              </a:lnTo>
              <a:lnTo>
                <a:pt x="0" y="3198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604819" y="1285379"/>
          <a:ext cx="1451976" cy="799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</a:t>
          </a:r>
        </a:p>
      </dsp:txBody>
      <dsp:txXfrm>
        <a:off x="2628242" y="1308802"/>
        <a:ext cx="1405130" cy="752857"/>
      </dsp:txXfrm>
    </dsp:sp>
    <dsp:sp modelId="{67357A81-5F47-46C8-8791-23DB6B665016}">
      <dsp:nvSpPr>
        <dsp:cNvPr id="0" name=""/>
        <dsp:cNvSpPr/>
      </dsp:nvSpPr>
      <dsp:spPr>
        <a:xfrm>
          <a:off x="5142650" y="965497"/>
          <a:ext cx="1811843" cy="319881"/>
        </a:xfrm>
        <a:custGeom>
          <a:avLst/>
          <a:gdLst/>
          <a:ahLst/>
          <a:cxnLst/>
          <a:rect l="0" t="0" r="0" b="0"/>
          <a:pathLst>
            <a:path>
              <a:moveTo>
                <a:pt x="1811843" y="0"/>
              </a:moveTo>
              <a:lnTo>
                <a:pt x="1811843" y="159940"/>
              </a:lnTo>
              <a:lnTo>
                <a:pt x="0" y="159940"/>
              </a:lnTo>
              <a:lnTo>
                <a:pt x="0" y="3198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16662" y="1285379"/>
          <a:ext cx="1451976" cy="799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40085" y="1308802"/>
        <a:ext cx="1405130" cy="752857"/>
      </dsp:txXfrm>
    </dsp:sp>
    <dsp:sp modelId="{B7819136-1691-43DE-A965-D756F6859282}">
      <dsp:nvSpPr>
        <dsp:cNvPr id="0" name=""/>
        <dsp:cNvSpPr/>
      </dsp:nvSpPr>
      <dsp:spPr>
        <a:xfrm>
          <a:off x="3788659" y="2085082"/>
          <a:ext cx="1353991" cy="319881"/>
        </a:xfrm>
        <a:custGeom>
          <a:avLst/>
          <a:gdLst/>
          <a:ahLst/>
          <a:cxnLst/>
          <a:rect l="0" t="0" r="0" b="0"/>
          <a:pathLst>
            <a:path>
              <a:moveTo>
                <a:pt x="1353991" y="0"/>
              </a:moveTo>
              <a:lnTo>
                <a:pt x="1353991" y="159940"/>
              </a:lnTo>
              <a:lnTo>
                <a:pt x="0" y="159940"/>
              </a:lnTo>
              <a:lnTo>
                <a:pt x="0" y="3198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F16F6A-7BA9-4C4A-936E-2FD60E41CBC6}">
      <dsp:nvSpPr>
        <dsp:cNvPr id="0" name=""/>
        <dsp:cNvSpPr/>
      </dsp:nvSpPr>
      <dsp:spPr>
        <a:xfrm>
          <a:off x="2635569" y="2404963"/>
          <a:ext cx="2306179" cy="799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Verb</a:t>
          </a:r>
        </a:p>
      </dsp:txBody>
      <dsp:txXfrm>
        <a:off x="2658992" y="2428386"/>
        <a:ext cx="2259333" cy="752857"/>
      </dsp:txXfrm>
    </dsp:sp>
    <dsp:sp modelId="{6C2E342F-5ACD-48CA-9070-F808C2FAF572}">
      <dsp:nvSpPr>
        <dsp:cNvPr id="0" name=""/>
        <dsp:cNvSpPr/>
      </dsp:nvSpPr>
      <dsp:spPr>
        <a:xfrm>
          <a:off x="1734818" y="3204666"/>
          <a:ext cx="2053841" cy="319881"/>
        </a:xfrm>
        <a:custGeom>
          <a:avLst/>
          <a:gdLst/>
          <a:ahLst/>
          <a:cxnLst/>
          <a:rect l="0" t="0" r="0" b="0"/>
          <a:pathLst>
            <a:path>
              <a:moveTo>
                <a:pt x="2053841" y="0"/>
              </a:moveTo>
              <a:lnTo>
                <a:pt x="2053841" y="159940"/>
              </a:lnTo>
              <a:lnTo>
                <a:pt x="0" y="159940"/>
              </a:lnTo>
              <a:lnTo>
                <a:pt x="0" y="319881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D7A685-F164-435A-9BD2-8E7FA9B20F48}">
      <dsp:nvSpPr>
        <dsp:cNvPr id="0" name=""/>
        <dsp:cNvSpPr/>
      </dsp:nvSpPr>
      <dsp:spPr>
        <a:xfrm>
          <a:off x="887830" y="3524547"/>
          <a:ext cx="1693975" cy="79970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Past tense</a:t>
          </a:r>
          <a:endParaRPr lang="en-GB" sz="1800" kern="1200" dirty="0"/>
        </a:p>
      </dsp:txBody>
      <dsp:txXfrm>
        <a:off x="911253" y="3547970"/>
        <a:ext cx="1647129" cy="752857"/>
      </dsp:txXfrm>
    </dsp:sp>
    <dsp:sp modelId="{9BB0E281-B85D-45EC-8AAC-5BCE371AF923}">
      <dsp:nvSpPr>
        <dsp:cNvPr id="0" name=""/>
        <dsp:cNvSpPr/>
      </dsp:nvSpPr>
      <dsp:spPr>
        <a:xfrm>
          <a:off x="3742939" y="3204666"/>
          <a:ext cx="91440" cy="3198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19881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429039-AF56-48FF-801C-845950637BFC}">
      <dsp:nvSpPr>
        <dsp:cNvPr id="0" name=""/>
        <dsp:cNvSpPr/>
      </dsp:nvSpPr>
      <dsp:spPr>
        <a:xfrm>
          <a:off x="2941671" y="3524547"/>
          <a:ext cx="1693975" cy="79970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Present tense</a:t>
          </a:r>
        </a:p>
      </dsp:txBody>
      <dsp:txXfrm>
        <a:off x="2965094" y="3547970"/>
        <a:ext cx="1647129" cy="752857"/>
      </dsp:txXfrm>
    </dsp:sp>
    <dsp:sp modelId="{556858AF-8D18-4AAA-9DA3-7BD3D87F5201}">
      <dsp:nvSpPr>
        <dsp:cNvPr id="0" name=""/>
        <dsp:cNvSpPr/>
      </dsp:nvSpPr>
      <dsp:spPr>
        <a:xfrm>
          <a:off x="3788659" y="3204666"/>
          <a:ext cx="2053841" cy="3198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940"/>
              </a:lnTo>
              <a:lnTo>
                <a:pt x="2053841" y="159940"/>
              </a:lnTo>
              <a:lnTo>
                <a:pt x="2053841" y="319881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C79D68-A7AC-45E3-9486-BDCB8E63845B}">
      <dsp:nvSpPr>
        <dsp:cNvPr id="0" name=""/>
        <dsp:cNvSpPr/>
      </dsp:nvSpPr>
      <dsp:spPr>
        <a:xfrm>
          <a:off x="4995513" y="3524547"/>
          <a:ext cx="1693975" cy="79970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Future tense</a:t>
          </a:r>
        </a:p>
      </dsp:txBody>
      <dsp:txXfrm>
        <a:off x="5018936" y="3547970"/>
        <a:ext cx="1647129" cy="752857"/>
      </dsp:txXfrm>
    </dsp:sp>
    <dsp:sp modelId="{9E177298-1606-463A-AFF9-D93058F5DACB}">
      <dsp:nvSpPr>
        <dsp:cNvPr id="0" name=""/>
        <dsp:cNvSpPr/>
      </dsp:nvSpPr>
      <dsp:spPr>
        <a:xfrm>
          <a:off x="5142650" y="2085082"/>
          <a:ext cx="1333023" cy="3198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940"/>
              </a:lnTo>
              <a:lnTo>
                <a:pt x="1333023" y="159940"/>
              </a:lnTo>
              <a:lnTo>
                <a:pt x="1333023" y="3198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DCB563-BE31-4672-A37B-AF06B9D42CD8}">
      <dsp:nvSpPr>
        <dsp:cNvPr id="0" name=""/>
        <dsp:cNvSpPr/>
      </dsp:nvSpPr>
      <dsp:spPr>
        <a:xfrm>
          <a:off x="5301615" y="2404963"/>
          <a:ext cx="2348116" cy="799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Adverbial</a:t>
          </a:r>
        </a:p>
      </dsp:txBody>
      <dsp:txXfrm>
        <a:off x="5325038" y="2428386"/>
        <a:ext cx="2301270" cy="752857"/>
      </dsp:txXfrm>
    </dsp:sp>
    <dsp:sp modelId="{CB0B92C8-8F6B-4CDE-843C-E4FE26E46AD1}">
      <dsp:nvSpPr>
        <dsp:cNvPr id="0" name=""/>
        <dsp:cNvSpPr/>
      </dsp:nvSpPr>
      <dsp:spPr>
        <a:xfrm>
          <a:off x="6908774" y="965497"/>
          <a:ext cx="91440" cy="3198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198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00FB16-E441-4E57-A262-AA5FD6EA9DBF}">
      <dsp:nvSpPr>
        <dsp:cNvPr id="0" name=""/>
        <dsp:cNvSpPr/>
      </dsp:nvSpPr>
      <dsp:spPr>
        <a:xfrm>
          <a:off x="6228505" y="1285379"/>
          <a:ext cx="1451976" cy="799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Prepositional Phrase </a:t>
          </a:r>
          <a:endParaRPr lang="en-GB" sz="1800" kern="1200" dirty="0"/>
        </a:p>
      </dsp:txBody>
      <dsp:txXfrm>
        <a:off x="6251928" y="1308802"/>
        <a:ext cx="1405130" cy="752857"/>
      </dsp:txXfrm>
    </dsp:sp>
    <dsp:sp modelId="{103C2D07-C57E-4D70-975E-82BFCAADA054}">
      <dsp:nvSpPr>
        <dsp:cNvPr id="0" name=""/>
        <dsp:cNvSpPr/>
      </dsp:nvSpPr>
      <dsp:spPr>
        <a:xfrm>
          <a:off x="6954494" y="965497"/>
          <a:ext cx="1811843" cy="3198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940"/>
              </a:lnTo>
              <a:lnTo>
                <a:pt x="1811843" y="159940"/>
              </a:lnTo>
              <a:lnTo>
                <a:pt x="1811843" y="3198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0CD390-102B-4D28-AED9-6F4F7739FC5C}">
      <dsp:nvSpPr>
        <dsp:cNvPr id="0" name=""/>
        <dsp:cNvSpPr/>
      </dsp:nvSpPr>
      <dsp:spPr>
        <a:xfrm>
          <a:off x="8040349" y="1285379"/>
          <a:ext cx="1451976" cy="799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Conjunctions</a:t>
          </a:r>
          <a:endParaRPr lang="en-GB" sz="1200" kern="1200" dirty="0"/>
        </a:p>
      </dsp:txBody>
      <dsp:txXfrm>
        <a:off x="8063772" y="1308802"/>
        <a:ext cx="1405130" cy="752857"/>
      </dsp:txXfrm>
    </dsp:sp>
    <dsp:sp modelId="{F4F8AD33-DE16-4391-A66E-06F42F6DE93B}">
      <dsp:nvSpPr>
        <dsp:cNvPr id="0" name=""/>
        <dsp:cNvSpPr/>
      </dsp:nvSpPr>
      <dsp:spPr>
        <a:xfrm>
          <a:off x="6954494" y="965497"/>
          <a:ext cx="3623686" cy="3198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940"/>
              </a:lnTo>
              <a:lnTo>
                <a:pt x="3623686" y="159940"/>
              </a:lnTo>
              <a:lnTo>
                <a:pt x="3623686" y="3198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179545-E334-4429-BEBD-B7367FE4ED92}">
      <dsp:nvSpPr>
        <dsp:cNvPr id="0" name=""/>
        <dsp:cNvSpPr/>
      </dsp:nvSpPr>
      <dsp:spPr>
        <a:xfrm>
          <a:off x="9852192" y="1285379"/>
          <a:ext cx="1451976" cy="799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9875615" y="1308802"/>
        <a:ext cx="1405130" cy="752857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102AAA-FF5F-4C60-8BF9-505CB137C44B}">
      <dsp:nvSpPr>
        <dsp:cNvPr id="0" name=""/>
        <dsp:cNvSpPr/>
      </dsp:nvSpPr>
      <dsp:spPr>
        <a:xfrm>
          <a:off x="3903221" y="143"/>
          <a:ext cx="3167782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929591" y="26513"/>
        <a:ext cx="3115042" cy="847607"/>
      </dsp:txXfrm>
    </dsp:sp>
    <dsp:sp modelId="{B7819136-1691-43DE-A965-D756F6859282}">
      <dsp:nvSpPr>
        <dsp:cNvPr id="0" name=""/>
        <dsp:cNvSpPr/>
      </dsp:nvSpPr>
      <dsp:spPr>
        <a:xfrm>
          <a:off x="3962718" y="900491"/>
          <a:ext cx="1524393" cy="360138"/>
        </a:xfrm>
        <a:custGeom>
          <a:avLst/>
          <a:gdLst/>
          <a:ahLst/>
          <a:cxnLst/>
          <a:rect l="0" t="0" r="0" b="0"/>
          <a:pathLst>
            <a:path>
              <a:moveTo>
                <a:pt x="1524393" y="0"/>
              </a:moveTo>
              <a:lnTo>
                <a:pt x="1524393" y="180069"/>
              </a:lnTo>
              <a:lnTo>
                <a:pt x="0" y="180069"/>
              </a:lnTo>
              <a:lnTo>
                <a:pt x="0" y="36013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F16F6A-7BA9-4C4A-936E-2FD60E41CBC6}">
      <dsp:nvSpPr>
        <dsp:cNvPr id="0" name=""/>
        <dsp:cNvSpPr/>
      </dsp:nvSpPr>
      <dsp:spPr>
        <a:xfrm>
          <a:off x="2664509" y="1260630"/>
          <a:ext cx="2596417" cy="900347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Verb</a:t>
          </a:r>
        </a:p>
      </dsp:txBody>
      <dsp:txXfrm>
        <a:off x="2690879" y="1287000"/>
        <a:ext cx="2543677" cy="847607"/>
      </dsp:txXfrm>
    </dsp:sp>
    <dsp:sp modelId="{6C2E342F-5ACD-48CA-9070-F808C2FAF572}">
      <dsp:nvSpPr>
        <dsp:cNvPr id="0" name=""/>
        <dsp:cNvSpPr/>
      </dsp:nvSpPr>
      <dsp:spPr>
        <a:xfrm>
          <a:off x="1265062" y="2160977"/>
          <a:ext cx="2697655" cy="360138"/>
        </a:xfrm>
        <a:custGeom>
          <a:avLst/>
          <a:gdLst/>
          <a:ahLst/>
          <a:cxnLst/>
          <a:rect l="0" t="0" r="0" b="0"/>
          <a:pathLst>
            <a:path>
              <a:moveTo>
                <a:pt x="2697655" y="0"/>
              </a:moveTo>
              <a:lnTo>
                <a:pt x="2697655" y="180069"/>
              </a:lnTo>
              <a:lnTo>
                <a:pt x="0" y="180069"/>
              </a:lnTo>
              <a:lnTo>
                <a:pt x="0" y="36013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D7A685-F164-435A-9BD2-8E7FA9B20F48}">
      <dsp:nvSpPr>
        <dsp:cNvPr id="0" name=""/>
        <dsp:cNvSpPr/>
      </dsp:nvSpPr>
      <dsp:spPr>
        <a:xfrm>
          <a:off x="311479" y="2521116"/>
          <a:ext cx="1907165" cy="9003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Auxiliary verbs</a:t>
          </a:r>
          <a:endParaRPr lang="en-GB" sz="1800" kern="1200" dirty="0"/>
        </a:p>
      </dsp:txBody>
      <dsp:txXfrm>
        <a:off x="337849" y="2547486"/>
        <a:ext cx="1854425" cy="847607"/>
      </dsp:txXfrm>
    </dsp:sp>
    <dsp:sp modelId="{9BB0E281-B85D-45EC-8AAC-5BCE371AF923}">
      <dsp:nvSpPr>
        <dsp:cNvPr id="0" name=""/>
        <dsp:cNvSpPr/>
      </dsp:nvSpPr>
      <dsp:spPr>
        <a:xfrm>
          <a:off x="1219342" y="3421463"/>
          <a:ext cx="91440" cy="3601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429039-AF56-48FF-801C-845950637BFC}">
      <dsp:nvSpPr>
        <dsp:cNvPr id="0" name=""/>
        <dsp:cNvSpPr/>
      </dsp:nvSpPr>
      <dsp:spPr>
        <a:xfrm>
          <a:off x="311479" y="3781602"/>
          <a:ext cx="1907165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Modal verbs</a:t>
          </a:r>
        </a:p>
      </dsp:txBody>
      <dsp:txXfrm>
        <a:off x="337849" y="3807972"/>
        <a:ext cx="1854425" cy="847607"/>
      </dsp:txXfrm>
    </dsp:sp>
    <dsp:sp modelId="{556858AF-8D18-4AAA-9DA3-7BD3D87F5201}">
      <dsp:nvSpPr>
        <dsp:cNvPr id="0" name=""/>
        <dsp:cNvSpPr/>
      </dsp:nvSpPr>
      <dsp:spPr>
        <a:xfrm>
          <a:off x="3962718" y="2160977"/>
          <a:ext cx="2697655" cy="360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069"/>
              </a:lnTo>
              <a:lnTo>
                <a:pt x="2697655" y="180069"/>
              </a:lnTo>
              <a:lnTo>
                <a:pt x="2697655" y="36013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C79D68-A7AC-45E3-9486-BDCB8E63845B}">
      <dsp:nvSpPr>
        <dsp:cNvPr id="0" name=""/>
        <dsp:cNvSpPr/>
      </dsp:nvSpPr>
      <dsp:spPr>
        <a:xfrm>
          <a:off x="5706791" y="2521116"/>
          <a:ext cx="1907165" cy="9003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Main verbs</a:t>
          </a:r>
        </a:p>
      </dsp:txBody>
      <dsp:txXfrm>
        <a:off x="5733161" y="2547486"/>
        <a:ext cx="1854425" cy="847607"/>
      </dsp:txXfrm>
    </dsp:sp>
    <dsp:sp modelId="{88BD888B-B7CE-4F5D-A402-F1A186374BB4}">
      <dsp:nvSpPr>
        <dsp:cNvPr id="0" name=""/>
        <dsp:cNvSpPr/>
      </dsp:nvSpPr>
      <dsp:spPr>
        <a:xfrm>
          <a:off x="3481011" y="3421463"/>
          <a:ext cx="3179363" cy="360138"/>
        </a:xfrm>
        <a:custGeom>
          <a:avLst/>
          <a:gdLst/>
          <a:ahLst/>
          <a:cxnLst/>
          <a:rect l="0" t="0" r="0" b="0"/>
          <a:pathLst>
            <a:path>
              <a:moveTo>
                <a:pt x="3179363" y="0"/>
              </a:moveTo>
              <a:lnTo>
                <a:pt x="3179363" y="180069"/>
              </a:lnTo>
              <a:lnTo>
                <a:pt x="0" y="180069"/>
              </a:lnTo>
              <a:lnTo>
                <a:pt x="0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3B535E-84EC-4317-B601-7B3434BC1A6C}">
      <dsp:nvSpPr>
        <dsp:cNvPr id="0" name=""/>
        <dsp:cNvSpPr/>
      </dsp:nvSpPr>
      <dsp:spPr>
        <a:xfrm>
          <a:off x="2623801" y="3781602"/>
          <a:ext cx="1714419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Transitive</a:t>
          </a:r>
          <a:endParaRPr lang="en-GB" sz="1600" kern="1200" dirty="0"/>
        </a:p>
      </dsp:txBody>
      <dsp:txXfrm>
        <a:off x="2650171" y="3807972"/>
        <a:ext cx="1661679" cy="847607"/>
      </dsp:txXfrm>
    </dsp:sp>
    <dsp:sp modelId="{D676171D-8B7C-48C7-902C-8EC2A330D62F}">
      <dsp:nvSpPr>
        <dsp:cNvPr id="0" name=""/>
        <dsp:cNvSpPr/>
      </dsp:nvSpPr>
      <dsp:spPr>
        <a:xfrm>
          <a:off x="5600586" y="3421463"/>
          <a:ext cx="1059787" cy="360138"/>
        </a:xfrm>
        <a:custGeom>
          <a:avLst/>
          <a:gdLst/>
          <a:ahLst/>
          <a:cxnLst/>
          <a:rect l="0" t="0" r="0" b="0"/>
          <a:pathLst>
            <a:path>
              <a:moveTo>
                <a:pt x="1059787" y="0"/>
              </a:moveTo>
              <a:lnTo>
                <a:pt x="1059787" y="180069"/>
              </a:lnTo>
              <a:lnTo>
                <a:pt x="0" y="180069"/>
              </a:lnTo>
              <a:lnTo>
                <a:pt x="0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CE3A64-7260-4D5D-B06C-3DDAD43DC395}">
      <dsp:nvSpPr>
        <dsp:cNvPr id="0" name=""/>
        <dsp:cNvSpPr/>
      </dsp:nvSpPr>
      <dsp:spPr>
        <a:xfrm>
          <a:off x="4743377" y="3781602"/>
          <a:ext cx="1714419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Intransitive </a:t>
          </a:r>
          <a:endParaRPr lang="en-GB" sz="1600" kern="1200" dirty="0"/>
        </a:p>
      </dsp:txBody>
      <dsp:txXfrm>
        <a:off x="4769747" y="3807972"/>
        <a:ext cx="1661679" cy="847607"/>
      </dsp:txXfrm>
    </dsp:sp>
    <dsp:sp modelId="{26F10B6B-AF08-4AE9-A1D2-CDE968EF952E}">
      <dsp:nvSpPr>
        <dsp:cNvPr id="0" name=""/>
        <dsp:cNvSpPr/>
      </dsp:nvSpPr>
      <dsp:spPr>
        <a:xfrm>
          <a:off x="6660374" y="3421463"/>
          <a:ext cx="1059787" cy="360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069"/>
              </a:lnTo>
              <a:lnTo>
                <a:pt x="1059787" y="180069"/>
              </a:lnTo>
              <a:lnTo>
                <a:pt x="1059787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69DE79-166A-476F-963C-2C6A74372975}">
      <dsp:nvSpPr>
        <dsp:cNvPr id="0" name=""/>
        <dsp:cNvSpPr/>
      </dsp:nvSpPr>
      <dsp:spPr>
        <a:xfrm>
          <a:off x="6862952" y="3781602"/>
          <a:ext cx="1714419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Finite</a:t>
          </a:r>
          <a:endParaRPr lang="en-GB" sz="1600" kern="1200" dirty="0"/>
        </a:p>
      </dsp:txBody>
      <dsp:txXfrm>
        <a:off x="6889322" y="3807972"/>
        <a:ext cx="1661679" cy="847607"/>
      </dsp:txXfrm>
    </dsp:sp>
    <dsp:sp modelId="{876C67FB-09FD-429B-8AB6-B360BE678EC4}">
      <dsp:nvSpPr>
        <dsp:cNvPr id="0" name=""/>
        <dsp:cNvSpPr/>
      </dsp:nvSpPr>
      <dsp:spPr>
        <a:xfrm>
          <a:off x="6660374" y="3421463"/>
          <a:ext cx="3179363" cy="360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069"/>
              </a:lnTo>
              <a:lnTo>
                <a:pt x="3179363" y="180069"/>
              </a:lnTo>
              <a:lnTo>
                <a:pt x="3179363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02FE48-C0A8-44E8-95EE-BE1D94919A71}">
      <dsp:nvSpPr>
        <dsp:cNvPr id="0" name=""/>
        <dsp:cNvSpPr/>
      </dsp:nvSpPr>
      <dsp:spPr>
        <a:xfrm>
          <a:off x="8982527" y="3781602"/>
          <a:ext cx="1714419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Non-finite</a:t>
          </a:r>
          <a:endParaRPr lang="en-GB" sz="1600" kern="1200" dirty="0"/>
        </a:p>
      </dsp:txBody>
      <dsp:txXfrm>
        <a:off x="9008897" y="3807972"/>
        <a:ext cx="1661679" cy="847607"/>
      </dsp:txXfrm>
    </dsp:sp>
    <dsp:sp modelId="{9E177298-1606-463A-AFF9-D93058F5DACB}">
      <dsp:nvSpPr>
        <dsp:cNvPr id="0" name=""/>
        <dsp:cNvSpPr/>
      </dsp:nvSpPr>
      <dsp:spPr>
        <a:xfrm>
          <a:off x="5487112" y="900491"/>
          <a:ext cx="1500786" cy="360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069"/>
              </a:lnTo>
              <a:lnTo>
                <a:pt x="1500786" y="180069"/>
              </a:lnTo>
              <a:lnTo>
                <a:pt x="1500786" y="36013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DCB563-BE31-4672-A37B-AF06B9D42CD8}">
      <dsp:nvSpPr>
        <dsp:cNvPr id="0" name=""/>
        <dsp:cNvSpPr/>
      </dsp:nvSpPr>
      <dsp:spPr>
        <a:xfrm>
          <a:off x="5666083" y="1260630"/>
          <a:ext cx="2643631" cy="900347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Adverbial</a:t>
          </a:r>
        </a:p>
      </dsp:txBody>
      <dsp:txXfrm>
        <a:off x="5692453" y="1287000"/>
        <a:ext cx="2590891" cy="847607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102AAA-FF5F-4C60-8BF9-505CB137C44B}">
      <dsp:nvSpPr>
        <dsp:cNvPr id="0" name=""/>
        <dsp:cNvSpPr/>
      </dsp:nvSpPr>
      <dsp:spPr>
        <a:xfrm>
          <a:off x="3903221" y="143"/>
          <a:ext cx="3167782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929591" y="26513"/>
        <a:ext cx="3115042" cy="847607"/>
      </dsp:txXfrm>
    </dsp:sp>
    <dsp:sp modelId="{B7819136-1691-43DE-A965-D756F6859282}">
      <dsp:nvSpPr>
        <dsp:cNvPr id="0" name=""/>
        <dsp:cNvSpPr/>
      </dsp:nvSpPr>
      <dsp:spPr>
        <a:xfrm>
          <a:off x="3962718" y="900491"/>
          <a:ext cx="1524393" cy="360138"/>
        </a:xfrm>
        <a:custGeom>
          <a:avLst/>
          <a:gdLst/>
          <a:ahLst/>
          <a:cxnLst/>
          <a:rect l="0" t="0" r="0" b="0"/>
          <a:pathLst>
            <a:path>
              <a:moveTo>
                <a:pt x="1524393" y="0"/>
              </a:moveTo>
              <a:lnTo>
                <a:pt x="1524393" y="180069"/>
              </a:lnTo>
              <a:lnTo>
                <a:pt x="0" y="180069"/>
              </a:lnTo>
              <a:lnTo>
                <a:pt x="0" y="36013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F16F6A-7BA9-4C4A-936E-2FD60E41CBC6}">
      <dsp:nvSpPr>
        <dsp:cNvPr id="0" name=""/>
        <dsp:cNvSpPr/>
      </dsp:nvSpPr>
      <dsp:spPr>
        <a:xfrm>
          <a:off x="2664509" y="1260630"/>
          <a:ext cx="2596417" cy="900347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Verb</a:t>
          </a:r>
        </a:p>
      </dsp:txBody>
      <dsp:txXfrm>
        <a:off x="2690879" y="1287000"/>
        <a:ext cx="2543677" cy="847607"/>
      </dsp:txXfrm>
    </dsp:sp>
    <dsp:sp modelId="{6C2E342F-5ACD-48CA-9070-F808C2FAF572}">
      <dsp:nvSpPr>
        <dsp:cNvPr id="0" name=""/>
        <dsp:cNvSpPr/>
      </dsp:nvSpPr>
      <dsp:spPr>
        <a:xfrm>
          <a:off x="1265062" y="2160977"/>
          <a:ext cx="2697655" cy="360138"/>
        </a:xfrm>
        <a:custGeom>
          <a:avLst/>
          <a:gdLst/>
          <a:ahLst/>
          <a:cxnLst/>
          <a:rect l="0" t="0" r="0" b="0"/>
          <a:pathLst>
            <a:path>
              <a:moveTo>
                <a:pt x="2697655" y="0"/>
              </a:moveTo>
              <a:lnTo>
                <a:pt x="2697655" y="180069"/>
              </a:lnTo>
              <a:lnTo>
                <a:pt x="0" y="180069"/>
              </a:lnTo>
              <a:lnTo>
                <a:pt x="0" y="36013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D7A685-F164-435A-9BD2-8E7FA9B20F48}">
      <dsp:nvSpPr>
        <dsp:cNvPr id="0" name=""/>
        <dsp:cNvSpPr/>
      </dsp:nvSpPr>
      <dsp:spPr>
        <a:xfrm>
          <a:off x="311479" y="2521116"/>
          <a:ext cx="1907165" cy="9003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Auxiliary verbs</a:t>
          </a:r>
          <a:endParaRPr lang="en-GB" sz="1800" kern="1200" dirty="0"/>
        </a:p>
      </dsp:txBody>
      <dsp:txXfrm>
        <a:off x="337849" y="2547486"/>
        <a:ext cx="1854425" cy="847607"/>
      </dsp:txXfrm>
    </dsp:sp>
    <dsp:sp modelId="{9BB0E281-B85D-45EC-8AAC-5BCE371AF923}">
      <dsp:nvSpPr>
        <dsp:cNvPr id="0" name=""/>
        <dsp:cNvSpPr/>
      </dsp:nvSpPr>
      <dsp:spPr>
        <a:xfrm>
          <a:off x="1219342" y="3421463"/>
          <a:ext cx="91440" cy="3601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429039-AF56-48FF-801C-845950637BFC}">
      <dsp:nvSpPr>
        <dsp:cNvPr id="0" name=""/>
        <dsp:cNvSpPr/>
      </dsp:nvSpPr>
      <dsp:spPr>
        <a:xfrm>
          <a:off x="311479" y="3781602"/>
          <a:ext cx="1907165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Modal verbs</a:t>
          </a:r>
        </a:p>
      </dsp:txBody>
      <dsp:txXfrm>
        <a:off x="337849" y="3807972"/>
        <a:ext cx="1854425" cy="847607"/>
      </dsp:txXfrm>
    </dsp:sp>
    <dsp:sp modelId="{556858AF-8D18-4AAA-9DA3-7BD3D87F5201}">
      <dsp:nvSpPr>
        <dsp:cNvPr id="0" name=""/>
        <dsp:cNvSpPr/>
      </dsp:nvSpPr>
      <dsp:spPr>
        <a:xfrm>
          <a:off x="3962718" y="2160977"/>
          <a:ext cx="2697655" cy="360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069"/>
              </a:lnTo>
              <a:lnTo>
                <a:pt x="2697655" y="180069"/>
              </a:lnTo>
              <a:lnTo>
                <a:pt x="2697655" y="36013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C79D68-A7AC-45E3-9486-BDCB8E63845B}">
      <dsp:nvSpPr>
        <dsp:cNvPr id="0" name=""/>
        <dsp:cNvSpPr/>
      </dsp:nvSpPr>
      <dsp:spPr>
        <a:xfrm>
          <a:off x="5706791" y="2521116"/>
          <a:ext cx="1907165" cy="9003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Main verbs</a:t>
          </a:r>
        </a:p>
      </dsp:txBody>
      <dsp:txXfrm>
        <a:off x="5733161" y="2547486"/>
        <a:ext cx="1854425" cy="847607"/>
      </dsp:txXfrm>
    </dsp:sp>
    <dsp:sp modelId="{88BD888B-B7CE-4F5D-A402-F1A186374BB4}">
      <dsp:nvSpPr>
        <dsp:cNvPr id="0" name=""/>
        <dsp:cNvSpPr/>
      </dsp:nvSpPr>
      <dsp:spPr>
        <a:xfrm>
          <a:off x="3481011" y="3421463"/>
          <a:ext cx="3179363" cy="360138"/>
        </a:xfrm>
        <a:custGeom>
          <a:avLst/>
          <a:gdLst/>
          <a:ahLst/>
          <a:cxnLst/>
          <a:rect l="0" t="0" r="0" b="0"/>
          <a:pathLst>
            <a:path>
              <a:moveTo>
                <a:pt x="3179363" y="0"/>
              </a:moveTo>
              <a:lnTo>
                <a:pt x="3179363" y="180069"/>
              </a:lnTo>
              <a:lnTo>
                <a:pt x="0" y="180069"/>
              </a:lnTo>
              <a:lnTo>
                <a:pt x="0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3B535E-84EC-4317-B601-7B3434BC1A6C}">
      <dsp:nvSpPr>
        <dsp:cNvPr id="0" name=""/>
        <dsp:cNvSpPr/>
      </dsp:nvSpPr>
      <dsp:spPr>
        <a:xfrm>
          <a:off x="2623801" y="3781602"/>
          <a:ext cx="1714419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Transitive</a:t>
          </a:r>
          <a:endParaRPr lang="en-GB" sz="1600" kern="1200" dirty="0"/>
        </a:p>
      </dsp:txBody>
      <dsp:txXfrm>
        <a:off x="2650171" y="3807972"/>
        <a:ext cx="1661679" cy="847607"/>
      </dsp:txXfrm>
    </dsp:sp>
    <dsp:sp modelId="{D676171D-8B7C-48C7-902C-8EC2A330D62F}">
      <dsp:nvSpPr>
        <dsp:cNvPr id="0" name=""/>
        <dsp:cNvSpPr/>
      </dsp:nvSpPr>
      <dsp:spPr>
        <a:xfrm>
          <a:off x="5600586" y="3421463"/>
          <a:ext cx="1059787" cy="360138"/>
        </a:xfrm>
        <a:custGeom>
          <a:avLst/>
          <a:gdLst/>
          <a:ahLst/>
          <a:cxnLst/>
          <a:rect l="0" t="0" r="0" b="0"/>
          <a:pathLst>
            <a:path>
              <a:moveTo>
                <a:pt x="1059787" y="0"/>
              </a:moveTo>
              <a:lnTo>
                <a:pt x="1059787" y="180069"/>
              </a:lnTo>
              <a:lnTo>
                <a:pt x="0" y="180069"/>
              </a:lnTo>
              <a:lnTo>
                <a:pt x="0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CE3A64-7260-4D5D-B06C-3DDAD43DC395}">
      <dsp:nvSpPr>
        <dsp:cNvPr id="0" name=""/>
        <dsp:cNvSpPr/>
      </dsp:nvSpPr>
      <dsp:spPr>
        <a:xfrm>
          <a:off x="4743377" y="3781602"/>
          <a:ext cx="1714419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Intransitive </a:t>
          </a:r>
          <a:endParaRPr lang="en-GB" sz="1600" kern="1200" dirty="0"/>
        </a:p>
      </dsp:txBody>
      <dsp:txXfrm>
        <a:off x="4769747" y="3807972"/>
        <a:ext cx="1661679" cy="847607"/>
      </dsp:txXfrm>
    </dsp:sp>
    <dsp:sp modelId="{26F10B6B-AF08-4AE9-A1D2-CDE968EF952E}">
      <dsp:nvSpPr>
        <dsp:cNvPr id="0" name=""/>
        <dsp:cNvSpPr/>
      </dsp:nvSpPr>
      <dsp:spPr>
        <a:xfrm>
          <a:off x="6660374" y="3421463"/>
          <a:ext cx="1059787" cy="360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069"/>
              </a:lnTo>
              <a:lnTo>
                <a:pt x="1059787" y="180069"/>
              </a:lnTo>
              <a:lnTo>
                <a:pt x="1059787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69DE79-166A-476F-963C-2C6A74372975}">
      <dsp:nvSpPr>
        <dsp:cNvPr id="0" name=""/>
        <dsp:cNvSpPr/>
      </dsp:nvSpPr>
      <dsp:spPr>
        <a:xfrm>
          <a:off x="6862952" y="3781602"/>
          <a:ext cx="1714419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Finite</a:t>
          </a:r>
          <a:endParaRPr lang="en-GB" sz="1600" kern="1200" dirty="0"/>
        </a:p>
      </dsp:txBody>
      <dsp:txXfrm>
        <a:off x="6889322" y="3807972"/>
        <a:ext cx="1661679" cy="847607"/>
      </dsp:txXfrm>
    </dsp:sp>
    <dsp:sp modelId="{876C67FB-09FD-429B-8AB6-B360BE678EC4}">
      <dsp:nvSpPr>
        <dsp:cNvPr id="0" name=""/>
        <dsp:cNvSpPr/>
      </dsp:nvSpPr>
      <dsp:spPr>
        <a:xfrm>
          <a:off x="6660374" y="3421463"/>
          <a:ext cx="3179363" cy="360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069"/>
              </a:lnTo>
              <a:lnTo>
                <a:pt x="3179363" y="180069"/>
              </a:lnTo>
              <a:lnTo>
                <a:pt x="3179363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02FE48-C0A8-44E8-95EE-BE1D94919A71}">
      <dsp:nvSpPr>
        <dsp:cNvPr id="0" name=""/>
        <dsp:cNvSpPr/>
      </dsp:nvSpPr>
      <dsp:spPr>
        <a:xfrm>
          <a:off x="8982527" y="3781602"/>
          <a:ext cx="1714419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Non-finite</a:t>
          </a:r>
          <a:endParaRPr lang="en-GB" sz="1600" kern="1200" dirty="0"/>
        </a:p>
      </dsp:txBody>
      <dsp:txXfrm>
        <a:off x="9008897" y="3807972"/>
        <a:ext cx="1661679" cy="847607"/>
      </dsp:txXfrm>
    </dsp:sp>
    <dsp:sp modelId="{9E177298-1606-463A-AFF9-D93058F5DACB}">
      <dsp:nvSpPr>
        <dsp:cNvPr id="0" name=""/>
        <dsp:cNvSpPr/>
      </dsp:nvSpPr>
      <dsp:spPr>
        <a:xfrm>
          <a:off x="5487112" y="900491"/>
          <a:ext cx="1500786" cy="360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069"/>
              </a:lnTo>
              <a:lnTo>
                <a:pt x="1500786" y="180069"/>
              </a:lnTo>
              <a:lnTo>
                <a:pt x="1500786" y="36013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DCB563-BE31-4672-A37B-AF06B9D42CD8}">
      <dsp:nvSpPr>
        <dsp:cNvPr id="0" name=""/>
        <dsp:cNvSpPr/>
      </dsp:nvSpPr>
      <dsp:spPr>
        <a:xfrm>
          <a:off x="5666083" y="1260630"/>
          <a:ext cx="2643631" cy="900347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Adverbial</a:t>
          </a:r>
        </a:p>
      </dsp:txBody>
      <dsp:txXfrm>
        <a:off x="5692453" y="1287000"/>
        <a:ext cx="2590891" cy="847607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102AAA-FF5F-4C60-8BF9-505CB137C44B}">
      <dsp:nvSpPr>
        <dsp:cNvPr id="0" name=""/>
        <dsp:cNvSpPr/>
      </dsp:nvSpPr>
      <dsp:spPr>
        <a:xfrm>
          <a:off x="3903221" y="143"/>
          <a:ext cx="3167782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929591" y="26513"/>
        <a:ext cx="3115042" cy="847607"/>
      </dsp:txXfrm>
    </dsp:sp>
    <dsp:sp modelId="{B7819136-1691-43DE-A965-D756F6859282}">
      <dsp:nvSpPr>
        <dsp:cNvPr id="0" name=""/>
        <dsp:cNvSpPr/>
      </dsp:nvSpPr>
      <dsp:spPr>
        <a:xfrm>
          <a:off x="3962718" y="900491"/>
          <a:ext cx="1524393" cy="360138"/>
        </a:xfrm>
        <a:custGeom>
          <a:avLst/>
          <a:gdLst/>
          <a:ahLst/>
          <a:cxnLst/>
          <a:rect l="0" t="0" r="0" b="0"/>
          <a:pathLst>
            <a:path>
              <a:moveTo>
                <a:pt x="1524393" y="0"/>
              </a:moveTo>
              <a:lnTo>
                <a:pt x="1524393" y="180069"/>
              </a:lnTo>
              <a:lnTo>
                <a:pt x="0" y="180069"/>
              </a:lnTo>
              <a:lnTo>
                <a:pt x="0" y="36013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F16F6A-7BA9-4C4A-936E-2FD60E41CBC6}">
      <dsp:nvSpPr>
        <dsp:cNvPr id="0" name=""/>
        <dsp:cNvSpPr/>
      </dsp:nvSpPr>
      <dsp:spPr>
        <a:xfrm>
          <a:off x="2664509" y="1260630"/>
          <a:ext cx="2596417" cy="900347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Verb</a:t>
          </a:r>
        </a:p>
      </dsp:txBody>
      <dsp:txXfrm>
        <a:off x="2690879" y="1287000"/>
        <a:ext cx="2543677" cy="847607"/>
      </dsp:txXfrm>
    </dsp:sp>
    <dsp:sp modelId="{6C2E342F-5ACD-48CA-9070-F808C2FAF572}">
      <dsp:nvSpPr>
        <dsp:cNvPr id="0" name=""/>
        <dsp:cNvSpPr/>
      </dsp:nvSpPr>
      <dsp:spPr>
        <a:xfrm>
          <a:off x="1265062" y="2160977"/>
          <a:ext cx="2697655" cy="360138"/>
        </a:xfrm>
        <a:custGeom>
          <a:avLst/>
          <a:gdLst/>
          <a:ahLst/>
          <a:cxnLst/>
          <a:rect l="0" t="0" r="0" b="0"/>
          <a:pathLst>
            <a:path>
              <a:moveTo>
                <a:pt x="2697655" y="0"/>
              </a:moveTo>
              <a:lnTo>
                <a:pt x="2697655" y="180069"/>
              </a:lnTo>
              <a:lnTo>
                <a:pt x="0" y="180069"/>
              </a:lnTo>
              <a:lnTo>
                <a:pt x="0" y="36013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D7A685-F164-435A-9BD2-8E7FA9B20F48}">
      <dsp:nvSpPr>
        <dsp:cNvPr id="0" name=""/>
        <dsp:cNvSpPr/>
      </dsp:nvSpPr>
      <dsp:spPr>
        <a:xfrm>
          <a:off x="311479" y="2521116"/>
          <a:ext cx="1907165" cy="9003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Auxiliary verbs</a:t>
          </a:r>
          <a:endParaRPr lang="en-GB" sz="1800" kern="1200" dirty="0"/>
        </a:p>
      </dsp:txBody>
      <dsp:txXfrm>
        <a:off x="337849" y="2547486"/>
        <a:ext cx="1854425" cy="847607"/>
      </dsp:txXfrm>
    </dsp:sp>
    <dsp:sp modelId="{9BB0E281-B85D-45EC-8AAC-5BCE371AF923}">
      <dsp:nvSpPr>
        <dsp:cNvPr id="0" name=""/>
        <dsp:cNvSpPr/>
      </dsp:nvSpPr>
      <dsp:spPr>
        <a:xfrm>
          <a:off x="1219342" y="3421463"/>
          <a:ext cx="91440" cy="3601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429039-AF56-48FF-801C-845950637BFC}">
      <dsp:nvSpPr>
        <dsp:cNvPr id="0" name=""/>
        <dsp:cNvSpPr/>
      </dsp:nvSpPr>
      <dsp:spPr>
        <a:xfrm>
          <a:off x="311479" y="3781602"/>
          <a:ext cx="1907165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Modal verbs</a:t>
          </a:r>
        </a:p>
      </dsp:txBody>
      <dsp:txXfrm>
        <a:off x="337849" y="3807972"/>
        <a:ext cx="1854425" cy="847607"/>
      </dsp:txXfrm>
    </dsp:sp>
    <dsp:sp modelId="{556858AF-8D18-4AAA-9DA3-7BD3D87F5201}">
      <dsp:nvSpPr>
        <dsp:cNvPr id="0" name=""/>
        <dsp:cNvSpPr/>
      </dsp:nvSpPr>
      <dsp:spPr>
        <a:xfrm>
          <a:off x="3962718" y="2160977"/>
          <a:ext cx="2697655" cy="360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069"/>
              </a:lnTo>
              <a:lnTo>
                <a:pt x="2697655" y="180069"/>
              </a:lnTo>
              <a:lnTo>
                <a:pt x="2697655" y="36013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C79D68-A7AC-45E3-9486-BDCB8E63845B}">
      <dsp:nvSpPr>
        <dsp:cNvPr id="0" name=""/>
        <dsp:cNvSpPr/>
      </dsp:nvSpPr>
      <dsp:spPr>
        <a:xfrm>
          <a:off x="5706791" y="2521116"/>
          <a:ext cx="1907165" cy="9003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Main verbs</a:t>
          </a:r>
        </a:p>
      </dsp:txBody>
      <dsp:txXfrm>
        <a:off x="5733161" y="2547486"/>
        <a:ext cx="1854425" cy="847607"/>
      </dsp:txXfrm>
    </dsp:sp>
    <dsp:sp modelId="{88BD888B-B7CE-4F5D-A402-F1A186374BB4}">
      <dsp:nvSpPr>
        <dsp:cNvPr id="0" name=""/>
        <dsp:cNvSpPr/>
      </dsp:nvSpPr>
      <dsp:spPr>
        <a:xfrm>
          <a:off x="3481011" y="3421463"/>
          <a:ext cx="3179363" cy="360138"/>
        </a:xfrm>
        <a:custGeom>
          <a:avLst/>
          <a:gdLst/>
          <a:ahLst/>
          <a:cxnLst/>
          <a:rect l="0" t="0" r="0" b="0"/>
          <a:pathLst>
            <a:path>
              <a:moveTo>
                <a:pt x="3179363" y="0"/>
              </a:moveTo>
              <a:lnTo>
                <a:pt x="3179363" y="180069"/>
              </a:lnTo>
              <a:lnTo>
                <a:pt x="0" y="180069"/>
              </a:lnTo>
              <a:lnTo>
                <a:pt x="0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3B535E-84EC-4317-B601-7B3434BC1A6C}">
      <dsp:nvSpPr>
        <dsp:cNvPr id="0" name=""/>
        <dsp:cNvSpPr/>
      </dsp:nvSpPr>
      <dsp:spPr>
        <a:xfrm>
          <a:off x="2623801" y="3781602"/>
          <a:ext cx="1714419" cy="900347"/>
        </a:xfrm>
        <a:prstGeom prst="roundRect">
          <a:avLst>
            <a:gd name="adj" fmla="val 10000"/>
          </a:avLst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Transitive</a:t>
          </a:r>
          <a:endParaRPr lang="en-GB" sz="1600" kern="1200" dirty="0"/>
        </a:p>
      </dsp:txBody>
      <dsp:txXfrm>
        <a:off x="2650171" y="3807972"/>
        <a:ext cx="1661679" cy="847607"/>
      </dsp:txXfrm>
    </dsp:sp>
    <dsp:sp modelId="{D676171D-8B7C-48C7-902C-8EC2A330D62F}">
      <dsp:nvSpPr>
        <dsp:cNvPr id="0" name=""/>
        <dsp:cNvSpPr/>
      </dsp:nvSpPr>
      <dsp:spPr>
        <a:xfrm>
          <a:off x="5600586" y="3421463"/>
          <a:ext cx="1059787" cy="360138"/>
        </a:xfrm>
        <a:custGeom>
          <a:avLst/>
          <a:gdLst/>
          <a:ahLst/>
          <a:cxnLst/>
          <a:rect l="0" t="0" r="0" b="0"/>
          <a:pathLst>
            <a:path>
              <a:moveTo>
                <a:pt x="1059787" y="0"/>
              </a:moveTo>
              <a:lnTo>
                <a:pt x="1059787" y="180069"/>
              </a:lnTo>
              <a:lnTo>
                <a:pt x="0" y="180069"/>
              </a:lnTo>
              <a:lnTo>
                <a:pt x="0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CE3A64-7260-4D5D-B06C-3DDAD43DC395}">
      <dsp:nvSpPr>
        <dsp:cNvPr id="0" name=""/>
        <dsp:cNvSpPr/>
      </dsp:nvSpPr>
      <dsp:spPr>
        <a:xfrm>
          <a:off x="4743377" y="3781602"/>
          <a:ext cx="1714419" cy="900347"/>
        </a:xfrm>
        <a:prstGeom prst="roundRect">
          <a:avLst>
            <a:gd name="adj" fmla="val 10000"/>
          </a:avLst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Intransitive </a:t>
          </a:r>
          <a:endParaRPr lang="en-GB" sz="1600" kern="1200" dirty="0"/>
        </a:p>
      </dsp:txBody>
      <dsp:txXfrm>
        <a:off x="4769747" y="3807972"/>
        <a:ext cx="1661679" cy="847607"/>
      </dsp:txXfrm>
    </dsp:sp>
    <dsp:sp modelId="{26F10B6B-AF08-4AE9-A1D2-CDE968EF952E}">
      <dsp:nvSpPr>
        <dsp:cNvPr id="0" name=""/>
        <dsp:cNvSpPr/>
      </dsp:nvSpPr>
      <dsp:spPr>
        <a:xfrm>
          <a:off x="6660374" y="3421463"/>
          <a:ext cx="1059787" cy="360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069"/>
              </a:lnTo>
              <a:lnTo>
                <a:pt x="1059787" y="180069"/>
              </a:lnTo>
              <a:lnTo>
                <a:pt x="1059787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69DE79-166A-476F-963C-2C6A74372975}">
      <dsp:nvSpPr>
        <dsp:cNvPr id="0" name=""/>
        <dsp:cNvSpPr/>
      </dsp:nvSpPr>
      <dsp:spPr>
        <a:xfrm>
          <a:off x="6862952" y="3781602"/>
          <a:ext cx="1714419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Finite</a:t>
          </a:r>
          <a:endParaRPr lang="en-GB" sz="1600" kern="1200" dirty="0"/>
        </a:p>
      </dsp:txBody>
      <dsp:txXfrm>
        <a:off x="6889322" y="3807972"/>
        <a:ext cx="1661679" cy="847607"/>
      </dsp:txXfrm>
    </dsp:sp>
    <dsp:sp modelId="{876C67FB-09FD-429B-8AB6-B360BE678EC4}">
      <dsp:nvSpPr>
        <dsp:cNvPr id="0" name=""/>
        <dsp:cNvSpPr/>
      </dsp:nvSpPr>
      <dsp:spPr>
        <a:xfrm>
          <a:off x="6660374" y="3421463"/>
          <a:ext cx="3179363" cy="360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069"/>
              </a:lnTo>
              <a:lnTo>
                <a:pt x="3179363" y="180069"/>
              </a:lnTo>
              <a:lnTo>
                <a:pt x="3179363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02FE48-C0A8-44E8-95EE-BE1D94919A71}">
      <dsp:nvSpPr>
        <dsp:cNvPr id="0" name=""/>
        <dsp:cNvSpPr/>
      </dsp:nvSpPr>
      <dsp:spPr>
        <a:xfrm>
          <a:off x="8982527" y="3781602"/>
          <a:ext cx="1714419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Non-finite</a:t>
          </a:r>
          <a:endParaRPr lang="en-GB" sz="1600" kern="1200" dirty="0"/>
        </a:p>
      </dsp:txBody>
      <dsp:txXfrm>
        <a:off x="9008897" y="3807972"/>
        <a:ext cx="1661679" cy="847607"/>
      </dsp:txXfrm>
    </dsp:sp>
    <dsp:sp modelId="{9E177298-1606-463A-AFF9-D93058F5DACB}">
      <dsp:nvSpPr>
        <dsp:cNvPr id="0" name=""/>
        <dsp:cNvSpPr/>
      </dsp:nvSpPr>
      <dsp:spPr>
        <a:xfrm>
          <a:off x="5487112" y="900491"/>
          <a:ext cx="1500786" cy="360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069"/>
              </a:lnTo>
              <a:lnTo>
                <a:pt x="1500786" y="180069"/>
              </a:lnTo>
              <a:lnTo>
                <a:pt x="1500786" y="36013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DCB563-BE31-4672-A37B-AF06B9D42CD8}">
      <dsp:nvSpPr>
        <dsp:cNvPr id="0" name=""/>
        <dsp:cNvSpPr/>
      </dsp:nvSpPr>
      <dsp:spPr>
        <a:xfrm>
          <a:off x="5666083" y="1260630"/>
          <a:ext cx="2643631" cy="900347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Adverbial</a:t>
          </a:r>
        </a:p>
      </dsp:txBody>
      <dsp:txXfrm>
        <a:off x="5692453" y="1287000"/>
        <a:ext cx="2590891" cy="84760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871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24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40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44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37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40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44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82445" y="21237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40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4477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934526" y="2123797"/>
        <a:ext cx="1715275" cy="942427"/>
      </dsp:txXfrm>
    </dsp:sp>
    <dsp:sp modelId="{E05A62CD-9242-4A4D-8A0F-EF9B67F026D0}">
      <dsp:nvSpPr>
        <dsp:cNvPr id="0" name=""/>
        <dsp:cNvSpPr/>
      </dsp:nvSpPr>
      <dsp:spPr>
        <a:xfrm>
          <a:off x="4976178" y="16940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74CB9C-58BA-43A9-8DF8-F8C8ED73DC09}">
      <dsp:nvSpPr>
        <dsp:cNvPr id="0" name=""/>
        <dsp:cNvSpPr/>
      </dsp:nvSpPr>
      <dsp:spPr>
        <a:xfrm>
          <a:off x="6129602" y="20944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6158922" y="21237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40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4477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123797"/>
        <a:ext cx="1810987" cy="94242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91242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6592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8188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7935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8188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127935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8188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8615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934526" y="2127935"/>
        <a:ext cx="1715275" cy="942427"/>
      </dsp:txXfrm>
    </dsp:sp>
    <dsp:sp modelId="{B50BD3FB-E473-4512-B6AA-808DF406E318}">
      <dsp:nvSpPr>
        <dsp:cNvPr id="0" name=""/>
        <dsp:cNvSpPr/>
      </dsp:nvSpPr>
      <dsp:spPr>
        <a:xfrm>
          <a:off x="4976178" y="1698188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5C1892-4C01-49E5-868D-835B5611391E}">
      <dsp:nvSpPr>
        <dsp:cNvPr id="0" name=""/>
        <dsp:cNvSpPr/>
      </dsp:nvSpPr>
      <dsp:spPr>
        <a:xfrm>
          <a:off x="6129602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Conjunctions</a:t>
          </a:r>
          <a:endParaRPr lang="en-GB" sz="1400" kern="1200" dirty="0"/>
        </a:p>
      </dsp:txBody>
      <dsp:txXfrm>
        <a:off x="6158922" y="2127935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8188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8615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127935"/>
        <a:ext cx="1810987" cy="94242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375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4728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444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0741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444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0741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444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44877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074197"/>
        <a:ext cx="1715275" cy="942427"/>
      </dsp:txXfrm>
    </dsp:sp>
    <dsp:sp modelId="{1E19C410-D02C-4CFB-804F-86AD470D3027}">
      <dsp:nvSpPr>
        <dsp:cNvPr id="0" name=""/>
        <dsp:cNvSpPr/>
      </dsp:nvSpPr>
      <dsp:spPr>
        <a:xfrm>
          <a:off x="4976178" y="16444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4E4B0-CC50-4E8D-8475-0F632A664100}">
      <dsp:nvSpPr>
        <dsp:cNvPr id="0" name=""/>
        <dsp:cNvSpPr/>
      </dsp:nvSpPr>
      <dsp:spPr>
        <a:xfrm>
          <a:off x="6129602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Conjunctions</a:t>
          </a:r>
          <a:endParaRPr lang="en-GB" sz="1400" kern="1200" dirty="0"/>
        </a:p>
      </dsp:txBody>
      <dsp:txXfrm>
        <a:off x="6158922" y="20741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444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44877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074197"/>
        <a:ext cx="1810987" cy="94242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375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4728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444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0741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444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0741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444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44877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074197"/>
        <a:ext cx="1715275" cy="942427"/>
      </dsp:txXfrm>
    </dsp:sp>
    <dsp:sp modelId="{1E19C410-D02C-4CFB-804F-86AD470D3027}">
      <dsp:nvSpPr>
        <dsp:cNvPr id="0" name=""/>
        <dsp:cNvSpPr/>
      </dsp:nvSpPr>
      <dsp:spPr>
        <a:xfrm>
          <a:off x="4976178" y="16444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4E4B0-CC50-4E8D-8475-0F632A664100}">
      <dsp:nvSpPr>
        <dsp:cNvPr id="0" name=""/>
        <dsp:cNvSpPr/>
      </dsp:nvSpPr>
      <dsp:spPr>
        <a:xfrm>
          <a:off x="6129602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Join clauses</a:t>
          </a:r>
        </a:p>
      </dsp:txBody>
      <dsp:txXfrm>
        <a:off x="6158922" y="20741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444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44877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074197"/>
        <a:ext cx="1810987" cy="94242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91241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6591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8188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7935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8188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127935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8188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8615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127935"/>
        <a:ext cx="1715275" cy="942427"/>
      </dsp:txXfrm>
    </dsp:sp>
    <dsp:sp modelId="{26DD600A-3C46-4D9E-8379-10794F66924A}">
      <dsp:nvSpPr>
        <dsp:cNvPr id="0" name=""/>
        <dsp:cNvSpPr/>
      </dsp:nvSpPr>
      <dsp:spPr>
        <a:xfrm>
          <a:off x="4976178" y="1698188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7F4FAA-9336-4ABC-A5F4-051B56828069}">
      <dsp:nvSpPr>
        <dsp:cNvPr id="0" name=""/>
        <dsp:cNvSpPr/>
      </dsp:nvSpPr>
      <dsp:spPr>
        <a:xfrm>
          <a:off x="6129602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Joins clauses</a:t>
          </a:r>
        </a:p>
      </dsp:txBody>
      <dsp:txXfrm>
        <a:off x="6158922" y="2127935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8188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8615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8111003" y="2127935"/>
        <a:ext cx="1810987" cy="94242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910159" y="1960"/>
          <a:ext cx="4371680" cy="11172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942883" y="34684"/>
        <a:ext cx="4306232" cy="1051840"/>
      </dsp:txXfrm>
    </dsp:sp>
    <dsp:sp modelId="{33643D00-C75E-4DF5-A0F0-DFA21355EB8A}">
      <dsp:nvSpPr>
        <dsp:cNvPr id="0" name=""/>
        <dsp:cNvSpPr/>
      </dsp:nvSpPr>
      <dsp:spPr>
        <a:xfrm>
          <a:off x="2355814" y="1119249"/>
          <a:ext cx="3740185" cy="370681"/>
        </a:xfrm>
        <a:custGeom>
          <a:avLst/>
          <a:gdLst/>
          <a:ahLst/>
          <a:cxnLst/>
          <a:rect l="0" t="0" r="0" b="0"/>
          <a:pathLst>
            <a:path>
              <a:moveTo>
                <a:pt x="3740185" y="0"/>
              </a:moveTo>
              <a:lnTo>
                <a:pt x="3740185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660787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</a:t>
          </a:r>
        </a:p>
      </dsp:txBody>
      <dsp:txXfrm>
        <a:off x="1687929" y="1517072"/>
        <a:ext cx="1335770" cy="872419"/>
      </dsp:txXfrm>
    </dsp:sp>
    <dsp:sp modelId="{67357A81-5F47-46C8-8791-23DB6B665016}">
      <dsp:nvSpPr>
        <dsp:cNvPr id="0" name=""/>
        <dsp:cNvSpPr/>
      </dsp:nvSpPr>
      <dsp:spPr>
        <a:xfrm>
          <a:off x="4162885" y="1119249"/>
          <a:ext cx="1933114" cy="370681"/>
        </a:xfrm>
        <a:custGeom>
          <a:avLst/>
          <a:gdLst/>
          <a:ahLst/>
          <a:cxnLst/>
          <a:rect l="0" t="0" r="0" b="0"/>
          <a:pathLst>
            <a:path>
              <a:moveTo>
                <a:pt x="1933114" y="0"/>
              </a:moveTo>
              <a:lnTo>
                <a:pt x="1933114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467858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495000" y="1517072"/>
        <a:ext cx="1335770" cy="872419"/>
      </dsp:txXfrm>
    </dsp:sp>
    <dsp:sp modelId="{B7819136-1691-43DE-A965-D756F6859282}">
      <dsp:nvSpPr>
        <dsp:cNvPr id="0" name=""/>
        <dsp:cNvSpPr/>
      </dsp:nvSpPr>
      <dsp:spPr>
        <a:xfrm>
          <a:off x="3259350" y="2416633"/>
          <a:ext cx="903535" cy="370681"/>
        </a:xfrm>
        <a:custGeom>
          <a:avLst/>
          <a:gdLst/>
          <a:ahLst/>
          <a:cxnLst/>
          <a:rect l="0" t="0" r="0" b="0"/>
          <a:pathLst>
            <a:path>
              <a:moveTo>
                <a:pt x="903535" y="0"/>
              </a:moveTo>
              <a:lnTo>
                <a:pt x="903535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F16F6A-7BA9-4C4A-936E-2FD60E41CBC6}">
      <dsp:nvSpPr>
        <dsp:cNvPr id="0" name=""/>
        <dsp:cNvSpPr/>
      </dsp:nvSpPr>
      <dsp:spPr>
        <a:xfrm>
          <a:off x="2564322" y="2787315"/>
          <a:ext cx="1390054" cy="926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/>
            <a:t>Verb</a:t>
          </a:r>
          <a:endParaRPr lang="en-GB" sz="1800" kern="1200" dirty="0"/>
        </a:p>
      </dsp:txBody>
      <dsp:txXfrm>
        <a:off x="2591464" y="2814457"/>
        <a:ext cx="1335770" cy="872419"/>
      </dsp:txXfrm>
    </dsp:sp>
    <dsp:sp modelId="{9E177298-1606-463A-AFF9-D93058F5DACB}">
      <dsp:nvSpPr>
        <dsp:cNvPr id="0" name=""/>
        <dsp:cNvSpPr/>
      </dsp:nvSpPr>
      <dsp:spPr>
        <a:xfrm>
          <a:off x="4162885" y="2416633"/>
          <a:ext cx="903535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903535" y="185340"/>
              </a:lnTo>
              <a:lnTo>
                <a:pt x="903535" y="3706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DCB563-BE31-4672-A37B-AF06B9D42CD8}">
      <dsp:nvSpPr>
        <dsp:cNvPr id="0" name=""/>
        <dsp:cNvSpPr/>
      </dsp:nvSpPr>
      <dsp:spPr>
        <a:xfrm>
          <a:off x="4371393" y="2787315"/>
          <a:ext cx="1390054" cy="926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</a:t>
          </a:r>
        </a:p>
      </dsp:txBody>
      <dsp:txXfrm>
        <a:off x="4398535" y="2814457"/>
        <a:ext cx="1335770" cy="872419"/>
      </dsp:txXfrm>
    </dsp:sp>
    <dsp:sp modelId="{E5E261E0-CCBC-4B5A-A904-F243E2AA53B0}">
      <dsp:nvSpPr>
        <dsp:cNvPr id="0" name=""/>
        <dsp:cNvSpPr/>
      </dsp:nvSpPr>
      <dsp:spPr>
        <a:xfrm>
          <a:off x="6050279" y="1119249"/>
          <a:ext cx="91440" cy="3706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274929" y="1489930"/>
          <a:ext cx="1642141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5302071" y="1517072"/>
        <a:ext cx="1587857" cy="872419"/>
      </dsp:txXfrm>
    </dsp:sp>
    <dsp:sp modelId="{103C2D07-C57E-4D70-975E-82BFCAADA054}">
      <dsp:nvSpPr>
        <dsp:cNvPr id="0" name=""/>
        <dsp:cNvSpPr/>
      </dsp:nvSpPr>
      <dsp:spPr>
        <a:xfrm>
          <a:off x="6096000" y="1119249"/>
          <a:ext cx="1933114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1933114" y="185340"/>
              </a:lnTo>
              <a:lnTo>
                <a:pt x="1933114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0CD390-102B-4D28-AED9-6F4F7739FC5C}">
      <dsp:nvSpPr>
        <dsp:cNvPr id="0" name=""/>
        <dsp:cNvSpPr/>
      </dsp:nvSpPr>
      <dsp:spPr>
        <a:xfrm>
          <a:off x="7334086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Conjunctions</a:t>
          </a:r>
          <a:endParaRPr lang="en-GB" sz="1200" kern="1200" dirty="0"/>
        </a:p>
      </dsp:txBody>
      <dsp:txXfrm>
        <a:off x="7361228" y="1517072"/>
        <a:ext cx="1335770" cy="872419"/>
      </dsp:txXfrm>
    </dsp:sp>
    <dsp:sp modelId="{F4F8AD33-DE16-4391-A66E-06F42F6DE93B}">
      <dsp:nvSpPr>
        <dsp:cNvPr id="0" name=""/>
        <dsp:cNvSpPr/>
      </dsp:nvSpPr>
      <dsp:spPr>
        <a:xfrm>
          <a:off x="6096000" y="1119249"/>
          <a:ext cx="3740185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3740185" y="185340"/>
              </a:lnTo>
              <a:lnTo>
                <a:pt x="3740185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179545-E334-4429-BEBD-B7367FE4ED92}">
      <dsp:nvSpPr>
        <dsp:cNvPr id="0" name=""/>
        <dsp:cNvSpPr/>
      </dsp:nvSpPr>
      <dsp:spPr>
        <a:xfrm>
          <a:off x="9141158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9168300" y="1517072"/>
        <a:ext cx="1335770" cy="87241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910159" y="1960"/>
          <a:ext cx="4371680" cy="11172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942883" y="34684"/>
        <a:ext cx="4306232" cy="1051840"/>
      </dsp:txXfrm>
    </dsp:sp>
    <dsp:sp modelId="{33643D00-C75E-4DF5-A0F0-DFA21355EB8A}">
      <dsp:nvSpPr>
        <dsp:cNvPr id="0" name=""/>
        <dsp:cNvSpPr/>
      </dsp:nvSpPr>
      <dsp:spPr>
        <a:xfrm>
          <a:off x="2355814" y="1119249"/>
          <a:ext cx="3740185" cy="370681"/>
        </a:xfrm>
        <a:custGeom>
          <a:avLst/>
          <a:gdLst/>
          <a:ahLst/>
          <a:cxnLst/>
          <a:rect l="0" t="0" r="0" b="0"/>
          <a:pathLst>
            <a:path>
              <a:moveTo>
                <a:pt x="3740185" y="0"/>
              </a:moveTo>
              <a:lnTo>
                <a:pt x="3740185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660787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</a:t>
          </a:r>
        </a:p>
      </dsp:txBody>
      <dsp:txXfrm>
        <a:off x="1687929" y="1517072"/>
        <a:ext cx="1335770" cy="872419"/>
      </dsp:txXfrm>
    </dsp:sp>
    <dsp:sp modelId="{67357A81-5F47-46C8-8791-23DB6B665016}">
      <dsp:nvSpPr>
        <dsp:cNvPr id="0" name=""/>
        <dsp:cNvSpPr/>
      </dsp:nvSpPr>
      <dsp:spPr>
        <a:xfrm>
          <a:off x="4162885" y="1119249"/>
          <a:ext cx="1933114" cy="370681"/>
        </a:xfrm>
        <a:custGeom>
          <a:avLst/>
          <a:gdLst/>
          <a:ahLst/>
          <a:cxnLst/>
          <a:rect l="0" t="0" r="0" b="0"/>
          <a:pathLst>
            <a:path>
              <a:moveTo>
                <a:pt x="1933114" y="0"/>
              </a:moveTo>
              <a:lnTo>
                <a:pt x="1933114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467858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495000" y="1517072"/>
        <a:ext cx="1335770" cy="872419"/>
      </dsp:txXfrm>
    </dsp:sp>
    <dsp:sp modelId="{B7819136-1691-43DE-A965-D756F6859282}">
      <dsp:nvSpPr>
        <dsp:cNvPr id="0" name=""/>
        <dsp:cNvSpPr/>
      </dsp:nvSpPr>
      <dsp:spPr>
        <a:xfrm>
          <a:off x="3259350" y="2416633"/>
          <a:ext cx="903535" cy="370681"/>
        </a:xfrm>
        <a:custGeom>
          <a:avLst/>
          <a:gdLst/>
          <a:ahLst/>
          <a:cxnLst/>
          <a:rect l="0" t="0" r="0" b="0"/>
          <a:pathLst>
            <a:path>
              <a:moveTo>
                <a:pt x="903535" y="0"/>
              </a:moveTo>
              <a:lnTo>
                <a:pt x="903535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F16F6A-7BA9-4C4A-936E-2FD60E41CBC6}">
      <dsp:nvSpPr>
        <dsp:cNvPr id="0" name=""/>
        <dsp:cNvSpPr/>
      </dsp:nvSpPr>
      <dsp:spPr>
        <a:xfrm>
          <a:off x="2269353" y="2787315"/>
          <a:ext cx="1979993" cy="926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Verb - Being or doing words</a:t>
          </a:r>
        </a:p>
      </dsp:txBody>
      <dsp:txXfrm>
        <a:off x="2296495" y="2814457"/>
        <a:ext cx="1925709" cy="872419"/>
      </dsp:txXfrm>
    </dsp:sp>
    <dsp:sp modelId="{9E177298-1606-463A-AFF9-D93058F5DACB}">
      <dsp:nvSpPr>
        <dsp:cNvPr id="0" name=""/>
        <dsp:cNvSpPr/>
      </dsp:nvSpPr>
      <dsp:spPr>
        <a:xfrm>
          <a:off x="4162885" y="2416633"/>
          <a:ext cx="1198505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1198505" y="185340"/>
              </a:lnTo>
              <a:lnTo>
                <a:pt x="1198505" y="3706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DCB563-BE31-4672-A37B-AF06B9D42CD8}">
      <dsp:nvSpPr>
        <dsp:cNvPr id="0" name=""/>
        <dsp:cNvSpPr/>
      </dsp:nvSpPr>
      <dsp:spPr>
        <a:xfrm>
          <a:off x="4666363" y="2787315"/>
          <a:ext cx="1390054" cy="926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Adverbial</a:t>
          </a:r>
        </a:p>
      </dsp:txBody>
      <dsp:txXfrm>
        <a:off x="4693505" y="2814457"/>
        <a:ext cx="1335770" cy="872419"/>
      </dsp:txXfrm>
    </dsp:sp>
    <dsp:sp modelId="{E5E261E0-CCBC-4B5A-A904-F243E2AA53B0}">
      <dsp:nvSpPr>
        <dsp:cNvPr id="0" name=""/>
        <dsp:cNvSpPr/>
      </dsp:nvSpPr>
      <dsp:spPr>
        <a:xfrm>
          <a:off x="6050279" y="1119249"/>
          <a:ext cx="91440" cy="3706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274929" y="1489930"/>
          <a:ext cx="1642141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5302071" y="1517072"/>
        <a:ext cx="1587857" cy="872419"/>
      </dsp:txXfrm>
    </dsp:sp>
    <dsp:sp modelId="{103C2D07-C57E-4D70-975E-82BFCAADA054}">
      <dsp:nvSpPr>
        <dsp:cNvPr id="0" name=""/>
        <dsp:cNvSpPr/>
      </dsp:nvSpPr>
      <dsp:spPr>
        <a:xfrm>
          <a:off x="6096000" y="1119249"/>
          <a:ext cx="1933114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1933114" y="185340"/>
              </a:lnTo>
              <a:lnTo>
                <a:pt x="1933114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0CD390-102B-4D28-AED9-6F4F7739FC5C}">
      <dsp:nvSpPr>
        <dsp:cNvPr id="0" name=""/>
        <dsp:cNvSpPr/>
      </dsp:nvSpPr>
      <dsp:spPr>
        <a:xfrm>
          <a:off x="7334086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Conjunctions</a:t>
          </a:r>
          <a:endParaRPr lang="en-GB" sz="1200" kern="1200" dirty="0"/>
        </a:p>
      </dsp:txBody>
      <dsp:txXfrm>
        <a:off x="7361228" y="1517072"/>
        <a:ext cx="1335770" cy="872419"/>
      </dsp:txXfrm>
    </dsp:sp>
    <dsp:sp modelId="{F4F8AD33-DE16-4391-A66E-06F42F6DE93B}">
      <dsp:nvSpPr>
        <dsp:cNvPr id="0" name=""/>
        <dsp:cNvSpPr/>
      </dsp:nvSpPr>
      <dsp:spPr>
        <a:xfrm>
          <a:off x="6096000" y="1119249"/>
          <a:ext cx="3740185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3740185" y="185340"/>
              </a:lnTo>
              <a:lnTo>
                <a:pt x="3740185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179545-E334-4429-BEBD-B7367FE4ED92}">
      <dsp:nvSpPr>
        <dsp:cNvPr id="0" name=""/>
        <dsp:cNvSpPr/>
      </dsp:nvSpPr>
      <dsp:spPr>
        <a:xfrm>
          <a:off x="9141158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9168300" y="1517072"/>
        <a:ext cx="1335770" cy="87241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910159" y="1960"/>
          <a:ext cx="4371680" cy="11172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942883" y="34684"/>
        <a:ext cx="4306232" cy="1051840"/>
      </dsp:txXfrm>
    </dsp:sp>
    <dsp:sp modelId="{33643D00-C75E-4DF5-A0F0-DFA21355EB8A}">
      <dsp:nvSpPr>
        <dsp:cNvPr id="0" name=""/>
        <dsp:cNvSpPr/>
      </dsp:nvSpPr>
      <dsp:spPr>
        <a:xfrm>
          <a:off x="2355814" y="1119249"/>
          <a:ext cx="3740185" cy="370681"/>
        </a:xfrm>
        <a:custGeom>
          <a:avLst/>
          <a:gdLst/>
          <a:ahLst/>
          <a:cxnLst/>
          <a:rect l="0" t="0" r="0" b="0"/>
          <a:pathLst>
            <a:path>
              <a:moveTo>
                <a:pt x="3740185" y="0"/>
              </a:moveTo>
              <a:lnTo>
                <a:pt x="3740185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660787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</a:t>
          </a:r>
        </a:p>
      </dsp:txBody>
      <dsp:txXfrm>
        <a:off x="1687929" y="1517072"/>
        <a:ext cx="1335770" cy="872419"/>
      </dsp:txXfrm>
    </dsp:sp>
    <dsp:sp modelId="{67357A81-5F47-46C8-8791-23DB6B665016}">
      <dsp:nvSpPr>
        <dsp:cNvPr id="0" name=""/>
        <dsp:cNvSpPr/>
      </dsp:nvSpPr>
      <dsp:spPr>
        <a:xfrm>
          <a:off x="4162885" y="1119249"/>
          <a:ext cx="1933114" cy="370681"/>
        </a:xfrm>
        <a:custGeom>
          <a:avLst/>
          <a:gdLst/>
          <a:ahLst/>
          <a:cxnLst/>
          <a:rect l="0" t="0" r="0" b="0"/>
          <a:pathLst>
            <a:path>
              <a:moveTo>
                <a:pt x="1933114" y="0"/>
              </a:moveTo>
              <a:lnTo>
                <a:pt x="1933114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467858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495000" y="1517072"/>
        <a:ext cx="1335770" cy="872419"/>
      </dsp:txXfrm>
    </dsp:sp>
    <dsp:sp modelId="{B7819136-1691-43DE-A965-D756F6859282}">
      <dsp:nvSpPr>
        <dsp:cNvPr id="0" name=""/>
        <dsp:cNvSpPr/>
      </dsp:nvSpPr>
      <dsp:spPr>
        <a:xfrm>
          <a:off x="2964380" y="2416633"/>
          <a:ext cx="1198505" cy="370681"/>
        </a:xfrm>
        <a:custGeom>
          <a:avLst/>
          <a:gdLst/>
          <a:ahLst/>
          <a:cxnLst/>
          <a:rect l="0" t="0" r="0" b="0"/>
          <a:pathLst>
            <a:path>
              <a:moveTo>
                <a:pt x="1198505" y="0"/>
              </a:moveTo>
              <a:lnTo>
                <a:pt x="1198505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F16F6A-7BA9-4C4A-936E-2FD60E41CBC6}">
      <dsp:nvSpPr>
        <dsp:cNvPr id="0" name=""/>
        <dsp:cNvSpPr/>
      </dsp:nvSpPr>
      <dsp:spPr>
        <a:xfrm>
          <a:off x="1974383" y="2787315"/>
          <a:ext cx="1979993" cy="926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Verb - Being or doing words</a:t>
          </a:r>
        </a:p>
      </dsp:txBody>
      <dsp:txXfrm>
        <a:off x="2001525" y="2814457"/>
        <a:ext cx="1925709" cy="872419"/>
      </dsp:txXfrm>
    </dsp:sp>
    <dsp:sp modelId="{9E177298-1606-463A-AFF9-D93058F5DACB}">
      <dsp:nvSpPr>
        <dsp:cNvPr id="0" name=""/>
        <dsp:cNvSpPr/>
      </dsp:nvSpPr>
      <dsp:spPr>
        <a:xfrm>
          <a:off x="4162885" y="2416633"/>
          <a:ext cx="1198505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1198505" y="185340"/>
              </a:lnTo>
              <a:lnTo>
                <a:pt x="1198505" y="3706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DCB563-BE31-4672-A37B-AF06B9D42CD8}">
      <dsp:nvSpPr>
        <dsp:cNvPr id="0" name=""/>
        <dsp:cNvSpPr/>
      </dsp:nvSpPr>
      <dsp:spPr>
        <a:xfrm>
          <a:off x="4371393" y="2787315"/>
          <a:ext cx="1979993" cy="926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Adverbial - Describes a verb </a:t>
          </a:r>
        </a:p>
      </dsp:txBody>
      <dsp:txXfrm>
        <a:off x="4398535" y="2814457"/>
        <a:ext cx="1925709" cy="872419"/>
      </dsp:txXfrm>
    </dsp:sp>
    <dsp:sp modelId="{E5E261E0-CCBC-4B5A-A904-F243E2AA53B0}">
      <dsp:nvSpPr>
        <dsp:cNvPr id="0" name=""/>
        <dsp:cNvSpPr/>
      </dsp:nvSpPr>
      <dsp:spPr>
        <a:xfrm>
          <a:off x="6050279" y="1119249"/>
          <a:ext cx="91440" cy="3706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274929" y="1489930"/>
          <a:ext cx="1642141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5302071" y="1517072"/>
        <a:ext cx="1587857" cy="872419"/>
      </dsp:txXfrm>
    </dsp:sp>
    <dsp:sp modelId="{103C2D07-C57E-4D70-975E-82BFCAADA054}">
      <dsp:nvSpPr>
        <dsp:cNvPr id="0" name=""/>
        <dsp:cNvSpPr/>
      </dsp:nvSpPr>
      <dsp:spPr>
        <a:xfrm>
          <a:off x="6096000" y="1119249"/>
          <a:ext cx="1933114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1933114" y="185340"/>
              </a:lnTo>
              <a:lnTo>
                <a:pt x="1933114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0CD390-102B-4D28-AED9-6F4F7739FC5C}">
      <dsp:nvSpPr>
        <dsp:cNvPr id="0" name=""/>
        <dsp:cNvSpPr/>
      </dsp:nvSpPr>
      <dsp:spPr>
        <a:xfrm>
          <a:off x="7334086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Conjunctions</a:t>
          </a:r>
          <a:endParaRPr lang="en-GB" sz="1200" kern="1200" dirty="0"/>
        </a:p>
      </dsp:txBody>
      <dsp:txXfrm>
        <a:off x="7361228" y="1517072"/>
        <a:ext cx="1335770" cy="872419"/>
      </dsp:txXfrm>
    </dsp:sp>
    <dsp:sp modelId="{F4F8AD33-DE16-4391-A66E-06F42F6DE93B}">
      <dsp:nvSpPr>
        <dsp:cNvPr id="0" name=""/>
        <dsp:cNvSpPr/>
      </dsp:nvSpPr>
      <dsp:spPr>
        <a:xfrm>
          <a:off x="6096000" y="1119249"/>
          <a:ext cx="3740185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3740185" y="185340"/>
              </a:lnTo>
              <a:lnTo>
                <a:pt x="3740185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179545-E334-4429-BEBD-B7367FE4ED92}">
      <dsp:nvSpPr>
        <dsp:cNvPr id="0" name=""/>
        <dsp:cNvSpPr/>
      </dsp:nvSpPr>
      <dsp:spPr>
        <a:xfrm>
          <a:off x="9141158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9168300" y="1517072"/>
        <a:ext cx="1335770" cy="8724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18/08/2026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55B6F2-BDAC-3727-E8BF-0C2FDFBCD0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6A885FF-20EE-4338-B3C5-2ADE7A0637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84E9806-CD5E-E6C6-BD36-EDEA8362E4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68E1BF-0956-0119-8A08-D4237298AF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9AC8167-7D0B-D09C-EBFB-801613A85A2A}"/>
              </a:ext>
            </a:extLst>
          </p:cNvPr>
          <p:cNvGraphicFramePr/>
          <p:nvPr/>
        </p:nvGraphicFramePr>
        <p:xfrm>
          <a:off x="0" y="590550"/>
          <a:ext cx="12192000" cy="37159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1FB3701C-90A8-694F-8AFC-595183119644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Verb Phrase,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6582698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2C5A70-24E6-99F7-FA53-2F8B66B793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ED14852-9811-1E77-0A40-7DE4439D30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CA34A32-3A95-BD85-AEB6-09DAF6ACE9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F6A9BC-AEEB-9FFC-F970-3AFD55E168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E219F04-4FB9-65E7-A139-A9BFD45092D0}"/>
              </a:ext>
            </a:extLst>
          </p:cNvPr>
          <p:cNvGraphicFramePr/>
          <p:nvPr/>
        </p:nvGraphicFramePr>
        <p:xfrm>
          <a:off x="0" y="590550"/>
          <a:ext cx="12192000" cy="37159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57D8C7E1-D13B-DF7C-ABE7-393CFA39FA9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Verb Phrase,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17427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D476A3-8DB8-9DE7-AEDD-007B72F38F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75A6099-1781-BAEF-8C4E-27EAE7FED3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388AC95-DC3F-D2DA-3462-DBF0051744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4263B39-1DE2-C45B-195D-A9EBAC22E0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5E6A0BC-24FF-5F78-B65E-211CF64C8211}"/>
              </a:ext>
            </a:extLst>
          </p:cNvPr>
          <p:cNvGraphicFramePr/>
          <p:nvPr/>
        </p:nvGraphicFramePr>
        <p:xfrm>
          <a:off x="0" y="590550"/>
          <a:ext cx="12192000" cy="43255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B5F394D0-D3C3-2B71-F0DB-F13CA047D42B}"/>
              </a:ext>
            </a:extLst>
          </p:cNvPr>
          <p:cNvSpPr txBox="1"/>
          <p:nvPr/>
        </p:nvSpPr>
        <p:spPr>
          <a:xfrm>
            <a:off x="2943858" y="5094714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subcategorise verbs into </a:t>
            </a:r>
            <a:r>
              <a:rPr lang="en-GB" sz="2400" b="1" u="sng" dirty="0"/>
              <a:t>when</a:t>
            </a:r>
            <a:r>
              <a:rPr lang="en-GB" sz="2400" dirty="0"/>
              <a:t> they happened. </a:t>
            </a:r>
          </a:p>
        </p:txBody>
      </p:sp>
    </p:spTree>
    <p:extLst>
      <p:ext uri="{BB962C8B-B14F-4D97-AF65-F5344CB8AC3E}">
        <p14:creationId xmlns:p14="http://schemas.microsoft.com/office/powerpoint/2010/main" val="10306041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943B59-E913-4EAB-F1B9-CC15BAC3CD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AB3D559-ADFE-30A2-46DA-291372286E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09FA091-D9E7-331B-4CD4-60E94CA477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1BE5089-56B3-6B82-23E2-C32D9A66A7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9D559CF-3A5C-AF92-03E2-CB79ECC72EDD}"/>
              </a:ext>
            </a:extLst>
          </p:cNvPr>
          <p:cNvGraphicFramePr/>
          <p:nvPr/>
        </p:nvGraphicFramePr>
        <p:xfrm>
          <a:off x="795646" y="590550"/>
          <a:ext cx="11008427" cy="46820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73244786-CE93-A15A-C564-A014BDDEAA23}"/>
              </a:ext>
            </a:extLst>
          </p:cNvPr>
          <p:cNvSpPr txBox="1"/>
          <p:nvPr/>
        </p:nvSpPr>
        <p:spPr>
          <a:xfrm>
            <a:off x="2504471" y="5384769"/>
            <a:ext cx="81001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subcategorise verbs into </a:t>
            </a:r>
            <a:r>
              <a:rPr lang="en-GB" sz="2400" b="1" u="sng" dirty="0"/>
              <a:t>how</a:t>
            </a:r>
            <a:r>
              <a:rPr lang="en-GB" sz="2400" dirty="0"/>
              <a:t> they are used. </a:t>
            </a:r>
          </a:p>
        </p:txBody>
      </p:sp>
    </p:spTree>
    <p:extLst>
      <p:ext uri="{BB962C8B-B14F-4D97-AF65-F5344CB8AC3E}">
        <p14:creationId xmlns:p14="http://schemas.microsoft.com/office/powerpoint/2010/main" val="41213631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355913-CE41-1C6A-857E-E497D3E36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4E69634-198F-1E8A-5EA5-192FFD874F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CFC93AB-A05E-3496-B8A4-1853139701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27C0ED3-DEBD-6F87-2F96-61081F0D4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82ED1AD-6473-0C86-A89F-14204E6E01F1}"/>
              </a:ext>
            </a:extLst>
          </p:cNvPr>
          <p:cNvGraphicFramePr/>
          <p:nvPr/>
        </p:nvGraphicFramePr>
        <p:xfrm>
          <a:off x="795646" y="590550"/>
          <a:ext cx="11008427" cy="46820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F754EBA8-7978-6D84-ED57-9080544B8613}"/>
              </a:ext>
            </a:extLst>
          </p:cNvPr>
          <p:cNvSpPr txBox="1"/>
          <p:nvPr/>
        </p:nvSpPr>
        <p:spPr>
          <a:xfrm>
            <a:off x="2504471" y="5384769"/>
            <a:ext cx="81001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subcategorise verbs into </a:t>
            </a:r>
            <a:r>
              <a:rPr lang="en-GB" sz="2400" b="1" u="sng" dirty="0"/>
              <a:t>how</a:t>
            </a:r>
            <a:r>
              <a:rPr lang="en-GB" sz="2400" dirty="0"/>
              <a:t> they are used. </a:t>
            </a:r>
          </a:p>
        </p:txBody>
      </p:sp>
    </p:spTree>
    <p:extLst>
      <p:ext uri="{BB962C8B-B14F-4D97-AF65-F5344CB8AC3E}">
        <p14:creationId xmlns:p14="http://schemas.microsoft.com/office/powerpoint/2010/main" val="18777141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2BCCF4-6E18-5063-6B56-20CDCD8D21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A940B99-8F32-BCFE-CC08-7C07F9915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FF145CD-9BF7-A06F-0FAD-F08BB67622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755CFE5-F387-5EA7-5AA9-0D7680AC11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467C89D-B661-F152-DA0F-CC2CF59BBA3A}"/>
              </a:ext>
            </a:extLst>
          </p:cNvPr>
          <p:cNvGraphicFramePr/>
          <p:nvPr/>
        </p:nvGraphicFramePr>
        <p:xfrm>
          <a:off x="795646" y="590550"/>
          <a:ext cx="11008427" cy="46820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7C9ED4BC-A4DF-2FFA-A400-9F0BA63CBD46}"/>
              </a:ext>
            </a:extLst>
          </p:cNvPr>
          <p:cNvSpPr txBox="1"/>
          <p:nvPr/>
        </p:nvSpPr>
        <p:spPr>
          <a:xfrm>
            <a:off x="1045029" y="5384769"/>
            <a:ext cx="10508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</a:t>
            </a:r>
            <a:r>
              <a:rPr lang="en-GB" sz="2400" i="1" u="sng" dirty="0"/>
              <a:t>transitive</a:t>
            </a:r>
            <a:r>
              <a:rPr lang="en-GB" sz="2400" i="1" dirty="0"/>
              <a:t> </a:t>
            </a:r>
            <a:r>
              <a:rPr lang="en-GB" sz="2400" dirty="0"/>
              <a:t>and </a:t>
            </a:r>
            <a:r>
              <a:rPr lang="en-GB" sz="2400" i="1" u="sng" dirty="0"/>
              <a:t>intransitive</a:t>
            </a:r>
            <a:r>
              <a:rPr lang="en-GB" sz="2400" i="1" dirty="0"/>
              <a:t> </a:t>
            </a:r>
            <a:r>
              <a:rPr lang="en-GB" sz="2400" dirty="0"/>
              <a:t>verbs.</a:t>
            </a:r>
          </a:p>
        </p:txBody>
      </p:sp>
    </p:spTree>
    <p:extLst>
      <p:ext uri="{BB962C8B-B14F-4D97-AF65-F5344CB8AC3E}">
        <p14:creationId xmlns:p14="http://schemas.microsoft.com/office/powerpoint/2010/main" val="29664174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mat.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 words are called “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525888" y="5327366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“sat”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89739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5378 -0.2430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74" y="-9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B38FDE-BD39-BABD-5FEF-3C03FCD7ED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4E1753EA-49FB-8964-AD8C-95B304A2CD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89E4A6D-895D-FDF0-0096-734524E65D23}"/>
              </a:ext>
            </a:extLst>
          </p:cNvPr>
          <p:cNvSpPr txBox="1">
            <a:spLocks/>
          </p:cNvSpPr>
          <p:nvPr/>
        </p:nvSpPr>
        <p:spPr>
          <a:xfrm>
            <a:off x="322463" y="221529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a type of verb called a “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transitive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14A5F5-CF19-798B-2EBE-B13D6727186B}"/>
              </a:ext>
            </a:extLst>
          </p:cNvPr>
          <p:cNvSpPr txBox="1">
            <a:spLocks/>
          </p:cNvSpPr>
          <p:nvPr/>
        </p:nvSpPr>
        <p:spPr>
          <a:xfrm>
            <a:off x="322464" y="1369282"/>
            <a:ext cx="11498231" cy="113685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Transitive verbs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require an object.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839CCFC-CD9B-D42F-835B-A1B3B283CA65}"/>
              </a:ext>
            </a:extLst>
          </p:cNvPr>
          <p:cNvSpPr txBox="1">
            <a:spLocks/>
          </p:cNvSpPr>
          <p:nvPr/>
        </p:nvSpPr>
        <p:spPr>
          <a:xfrm>
            <a:off x="346884" y="2729916"/>
            <a:ext cx="11498231" cy="139816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Transitive verbs move from the subject to the object (hence the “trans”).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98EAACB-0B76-B489-4BA9-B3AED88FC5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79187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838 L 0.14505 -0.20093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44" y="-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128907-3825-B2BB-3C45-E5CD2C6CEA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7D4705BC-0D4B-FD10-EFBE-66A835C4D9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1934C9C-C31E-FB6A-4049-3D8F8BCD17C4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Transitive verbs move from the subject to the object.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022CAD-479D-FCA7-5B1F-CE77A95D75E3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kick.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throws.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swim.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A0400A-90E8-ED5A-EFA6-5A05C86CA64C}"/>
              </a:ext>
            </a:extLst>
          </p:cNvPr>
          <p:cNvSpPr txBox="1">
            <a:spLocks/>
          </p:cNvSpPr>
          <p:nvPr/>
        </p:nvSpPr>
        <p:spPr>
          <a:xfrm>
            <a:off x="6502401" y="1422400"/>
            <a:ext cx="5318298" cy="124177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wrong with these sentences?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80ECC1D-1F91-B942-26A6-0F38EA2ADFAC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kick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throws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swim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A9EE430-3B82-667F-3449-E8C11668746F}"/>
              </a:ext>
            </a:extLst>
          </p:cNvPr>
          <p:cNvSpPr txBox="1">
            <a:spLocks/>
          </p:cNvSpPr>
          <p:nvPr/>
        </p:nvSpPr>
        <p:spPr>
          <a:xfrm>
            <a:off x="6502400" y="2952045"/>
            <a:ext cx="5318298" cy="124177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Information is missing!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CEBAC37-73D3-7035-33A3-75C000F154D9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kick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(what?)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throws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(what?)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fix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(what?)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79D9266-1F35-FB11-55A0-5A1869B489AD}"/>
              </a:ext>
            </a:extLst>
          </p:cNvPr>
          <p:cNvSpPr txBox="1">
            <a:spLocks/>
          </p:cNvSpPr>
          <p:nvPr/>
        </p:nvSpPr>
        <p:spPr>
          <a:xfrm>
            <a:off x="2894156" y="4640555"/>
            <a:ext cx="8926542" cy="124177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verbs are transitive verbs because they </a:t>
            </a:r>
            <a:r>
              <a:rPr lang="en-GB" sz="3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need an object</a:t>
            </a:r>
            <a:r>
              <a:rPr lang="en-GB" sz="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6C5BEE6-F37D-5608-82E5-5B691E131AA8}"/>
              </a:ext>
            </a:extLst>
          </p:cNvPr>
          <p:cNvSpPr txBox="1">
            <a:spLocks/>
          </p:cNvSpPr>
          <p:nvPr/>
        </p:nvSpPr>
        <p:spPr>
          <a:xfrm>
            <a:off x="322465" y="1394343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kick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a ball.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throws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a dart.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fix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rockets.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36068EF-E31F-E925-51BE-9F614ED087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8689" y="3964362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28492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CEB641-C0AA-EE7D-F862-63F7B7560E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B4C36D4D-E8FA-699C-E6E4-32C4CC51BB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8D9B1C-2105-A123-D0A2-F35C3B03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617664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Can you spot the </a:t>
            </a:r>
            <a:r>
              <a:rPr lang="en-GB" sz="4000" u="sng" dirty="0">
                <a:solidFill>
                  <a:srgbClr val="FFFF00"/>
                </a:solidFill>
              </a:rPr>
              <a:t>verb</a:t>
            </a:r>
            <a:r>
              <a:rPr lang="en-GB" sz="40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88449E-0458-D160-B9C9-7129BD86EDED}"/>
              </a:ext>
            </a:extLst>
          </p:cNvPr>
          <p:cNvSpPr txBox="1">
            <a:spLocks/>
          </p:cNvSpPr>
          <p:nvPr/>
        </p:nvSpPr>
        <p:spPr>
          <a:xfrm>
            <a:off x="2066511" y="2487716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vanished without a trace.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E55ED94-F739-7C4C-E78F-81CCD39FA6E2}"/>
              </a:ext>
            </a:extLst>
          </p:cNvPr>
          <p:cNvSpPr txBox="1">
            <a:spLocks/>
          </p:cNvSpPr>
          <p:nvPr/>
        </p:nvSpPr>
        <p:spPr>
          <a:xfrm>
            <a:off x="2066511" y="431645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arrived just before sunset.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77AC9A1-E8CF-B611-2A7F-6D2D5F33DBC6}"/>
              </a:ext>
            </a:extLst>
          </p:cNvPr>
          <p:cNvSpPr txBox="1">
            <a:spLocks/>
          </p:cNvSpPr>
          <p:nvPr/>
        </p:nvSpPr>
        <p:spPr>
          <a:xfrm>
            <a:off x="2066511" y="1573345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built a miniature rocket.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8414115-59CE-7FC4-EAB1-0B83B4DE56EF}"/>
              </a:ext>
            </a:extLst>
          </p:cNvPr>
          <p:cNvSpPr txBox="1">
            <a:spLocks/>
          </p:cNvSpPr>
          <p:nvPr/>
        </p:nvSpPr>
        <p:spPr>
          <a:xfrm>
            <a:off x="2066511" y="340208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wrote a message.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986E251-47B6-FD5D-6860-0C391FE9B479}"/>
              </a:ext>
            </a:extLst>
          </p:cNvPr>
          <p:cNvSpPr txBox="1">
            <a:spLocks/>
          </p:cNvSpPr>
          <p:nvPr/>
        </p:nvSpPr>
        <p:spPr>
          <a:xfrm>
            <a:off x="2066511" y="2454784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vanished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without a trace.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D053C3-B581-34B1-B573-61E16BAC1987}"/>
              </a:ext>
            </a:extLst>
          </p:cNvPr>
          <p:cNvSpPr txBox="1">
            <a:spLocks/>
          </p:cNvSpPr>
          <p:nvPr/>
        </p:nvSpPr>
        <p:spPr>
          <a:xfrm>
            <a:off x="2066511" y="4283525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arrived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just before sunset.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F6F2756-985D-1DD6-FA63-CFAFCBEBACBF}"/>
              </a:ext>
            </a:extLst>
          </p:cNvPr>
          <p:cNvSpPr txBox="1">
            <a:spLocks/>
          </p:cNvSpPr>
          <p:nvPr/>
        </p:nvSpPr>
        <p:spPr>
          <a:xfrm>
            <a:off x="2066511" y="1540413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built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miniature rocket.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C2DA67C-0CEF-A23D-FAE6-6E5FEFAA5D34}"/>
              </a:ext>
            </a:extLst>
          </p:cNvPr>
          <p:cNvSpPr txBox="1">
            <a:spLocks/>
          </p:cNvSpPr>
          <p:nvPr/>
        </p:nvSpPr>
        <p:spPr>
          <a:xfrm>
            <a:off x="2066511" y="3369155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wrote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message.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483622F0-6AF9-5D0C-79E9-7BBC9F985831}"/>
              </a:ext>
            </a:extLst>
          </p:cNvPr>
          <p:cNvSpPr txBox="1">
            <a:spLocks/>
          </p:cNvSpPr>
          <p:nvPr/>
        </p:nvSpPr>
        <p:spPr>
          <a:xfrm>
            <a:off x="531223" y="617663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000" dirty="0">
                <a:solidFill>
                  <a:schemeClr val="bg1"/>
                </a:solidFill>
              </a:rPr>
              <a:t>Can you spot the </a:t>
            </a:r>
            <a:r>
              <a:rPr lang="en-GB" sz="4000" u="sng" dirty="0">
                <a:solidFill>
                  <a:srgbClr val="FF00FF"/>
                </a:solidFill>
              </a:rPr>
              <a:t>object</a:t>
            </a:r>
            <a:r>
              <a:rPr lang="en-GB" sz="40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E24364D-D729-301B-4D84-D409D8711CC2}"/>
              </a:ext>
            </a:extLst>
          </p:cNvPr>
          <p:cNvSpPr txBox="1">
            <a:spLocks/>
          </p:cNvSpPr>
          <p:nvPr/>
        </p:nvSpPr>
        <p:spPr>
          <a:xfrm>
            <a:off x="2055222" y="2465138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vanished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without a trace.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A7620A-BBD3-8283-7116-66DC4876D438}"/>
              </a:ext>
            </a:extLst>
          </p:cNvPr>
          <p:cNvSpPr txBox="1">
            <a:spLocks/>
          </p:cNvSpPr>
          <p:nvPr/>
        </p:nvSpPr>
        <p:spPr>
          <a:xfrm>
            <a:off x="2055222" y="4293879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arrived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just before sunset.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D0AB1BA-0593-34DE-17F9-19330A291591}"/>
              </a:ext>
            </a:extLst>
          </p:cNvPr>
          <p:cNvSpPr txBox="1">
            <a:spLocks/>
          </p:cNvSpPr>
          <p:nvPr/>
        </p:nvSpPr>
        <p:spPr>
          <a:xfrm>
            <a:off x="531223" y="584731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000" dirty="0">
                <a:solidFill>
                  <a:schemeClr val="bg1"/>
                </a:solidFill>
              </a:rPr>
              <a:t>Which verbs are </a:t>
            </a:r>
            <a:r>
              <a:rPr lang="en-GB" sz="4000" u="sng" dirty="0">
                <a:solidFill>
                  <a:srgbClr val="FFC000"/>
                </a:solidFill>
              </a:rPr>
              <a:t>transitive</a:t>
            </a:r>
            <a:r>
              <a:rPr lang="en-GB" sz="40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1ABC7C4-F64E-D7A3-E9E7-EA0206169E6E}"/>
              </a:ext>
            </a:extLst>
          </p:cNvPr>
          <p:cNvSpPr txBox="1">
            <a:spLocks/>
          </p:cNvSpPr>
          <p:nvPr/>
        </p:nvSpPr>
        <p:spPr>
          <a:xfrm>
            <a:off x="2055222" y="155076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built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000" u="sng" dirty="0">
                <a:solidFill>
                  <a:srgbClr val="FF00FF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miniature rocket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42D44CE-EFD6-FE5F-DDD4-BF129BEE2283}"/>
              </a:ext>
            </a:extLst>
          </p:cNvPr>
          <p:cNvSpPr txBox="1">
            <a:spLocks/>
          </p:cNvSpPr>
          <p:nvPr/>
        </p:nvSpPr>
        <p:spPr>
          <a:xfrm>
            <a:off x="2055222" y="3379509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wrote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000" u="sng" dirty="0">
                <a:solidFill>
                  <a:srgbClr val="FF00FF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message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694070F-63E7-BF45-A128-04711D6CA65A}"/>
              </a:ext>
            </a:extLst>
          </p:cNvPr>
          <p:cNvSpPr txBox="1">
            <a:spLocks/>
          </p:cNvSpPr>
          <p:nvPr/>
        </p:nvSpPr>
        <p:spPr>
          <a:xfrm>
            <a:off x="152400" y="2127716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8B4875F8-2610-073C-FDC7-6D9893D6AFC8}"/>
              </a:ext>
            </a:extLst>
          </p:cNvPr>
          <p:cNvSpPr/>
          <p:nvPr/>
        </p:nvSpPr>
        <p:spPr>
          <a:xfrm rot="21044644">
            <a:off x="1892658" y="2146770"/>
            <a:ext cx="2260529" cy="19695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F88667B-F0B0-66F2-D786-517798859883}"/>
              </a:ext>
            </a:extLst>
          </p:cNvPr>
          <p:cNvSpPr txBox="1">
            <a:spLocks/>
          </p:cNvSpPr>
          <p:nvPr/>
        </p:nvSpPr>
        <p:spPr>
          <a:xfrm>
            <a:off x="152400" y="4122087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3CD07DCF-BF55-0454-7488-1075F211AB8C}"/>
              </a:ext>
            </a:extLst>
          </p:cNvPr>
          <p:cNvSpPr/>
          <p:nvPr/>
        </p:nvSpPr>
        <p:spPr>
          <a:xfrm rot="21044644">
            <a:off x="1886825" y="4065734"/>
            <a:ext cx="3197885" cy="200307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825C5298-A40F-2D12-FC91-160738F2A0FB}"/>
              </a:ext>
            </a:extLst>
          </p:cNvPr>
          <p:cNvSpPr txBox="1">
            <a:spLocks/>
          </p:cNvSpPr>
          <p:nvPr/>
        </p:nvSpPr>
        <p:spPr>
          <a:xfrm>
            <a:off x="302542" y="5407700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000" u="sng" dirty="0">
                <a:solidFill>
                  <a:srgbClr val="FFC000"/>
                </a:solidFill>
              </a:rPr>
              <a:t>Transitive verbs </a:t>
            </a:r>
            <a:r>
              <a:rPr lang="en-GB" sz="4000" dirty="0">
                <a:solidFill>
                  <a:schemeClr val="bg1"/>
                </a:solidFill>
              </a:rPr>
              <a:t>need an </a:t>
            </a:r>
            <a:r>
              <a:rPr lang="en-GB" sz="4000" u="sng" dirty="0">
                <a:solidFill>
                  <a:srgbClr val="FF00FF"/>
                </a:solidFill>
              </a:rPr>
              <a:t>object</a:t>
            </a:r>
            <a:r>
              <a:rPr lang="en-GB" sz="4000" dirty="0">
                <a:solidFill>
                  <a:schemeClr val="bg1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277883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8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Verbs.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958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850D662-35D0-A364-8E11-D64FA5FBB1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174942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51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521578-0D3F-F4AC-4B35-BFCB25685B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E5060D7-E877-E445-0F5C-6BCB3BFAB0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978A694-5174-A3F6-C366-0C44C9C085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8999048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91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51090B-D54A-605F-A1D5-C28868B579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07AFD21A-AE6B-4F56-AB41-9C333AFB26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7993DA9-7941-DC8B-FD36-E4FBA735DD1B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1959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AA8076-321B-052C-4F91-071D88BD61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F67AD98-5833-60AC-DFFC-2B3DA66253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AC69A75-4FB5-C845-E03A-051C822B57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6619574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7643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14423F-EBA8-420D-384E-B0E353B903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A11E91A-BFAB-7482-ADC9-F8B68204EF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93B0332-412F-77BE-06B1-7E7FF7B1A3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0473971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/>
                        <a:t>Modal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605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58D038-5BDE-DF6C-5D08-7537E38871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AAB44F7-DA61-B026-0614-85F7396D21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027201B-83D4-C7F6-70C6-A7F2B380E4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6745576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Modal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3450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57782C-3F82-7DEB-64C4-9F72A4A724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DF62B21-A62B-AEA6-7885-3C19B7C8D3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C030663-2821-F762-EDA1-0A27916056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0993764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Modal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308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63D53D-9BDB-0B03-FAC8-26AD2CAF2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2480F79-4341-655C-3F71-A793B01F77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2B693BA-79D3-02A4-B41C-B504FCB50B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4090428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317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C70FAF-92B3-83B0-B9A0-B3DC43FCD5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5F7056B4-0B84-20DE-2F3A-1361289906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52EEDE5-8B6D-162A-D17A-910A4ACD4414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ran</a:t>
                      </a:r>
                      <a:r>
                        <a:rPr lang="en-GB" sz="1800" dirty="0"/>
                        <a:t> to catch the bus.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1474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A20D76-32EB-6B4B-505F-7804DEEBAB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AF73607-D6CD-E242-4CF6-A2EED45CC3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4D6E7A0-2C1A-0918-E532-A6E145363A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63536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ran</a:t>
                      </a:r>
                      <a:r>
                        <a:rPr lang="en-GB" sz="1800" dirty="0"/>
                        <a:t> to catch the bus.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5756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590550"/>
          <a:ext cx="9952356" cy="3849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10969613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B03391-53B8-1B9D-592B-8D121D4E9D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0DA97D71-B34C-394D-61C5-FC4F9E244A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ABAA3C7-5C4B-4931-2502-93431F36F0D3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ran</a:t>
                      </a:r>
                      <a:r>
                        <a:rPr lang="en-GB" sz="1800" dirty="0"/>
                        <a:t> to catch the bus.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kick (The girl kicked the ball)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Needs </a:t>
                      </a:r>
                      <a:r>
                        <a:rPr lang="en-GB" sz="1800"/>
                        <a:t>an object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815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8941DB-FA27-379F-2925-7C62C135DC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04807C7-D34C-5DCF-AC89-AC69F8DAA9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5859D1B-E153-5A99-5DF4-4288CE6CE639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ran</a:t>
                      </a:r>
                      <a:r>
                        <a:rPr lang="en-GB" sz="1800" dirty="0"/>
                        <a:t> to catch the bus.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kick (The girl kicked the ball)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Needs </a:t>
                      </a:r>
                      <a:r>
                        <a:rPr lang="en-GB" sz="1800"/>
                        <a:t>an object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boy </a:t>
                      </a:r>
                      <a:r>
                        <a:rPr lang="en-GB" sz="1800" b="1" u="sng" dirty="0"/>
                        <a:t>threw</a:t>
                      </a:r>
                      <a:r>
                        <a:rPr lang="en-GB" sz="1800" dirty="0"/>
                        <a:t> the ball.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3" name="Rectangle: Rounded Corners 2">
            <a:hlinkClick r:id="rId3"/>
            <a:extLst>
              <a:ext uri="{FF2B5EF4-FFF2-40B4-BE49-F238E27FC236}">
                <a16:creationId xmlns:a16="http://schemas.microsoft.com/office/drawing/2014/main" id="{2A4ECA7F-C64B-DD51-2E94-834F229EF04D}"/>
              </a:ext>
            </a:extLst>
          </p:cNvPr>
          <p:cNvSpPr/>
          <p:nvPr/>
        </p:nvSpPr>
        <p:spPr>
          <a:xfrm>
            <a:off x="3340161" y="6381218"/>
            <a:ext cx="5530727" cy="41945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380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704538"/>
          <a:ext cx="9952356" cy="3582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804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39117884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8"/>
          <a:ext cx="9952356" cy="3483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53F9943-4168-EEC9-E3DC-E7E6A9A37550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17960277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446E73-DC9F-CC64-FA28-70732D360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F4B0094-92A3-5E01-E7A4-16853B877B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AC02768-24C6-9ADD-3CC1-E4A5CC35F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329E3FA-8954-655F-8DDB-52CBE1274D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E616390-C523-BA1A-89AE-4AFD5C9F7870}"/>
              </a:ext>
            </a:extLst>
          </p:cNvPr>
          <p:cNvGraphicFramePr/>
          <p:nvPr/>
        </p:nvGraphicFramePr>
        <p:xfrm>
          <a:off x="1544319" y="848708"/>
          <a:ext cx="9952356" cy="3483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61FA8F-63E6-EB16-9224-DFBAE1D2DC4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3A0325C-4011-F0AE-FB15-0662468C705C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7660163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9535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985678-A6EA-FC5B-7109-4B827BFD0F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FF05193-A861-34F5-D556-6B2D6CBEE7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FD77EEA-CCE0-078F-0D64-D51CD4A29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CBB4B87-F297-8D9A-0D0C-5817ED3DF5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0DE7DFF-40EC-7978-8936-21CED0260CC0}"/>
              </a:ext>
            </a:extLst>
          </p:cNvPr>
          <p:cNvGraphicFramePr/>
          <p:nvPr/>
        </p:nvGraphicFramePr>
        <p:xfrm>
          <a:off x="0" y="590550"/>
          <a:ext cx="12192000" cy="37159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D1E3501F-97BC-62B3-04E4-5785D82D559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FCC646E-BF93-85F0-E852-115F5F733F54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Verb Phrase,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141997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1923</Words>
  <Application>Microsoft Office PowerPoint</Application>
  <PresentationFormat>Widescreen</PresentationFormat>
  <Paragraphs>419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Arial</vt:lpstr>
      <vt:lpstr>Andika</vt:lpstr>
      <vt:lpstr>Office Theme</vt:lpstr>
      <vt:lpstr> How to Use this PowerPoint</vt:lpstr>
      <vt:lpstr>Transitive Verbs.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2026-08-18T13:20:22Z</dcterms:modified>
</cp:coreProperties>
</file>