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8"/>
  </p:notesMasterIdLst>
  <p:sldIdLst>
    <p:sldId id="2593" r:id="rId2"/>
    <p:sldId id="2622" r:id="rId3"/>
    <p:sldId id="2623" r:id="rId4"/>
    <p:sldId id="2624" r:id="rId5"/>
    <p:sldId id="2625" r:id="rId6"/>
    <p:sldId id="2626" r:id="rId7"/>
    <p:sldId id="2627" r:id="rId8"/>
    <p:sldId id="2628" r:id="rId9"/>
    <p:sldId id="2629" r:id="rId10"/>
    <p:sldId id="2630" r:id="rId11"/>
    <p:sldId id="2631" r:id="rId12"/>
    <p:sldId id="2632" r:id="rId13"/>
    <p:sldId id="2633" r:id="rId14"/>
    <p:sldId id="2634" r:id="rId15"/>
    <p:sldId id="2635" r:id="rId16"/>
    <p:sldId id="2636" r:id="rId17"/>
    <p:sldId id="2637" r:id="rId18"/>
    <p:sldId id="2638" r:id="rId19"/>
    <p:sldId id="2639" r:id="rId20"/>
    <p:sldId id="2640" r:id="rId21"/>
    <p:sldId id="2641" r:id="rId22"/>
    <p:sldId id="2642" r:id="rId23"/>
    <p:sldId id="2643" r:id="rId24"/>
    <p:sldId id="2644" r:id="rId25"/>
    <p:sldId id="2645" r:id="rId26"/>
    <p:sldId id="2646" r:id="rId27"/>
  </p:sldIdLst>
  <p:sldSz cx="12192000" cy="6858000"/>
  <p:notesSz cx="6858000" cy="9144000"/>
  <p:embeddedFontLst>
    <p:embeddedFont>
      <p:font typeface="Andika" panose="02000000000000000000" pitchFamily="2" charset="0"/>
      <p:regular r:id="rId29"/>
      <p:bold r:id="rId30"/>
      <p:italic r:id="rId31"/>
      <p:boldItalic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  <a:srgbClr val="FF00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7548977-16B4-4DF0-96EB-D80A33FCE583}" v="102" dt="2025-12-19T13:07:52.472"/>
    <p1510:client id="{91C4EEC3-2348-4517-B7E4-83FBDDE7B06A}" v="3" dt="2025-12-19T13:31:29.21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508" autoAdjust="0"/>
  </p:normalViewPr>
  <p:slideViewPr>
    <p:cSldViewPr snapToGrid="0">
      <p:cViewPr varScale="1">
        <p:scale>
          <a:sx n="85" d="100"/>
          <a:sy n="85" d="100"/>
        </p:scale>
        <p:origin x="14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69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38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9344E2-CFEC-545B-181C-5ED6B8FFF9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C45426C-E4E5-3E58-E0DC-F3CF745291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8A6959-DD98-4ED0-14FD-345AF9EBA7D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EE78712-9FBF-DFE9-97D4-5DA4D389919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71B4F5C-DC48-653B-3195-6445686195A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CE88649-DA01-1C17-0237-D28EA752463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1EE56D2-ED99-C0C0-3D59-2EB14F8AC9E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0063558-C87A-D6CC-1C4B-5DBDBBF71CD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helping. </a:t>
            </a:r>
          </a:p>
        </p:txBody>
      </p:sp>
    </p:spTree>
    <p:extLst>
      <p:ext uri="{BB962C8B-B14F-4D97-AF65-F5344CB8AC3E}">
        <p14:creationId xmlns:p14="http://schemas.microsoft.com/office/powerpoint/2010/main" val="4055002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B0886D-9B97-3E95-D1D1-7EFD771BBD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E5CD068-1468-0DAD-C6A3-B63A952487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7D2E84-27C7-7D45-6E11-1D535B27827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relaxed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alone.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523AE82-BF02-B962-C1F2-1B33F69260E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65E1D73-FACE-88F1-0D54-FBDD20FC97F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D0BB0E-9D49-F366-5F52-C2D811A54CB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1071D71-31D5-6215-3CE2-0872AB23AE6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928046-5C97-8C87-2DC8-543428543BF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helping. </a:t>
            </a:r>
          </a:p>
        </p:txBody>
      </p:sp>
    </p:spTree>
    <p:extLst>
      <p:ext uri="{BB962C8B-B14F-4D97-AF65-F5344CB8AC3E}">
        <p14:creationId xmlns:p14="http://schemas.microsoft.com/office/powerpoint/2010/main" val="2721088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B2DDBD-E48B-4B1A-9072-DF3953B004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9D29F9-836C-194D-9CE3-38E254C596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623CCE7-5762-C983-606A-14F6E2E3DEA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relaxed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alone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FE0A1A4-A9C8-5046-C08F-F5CADADB93C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B525F5B-F9B1-7F89-1A68-9837616D0F4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24EAE99-7803-3866-9627-4F81C760CA8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9B56C95-CF08-11D0-0862-EEA20031068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2F0C8E5-7F91-6DA0-EFFA-5901AF4A4B9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helping. </a:t>
            </a:r>
          </a:p>
        </p:txBody>
      </p:sp>
    </p:spTree>
    <p:extLst>
      <p:ext uri="{BB962C8B-B14F-4D97-AF65-F5344CB8AC3E}">
        <p14:creationId xmlns:p14="http://schemas.microsoft.com/office/powerpoint/2010/main" val="1290652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44363C-FFA8-4B76-0ED3-6A2C73A682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6D434A6-DFAF-FC08-2ACF-FC3DCB5F0B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25B1229-8CD7-E517-5771-9F9058AD6CF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relaxed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alone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24F67D8-EBD7-BBAE-689F-470B569445D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CDAAC30-AF1C-0CD0-8D57-11A7BF2600E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EC0BDBF-9B47-AFDC-D7CE-3173DB676F2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CA91ADD-F4E2-9E33-793E-AC1E723DD627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7804A28-68B6-4C77-229E-FF124557566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helping. </a:t>
            </a:r>
          </a:p>
        </p:txBody>
      </p:sp>
    </p:spTree>
    <p:extLst>
      <p:ext uri="{BB962C8B-B14F-4D97-AF65-F5344CB8AC3E}">
        <p14:creationId xmlns:p14="http://schemas.microsoft.com/office/powerpoint/2010/main" val="3510022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739E65-6EB4-22B7-F908-615B849044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B64171C-79A4-ABE2-6725-5CD9ADD595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EC9C741-A45E-43D1-E517-BE2883B66B3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relaxed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alone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DB3EEDE-4695-E235-29EF-4C84B374319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ADA832F-BF8D-CCCA-4F73-63FAAD210B9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DC1B643-0FBA-59FF-50B1-DAF2B863BDD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4B61143-E210-9C04-CAF0-1F1E0777227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0712821-459E-D925-5B7A-1984E114A0C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helping. </a:t>
            </a:r>
          </a:p>
        </p:txBody>
      </p:sp>
    </p:spTree>
    <p:extLst>
      <p:ext uri="{BB962C8B-B14F-4D97-AF65-F5344CB8AC3E}">
        <p14:creationId xmlns:p14="http://schemas.microsoft.com/office/powerpoint/2010/main" val="1536006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CDAFF6-FACE-0402-0068-1C3DC94EA3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3AAD872-08CB-76B3-3107-EB43A72CFB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6844A9-1973-6A19-5CDF-DF47D703EC2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relaxed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alone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DE89962-2EFA-277A-7B01-EAE2D4F5A84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6D091A-0070-116D-F90C-61C47DD3E3C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11814D2-C021-7352-89FC-46021391D3A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EE9A559-6785-1BB2-08C5-CAEA8904554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342F982-FAE7-BF65-6A7A-FFE125B079A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helping. </a:t>
            </a:r>
          </a:p>
        </p:txBody>
      </p:sp>
    </p:spTree>
    <p:extLst>
      <p:ext uri="{BB962C8B-B14F-4D97-AF65-F5344CB8AC3E}">
        <p14:creationId xmlns:p14="http://schemas.microsoft.com/office/powerpoint/2010/main" val="1504146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0C1CE3-4E93-8FAA-112E-E82927E343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C565ED-1967-73AF-58D5-BD1E1C1175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5DA65D-FE27-3AC6-569A-056DDBB6BC4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relaxed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alone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33DFCB-0B78-DC3F-72D0-00DF8C0DB4F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95AEFC1-570B-3032-721A-8E2ECDC25D9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E835AD7-608F-FABB-4D1B-D64768C5976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2501D2C-D758-61E6-41AE-F827B3D030E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hat just happened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470CABA-9E55-2FD3-B8E6-3F21B30C51A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helping. </a:t>
            </a:r>
          </a:p>
        </p:txBody>
      </p:sp>
    </p:spTree>
    <p:extLst>
      <p:ext uri="{BB962C8B-B14F-4D97-AF65-F5344CB8AC3E}">
        <p14:creationId xmlns:p14="http://schemas.microsoft.com/office/powerpoint/2010/main" val="2665544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2AC43A-6CC2-98C0-C915-510D609B87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201A52B-7557-3ED5-069D-C1CA38C040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40E874-8353-11FD-6858-A52892BF2F6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relaxed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alone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7BAF891-0328-205B-4F9E-BB272EE7FB9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DD64A77-F50F-2F99-F2AD-257A92E0E7A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9D5A8A3-0B5E-2EA4-312F-7E083CBBC7F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709E5C5-93D2-82C2-2F03-88DDB5555DF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hat just 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happened</a:t>
            </a:r>
            <a:r>
              <a:rPr lang="en-GB" sz="2000" b="1" i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?”</a:t>
            </a:r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AE7402A-B960-3149-18A8-66CD0257490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helping. </a:t>
            </a:r>
          </a:p>
        </p:txBody>
      </p:sp>
    </p:spTree>
    <p:extLst>
      <p:ext uri="{BB962C8B-B14F-4D97-AF65-F5344CB8AC3E}">
        <p14:creationId xmlns:p14="http://schemas.microsoft.com/office/powerpoint/2010/main" val="827051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midday, Aimee was searching for a solution.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923822" y="4795837"/>
            <a:ext cx="7281334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9283212" y="414230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664906" y="412594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4137364" y="412594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605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midday, Aimee was searching for a solution.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 nouns singular or plural?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811423" y="4810831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4136045" y="4828539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73A952D-8CC6-A9EF-C495-5FA085EE773B}"/>
              </a:ext>
            </a:extLst>
          </p:cNvPr>
          <p:cNvSpPr txBox="1">
            <a:spLocks/>
          </p:cNvSpPr>
          <p:nvPr/>
        </p:nvSpPr>
        <p:spPr>
          <a:xfrm>
            <a:off x="8856571" y="4807302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83FA5C7C-5378-F232-8CE5-FB67F8C1BB95}"/>
              </a:ext>
            </a:extLst>
          </p:cNvPr>
          <p:cNvSpPr/>
          <p:nvPr/>
        </p:nvSpPr>
        <p:spPr>
          <a:xfrm rot="16200000">
            <a:off x="9283212" y="414230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2A2C0D0F-4803-FE16-B4F2-3C2837FA7591}"/>
              </a:ext>
            </a:extLst>
          </p:cNvPr>
          <p:cNvSpPr/>
          <p:nvPr/>
        </p:nvSpPr>
        <p:spPr>
          <a:xfrm rot="16200000">
            <a:off x="9283073" y="4134124"/>
            <a:ext cx="1172849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1CC370AC-2A4C-01D8-8ABB-2C4800917102}"/>
              </a:ext>
            </a:extLst>
          </p:cNvPr>
          <p:cNvSpPr/>
          <p:nvPr/>
        </p:nvSpPr>
        <p:spPr>
          <a:xfrm rot="16200000">
            <a:off x="2664906" y="412594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06E96EAB-67B5-FDF4-A2FB-BBD61036B9DE}"/>
              </a:ext>
            </a:extLst>
          </p:cNvPr>
          <p:cNvSpPr/>
          <p:nvPr/>
        </p:nvSpPr>
        <p:spPr>
          <a:xfrm rot="16200000">
            <a:off x="4137364" y="412594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4143454" y="413412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2665970" y="412442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9856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4" grpId="0" animBg="1"/>
      <p:bldP spid="8" grpId="0" animBg="1"/>
      <p:bldP spid="10" grpId="0" animBg="1"/>
      <p:bldP spid="14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likes helping. </a:t>
            </a:r>
          </a:p>
        </p:txBody>
      </p:sp>
    </p:spTree>
    <p:extLst>
      <p:ext uri="{BB962C8B-B14F-4D97-AF65-F5344CB8AC3E}">
        <p14:creationId xmlns:p14="http://schemas.microsoft.com/office/powerpoint/2010/main" val="4160517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midday, Aimee was searching for a solution.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 nouns singular or plural?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1662630" y="4828539"/>
            <a:ext cx="2141726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4083265" y="4828538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451E0C7D-4595-36B9-BF6E-99375425CAA7}"/>
              </a:ext>
            </a:extLst>
          </p:cNvPr>
          <p:cNvSpPr/>
          <p:nvPr/>
        </p:nvSpPr>
        <p:spPr>
          <a:xfrm rot="16200000">
            <a:off x="9283212" y="414230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A75ECDD3-7B0E-7F1C-F1E1-4E22798D3A02}"/>
              </a:ext>
            </a:extLst>
          </p:cNvPr>
          <p:cNvSpPr/>
          <p:nvPr/>
        </p:nvSpPr>
        <p:spPr>
          <a:xfrm rot="16200000">
            <a:off x="2664906" y="412594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DEF03655-F487-A9A3-C792-55B559DD8D62}"/>
              </a:ext>
            </a:extLst>
          </p:cNvPr>
          <p:cNvSpPr/>
          <p:nvPr/>
        </p:nvSpPr>
        <p:spPr>
          <a:xfrm rot="16200000">
            <a:off x="4137364" y="412594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8845055" y="4795838"/>
            <a:ext cx="2155786" cy="61912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4132795" y="4142301"/>
            <a:ext cx="1172849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2664906" y="4125947"/>
            <a:ext cx="1172849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9275034" y="4150479"/>
            <a:ext cx="1172849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6230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2" grpId="0" animBg="1"/>
      <p:bldP spid="16" grpId="0" animBg="1"/>
      <p:bldP spid="14" grpId="0" animBg="1"/>
      <p:bldP spid="15" grpId="0" animBg="1"/>
      <p:bldP spid="2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midday, Aimee was searching for a solution.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5543923" y="5135882"/>
            <a:ext cx="13366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459475" y="435798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868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midday, Aimee was searching for a solution.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3957308" y="5172618"/>
            <a:ext cx="3765067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“was” is the auxiliary 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5087044" y="425945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0798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5308448" y="2777067"/>
            <a:ext cx="2605064" cy="43624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progressive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52B1B35-4D32-8851-326C-0F207AC0DE94}"/>
              </a:ext>
            </a:extLst>
          </p:cNvPr>
          <p:cNvSpPr txBox="1">
            <a:spLocks/>
          </p:cNvSpPr>
          <p:nvPr/>
        </p:nvSpPr>
        <p:spPr>
          <a:xfrm>
            <a:off x="697059" y="1992524"/>
            <a:ext cx="5985964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auxiliary verb?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83759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midday, Aimee was searching for a solution.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8306484" y="4311505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it?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7646283" y="5034566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article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8281843" y="425810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3316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5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4E638C-7B72-2D71-3D55-9740380E70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13C5D5D-366C-3F99-571B-625E5CD98B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8A279E8-0654-062D-8F49-9316533FEC3F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midday, Aimee was searching for a solution.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F18BFCF-1EBC-EE8B-3FCE-5911C95557AB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“After” and “for”?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62E54A-37B8-B9EA-ECE8-0C2D4BD51B32}"/>
              </a:ext>
            </a:extLst>
          </p:cNvPr>
          <p:cNvSpPr txBox="1">
            <a:spLocks/>
          </p:cNvSpPr>
          <p:nvPr/>
        </p:nvSpPr>
        <p:spPr>
          <a:xfrm>
            <a:off x="1591733" y="5033723"/>
            <a:ext cx="7123289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C4A7A777-9837-E148-47BA-03F12D8C5BA0}"/>
              </a:ext>
            </a:extLst>
          </p:cNvPr>
          <p:cNvSpPr/>
          <p:nvPr/>
        </p:nvSpPr>
        <p:spPr>
          <a:xfrm rot="16200000">
            <a:off x="7786285" y="4258946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D4EB1A82-C89B-317C-E118-8761198A8B49}"/>
              </a:ext>
            </a:extLst>
          </p:cNvPr>
          <p:cNvSpPr/>
          <p:nvPr/>
        </p:nvSpPr>
        <p:spPr>
          <a:xfrm rot="16200000">
            <a:off x="1223361" y="4258945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9950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midday, Aimee was searching for a solution.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 comma (,) near the start of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phrase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After midday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1152493" y="2506202"/>
            <a:ext cx="2785690" cy="619125"/>
          </a:xfrm>
          <a:prstGeom prst="roundRect">
            <a:avLst>
              <a:gd name="adj" fmla="val 8408"/>
            </a:avLst>
          </a:prstGeom>
          <a:solidFill>
            <a:srgbClr val="FFFF0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Fronted adverbial</a:t>
            </a:r>
            <a:endParaRPr lang="en-GB" sz="3200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8564ABD-CB2F-D4C0-A25E-E0FBDA6AC44E}"/>
              </a:ext>
            </a:extLst>
          </p:cNvPr>
          <p:cNvSpPr/>
          <p:nvPr/>
        </p:nvSpPr>
        <p:spPr>
          <a:xfrm>
            <a:off x="3790546" y="3429000"/>
            <a:ext cx="295275" cy="318801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2524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midday, Aimee was searching for a solution.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271782" y="2556399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953232" y="1581150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3907404" y="4664236"/>
            <a:ext cx="206361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Auxiliary 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5060112" y="4139075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2408554" y="4157284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1121191" y="4614064"/>
            <a:ext cx="2356878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5400000">
            <a:off x="4084803" y="2556399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3412601" y="1622318"/>
            <a:ext cx="20026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78F89E4-AFD6-750F-A8B9-E4FF130C4073}"/>
              </a:ext>
            </a:extLst>
          </p:cNvPr>
          <p:cNvSpPr txBox="1">
            <a:spLocks/>
          </p:cNvSpPr>
          <p:nvPr/>
        </p:nvSpPr>
        <p:spPr>
          <a:xfrm>
            <a:off x="9610026" y="1622318"/>
            <a:ext cx="212254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DEE6EEF1-33FA-409F-4EF4-A16CABE52426}"/>
              </a:ext>
            </a:extLst>
          </p:cNvPr>
          <p:cNvSpPr/>
          <p:nvPr/>
        </p:nvSpPr>
        <p:spPr>
          <a:xfrm rot="5400000">
            <a:off x="9434153" y="2556399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A9FEC753-294A-DEAE-32DE-BB0DCDEE0D6B}"/>
              </a:ext>
            </a:extLst>
          </p:cNvPr>
          <p:cNvSpPr/>
          <p:nvPr/>
        </p:nvSpPr>
        <p:spPr>
          <a:xfrm rot="5400000">
            <a:off x="7912752" y="2602149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2F4114F-A8A1-8455-98F7-4515DA091ECD}"/>
              </a:ext>
            </a:extLst>
          </p:cNvPr>
          <p:cNvSpPr txBox="1">
            <a:spLocks/>
          </p:cNvSpPr>
          <p:nvPr/>
        </p:nvSpPr>
        <p:spPr>
          <a:xfrm>
            <a:off x="7695546" y="1622318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00C68E1-1385-01B6-4A85-FE8967AD8F70}"/>
              </a:ext>
            </a:extLst>
          </p:cNvPr>
          <p:cNvSpPr/>
          <p:nvPr/>
        </p:nvSpPr>
        <p:spPr>
          <a:xfrm rot="16200000">
            <a:off x="8265413" y="4176685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25808A0-F43C-1358-18AC-DA26658546E7}"/>
              </a:ext>
            </a:extLst>
          </p:cNvPr>
          <p:cNvSpPr txBox="1">
            <a:spLocks/>
          </p:cNvSpPr>
          <p:nvPr/>
        </p:nvSpPr>
        <p:spPr>
          <a:xfrm>
            <a:off x="8540574" y="4697778"/>
            <a:ext cx="1609603" cy="6019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article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364F6C3-DAD3-8026-2546-D2FD46ECEE91}"/>
              </a:ext>
            </a:extLst>
          </p:cNvPr>
          <p:cNvSpPr txBox="1">
            <a:spLocks/>
          </p:cNvSpPr>
          <p:nvPr/>
        </p:nvSpPr>
        <p:spPr>
          <a:xfrm>
            <a:off x="5510510" y="1640313"/>
            <a:ext cx="206361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90EC0B5F-56D0-345C-308E-C18217EEDA30}"/>
              </a:ext>
            </a:extLst>
          </p:cNvPr>
          <p:cNvSpPr/>
          <p:nvPr/>
        </p:nvSpPr>
        <p:spPr>
          <a:xfrm rot="5400000">
            <a:off x="6571738" y="2620291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: Rounded Corners 3">
            <a:hlinkClick r:id="rId3"/>
            <a:extLst>
              <a:ext uri="{FF2B5EF4-FFF2-40B4-BE49-F238E27FC236}">
                <a16:creationId xmlns:a16="http://schemas.microsoft.com/office/drawing/2014/main" id="{2A4ECA7F-C64B-DD51-2E94-834F229EF04D}"/>
              </a:ext>
            </a:extLst>
          </p:cNvPr>
          <p:cNvSpPr/>
          <p:nvPr/>
        </p:nvSpPr>
        <p:spPr>
          <a:xfrm>
            <a:off x="3298948" y="6067901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335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3" grpId="0" animBg="1"/>
      <p:bldP spid="30" grpId="0" animBg="1"/>
      <p:bldP spid="33" grpId="0" animBg="1"/>
      <p:bldP spid="26" grpId="0" animBg="1"/>
      <p:bldP spid="25" grpId="0" animBg="1"/>
      <p:bldP spid="12" grpId="0" animBg="1"/>
      <p:bldP spid="14" grpId="0" animBg="1"/>
      <p:bldP spid="20" grpId="0" animBg="1"/>
      <p:bldP spid="22" grpId="0" animBg="1"/>
      <p:bldP spid="11" grpId="0" animBg="1"/>
      <p:bldP spid="15" grpId="0" animBg="1"/>
      <p:bldP spid="17" grpId="0" animBg="1"/>
      <p:bldP spid="18" grpId="0" animBg="1"/>
      <p:bldP spid="19" grpId="0" animBg="1"/>
      <p:bldP spid="21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027933-CE9F-496E-CCBE-2D44ABB922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B13F366-D1FE-869A-6E57-1E40DF3EB4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E81EE94-AAE6-2336-F093-41CBBA401D9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BFEAD99-10CE-BB62-A158-C552DFBB0A7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A51E6F0-8022-A8CE-5273-A8F7054F3DF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A622D7E-EB8B-2C3D-713F-DCA2210E299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7D766BC-AA3A-7536-6862-AA040C8A2DA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6A095FA-5CF0-FC8B-9A2B-96722095124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likes helping. </a:t>
            </a:r>
          </a:p>
        </p:txBody>
      </p:sp>
    </p:spTree>
    <p:extLst>
      <p:ext uri="{BB962C8B-B14F-4D97-AF65-F5344CB8AC3E}">
        <p14:creationId xmlns:p14="http://schemas.microsoft.com/office/powerpoint/2010/main" val="4234125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F5AF2F-C02D-2286-0652-DC811AAFF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A6A4288-FCF8-C4DD-7BED-6052B23DF8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DBFA86F-DA61-87AC-369C-85BDF0C7EF9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B0552BB-1469-0E7B-858E-037A5442B00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4E688DA-75DF-BB30-8724-3CA2360BA52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A283466-2614-5EC6-6E00-1574B03862C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30BAB0-D6FF-1964-AD30-F4D148000A4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91ECF4E-3579-3838-E450-8175F5F011F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likes helping. </a:t>
            </a:r>
          </a:p>
        </p:txBody>
      </p:sp>
    </p:spTree>
    <p:extLst>
      <p:ext uri="{BB962C8B-B14F-4D97-AF65-F5344CB8AC3E}">
        <p14:creationId xmlns:p14="http://schemas.microsoft.com/office/powerpoint/2010/main" val="106702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3D2AB6-E995-CD9D-BFB1-AE7924B69B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C6AA538-8241-C1C8-94CD-41B77D0A73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078EE0-BBC0-A7B4-5364-CB9A5BA8A86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79E2DF5-BF85-C2B7-4BB1-70AB3FDB6D4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EBDAF71-BDC0-2365-B54A-5A8481ED5C2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7342DF-6175-F485-C016-B40AC67B48D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6AC8F78-5BFA-12EE-DE89-4D1782E0CA2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3CBFF1-1B36-A43A-ED8E-8DC4FB03406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likes helping. </a:t>
            </a:r>
          </a:p>
        </p:txBody>
      </p:sp>
    </p:spTree>
    <p:extLst>
      <p:ext uri="{BB962C8B-B14F-4D97-AF65-F5344CB8AC3E}">
        <p14:creationId xmlns:p14="http://schemas.microsoft.com/office/powerpoint/2010/main" val="3399500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7F5284-6759-AE26-70D7-F1A73FFD5A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ED36547-C3A7-3E53-7AFB-25D400149D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0E5A07-F702-78D6-0C06-923E0AD3F64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A98EDF-740F-B072-EC54-CF24185E7C2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52701B-35C1-3986-C2AA-A536B59ADC6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FCE256-20C4-C21B-6C39-9533C4AE9D3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2B586EE-D90D-424B-51B8-FDDB762C5197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4238290-607A-8D84-E383-91F8923FF16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likes helping. </a:t>
            </a:r>
          </a:p>
        </p:txBody>
      </p:sp>
    </p:spTree>
    <p:extLst>
      <p:ext uri="{BB962C8B-B14F-4D97-AF65-F5344CB8AC3E}">
        <p14:creationId xmlns:p14="http://schemas.microsoft.com/office/powerpoint/2010/main" val="1241051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AC63D7-18EE-ACBC-1C0A-FD5E115AD9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948A65-90EF-52CC-61E0-8AF856DC94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AF3C34-0879-C697-EE57-C87282D8749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9BDFF42-62F5-2B86-E99D-3681614E43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6A5A7B-883E-39F8-7571-9DC8347B0AC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85B595F-B6B5-02C1-BE56-E2DD53DC255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2CFB21D-5B00-C952-77B8-366F5CC9EA7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6BF9233-4088-9DF2-970A-54C1E3319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likes helping. </a:t>
            </a:r>
          </a:p>
        </p:txBody>
      </p:sp>
    </p:spTree>
    <p:extLst>
      <p:ext uri="{BB962C8B-B14F-4D97-AF65-F5344CB8AC3E}">
        <p14:creationId xmlns:p14="http://schemas.microsoft.com/office/powerpoint/2010/main" val="3885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833BB3-8958-5177-2EF8-164FA21050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CDD401-3BE2-18AC-048D-A183F9AE0C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EDAD15B-FC62-C60B-A92D-6F383F21DD4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54E0003-9C66-5F8F-8B90-AF648F1F683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CDC5A45-7131-87D3-207D-634F62EBFAC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CA22BC-CCAC-18B9-53DA-5E7A0BD2CB3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44D1B98-A4CE-2100-3FAC-B73B4BF2211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B2B318A-6E82-D2A5-77AD-A2F99C7CE38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helping. </a:t>
            </a:r>
          </a:p>
        </p:txBody>
      </p:sp>
    </p:spTree>
    <p:extLst>
      <p:ext uri="{BB962C8B-B14F-4D97-AF65-F5344CB8AC3E}">
        <p14:creationId xmlns:p14="http://schemas.microsoft.com/office/powerpoint/2010/main" val="1065231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E3E2C8-44EC-9F08-8916-7E245BAB65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8CEDA0E-5C1A-9842-C5E4-1D57B979E4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AEDF84-EC63-B58F-C521-478F57FDE40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6D89C37-27C9-A400-E7DA-7CDECC6B5A7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E48A0A0-02F2-9AE3-2032-6EACB06ED0A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E77210A-BC23-F1CF-8D7D-A48A332D7F4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143FDD-7B3C-A4F1-3A42-8A29A790D4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FF34FE6-147E-912A-2E1C-59F9D716A1D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helping. </a:t>
            </a:r>
          </a:p>
        </p:txBody>
      </p:sp>
    </p:spTree>
    <p:extLst>
      <p:ext uri="{BB962C8B-B14F-4D97-AF65-F5344CB8AC3E}">
        <p14:creationId xmlns:p14="http://schemas.microsoft.com/office/powerpoint/2010/main" val="967898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3324</Words>
  <Application>Microsoft Office PowerPoint</Application>
  <PresentationFormat>Widescreen</PresentationFormat>
  <Paragraphs>567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2025-12-22T09:31:52Z</dcterms:modified>
</cp:coreProperties>
</file>