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3" r:id="rId2"/>
    <p:sldId id="2612" r:id="rId3"/>
    <p:sldId id="2615" r:id="rId4"/>
    <p:sldId id="2570" r:id="rId5"/>
    <p:sldId id="2616" r:id="rId6"/>
    <p:sldId id="2617" r:id="rId7"/>
    <p:sldId id="2618" r:id="rId8"/>
    <p:sldId id="2619" r:id="rId9"/>
    <p:sldId id="2620" r:id="rId10"/>
    <p:sldId id="2621" r:id="rId11"/>
    <p:sldId id="385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C3A238-CFBC-4ADF-9E41-271C78D9F8F9}" v="1" dt="2025-12-19T13:31:53.666"/>
    <p1510:client id="{47548977-16B4-4DF0-96EB-D80A33FCE583}" v="102" dt="2025-12-19T13:07:52.4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403E8B-9249-27DE-F660-07F0EC836D44}"/>
              </a:ext>
            </a:extLst>
          </p:cNvPr>
          <p:cNvSpPr txBox="1">
            <a:spLocks/>
          </p:cNvSpPr>
          <p:nvPr/>
        </p:nvSpPr>
        <p:spPr>
          <a:xfrm>
            <a:off x="2648632" y="5079297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A10E88-DBAE-69E0-7535-D8BFCD68E7B4}"/>
              </a:ext>
            </a:extLst>
          </p:cNvPr>
          <p:cNvSpPr txBox="1">
            <a:spLocks/>
          </p:cNvSpPr>
          <p:nvPr/>
        </p:nvSpPr>
        <p:spPr>
          <a:xfrm>
            <a:off x="1970927" y="502987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E79F42-ACF2-C4C0-65BB-F1AC4D869C3C}"/>
              </a:ext>
            </a:extLst>
          </p:cNvPr>
          <p:cNvSpPr txBox="1">
            <a:spLocks/>
          </p:cNvSpPr>
          <p:nvPr/>
        </p:nvSpPr>
        <p:spPr>
          <a:xfrm>
            <a:off x="2629493" y="5070831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Microsoft Office PowerPoint</Application>
  <PresentationFormat>Widescreen</PresentationFormat>
  <Paragraphs>186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2025-12-22T09:37:24Z</dcterms:modified>
</cp:coreProperties>
</file>