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2593" r:id="rId2"/>
    <p:sldId id="274" r:id="rId3"/>
    <p:sldId id="2627" r:id="rId4"/>
    <p:sldId id="2628" r:id="rId5"/>
    <p:sldId id="2629" r:id="rId6"/>
    <p:sldId id="2630" r:id="rId7"/>
    <p:sldId id="2631" r:id="rId8"/>
    <p:sldId id="2632" r:id="rId9"/>
    <p:sldId id="2633" r:id="rId10"/>
    <p:sldId id="2634" r:id="rId11"/>
    <p:sldId id="2635" r:id="rId12"/>
    <p:sldId id="2636" r:id="rId13"/>
    <p:sldId id="2637" r:id="rId14"/>
    <p:sldId id="2641" r:id="rId15"/>
    <p:sldId id="2642" r:id="rId16"/>
    <p:sldId id="364" r:id="rId17"/>
    <p:sldId id="363" r:id="rId18"/>
    <p:sldId id="385" r:id="rId19"/>
    <p:sldId id="2595" r:id="rId20"/>
    <p:sldId id="402" r:id="rId21"/>
    <p:sldId id="403" r:id="rId22"/>
    <p:sldId id="485" r:id="rId23"/>
    <p:sldId id="486" r:id="rId24"/>
    <p:sldId id="487" r:id="rId25"/>
    <p:sldId id="488" r:id="rId26"/>
    <p:sldId id="499" r:id="rId27"/>
    <p:sldId id="500" r:id="rId28"/>
    <p:sldId id="501" r:id="rId29"/>
    <p:sldId id="502" r:id="rId30"/>
    <p:sldId id="503" r:id="rId31"/>
    <p:sldId id="504" r:id="rId32"/>
    <p:sldId id="465" r:id="rId33"/>
    <p:sldId id="505" r:id="rId34"/>
    <p:sldId id="506" r:id="rId35"/>
    <p:sldId id="507" r:id="rId36"/>
    <p:sldId id="508" r:id="rId37"/>
    <p:sldId id="509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9D8506-E3F4-43EF-B915-9F8122AF6665}" v="1" dt="2026-08-18T13:24:22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189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8-18T13:24:27.546" v="1" actId="47"/>
      <pc:docMkLst>
        <pc:docMk/>
      </pc:docMkLst>
      <pc:sldChg chg="del">
        <pc:chgData name="Glen Jones" userId="e846aaca-4b24-4b13-b0d0-f2308e16b284" providerId="ADAL" clId="{ED47ACC3-9597-4D89-A1DC-43CF280EF274}" dt="2026-08-18T13:24:27.546" v="1" actId="47"/>
        <pc:sldMkLst>
          <pc:docMk/>
          <pc:sldMk cId="1953334588" sldId="469"/>
        </pc:sldMkLst>
      </pc:sldChg>
      <pc:sldChg chg="del">
        <pc:chgData name="Glen Jones" userId="e846aaca-4b24-4b13-b0d0-f2308e16b284" providerId="ADAL" clId="{ED47ACC3-9597-4D89-A1DC-43CF280EF274}" dt="2026-08-18T13:24:27.546" v="1" actId="47"/>
        <pc:sldMkLst>
          <pc:docMk/>
          <pc:sldMk cId="1421692604" sldId="470"/>
        </pc:sldMkLst>
      </pc:sldChg>
      <pc:sldChg chg="del">
        <pc:chgData name="Glen Jones" userId="e846aaca-4b24-4b13-b0d0-f2308e16b284" providerId="ADAL" clId="{ED47ACC3-9597-4D89-A1DC-43CF280EF274}" dt="2026-08-18T13:24:27.546" v="1" actId="47"/>
        <pc:sldMkLst>
          <pc:docMk/>
          <pc:sldMk cId="1983531192" sldId="471"/>
        </pc:sldMkLst>
      </pc:sldChg>
      <pc:sldChg chg="del">
        <pc:chgData name="Glen Jones" userId="e846aaca-4b24-4b13-b0d0-f2308e16b284" providerId="ADAL" clId="{ED47ACC3-9597-4D89-A1DC-43CF280EF274}" dt="2026-08-18T13:24:27.546" v="1" actId="47"/>
        <pc:sldMkLst>
          <pc:docMk/>
          <pc:sldMk cId="2396389130" sldId="472"/>
        </pc:sldMkLst>
      </pc:sldChg>
      <pc:sldChg chg="del">
        <pc:chgData name="Glen Jones" userId="e846aaca-4b24-4b13-b0d0-f2308e16b284" providerId="ADAL" clId="{ED47ACC3-9597-4D89-A1DC-43CF280EF274}" dt="2026-08-18T13:24:27.546" v="1" actId="47"/>
        <pc:sldMkLst>
          <pc:docMk/>
          <pc:sldMk cId="1294218985" sldId="473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1096961318" sldId="2627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80416" sldId="2628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3911788463" sldId="2629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1796027781" sldId="2630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766016306" sldId="2631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2729953555" sldId="2632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3514199741" sldId="2633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3658269889" sldId="2634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21742707" sldId="2635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1030604132" sldId="2636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4121363155" sldId="2637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1877714166" sldId="2641"/>
        </pc:sldMkLst>
      </pc:sldChg>
      <pc:sldChg chg="add">
        <pc:chgData name="Glen Jones" userId="e846aaca-4b24-4b13-b0d0-f2308e16b284" providerId="ADAL" clId="{ED47ACC3-9597-4D89-A1DC-43CF280EF274}" dt="2026-08-18T13:24:22.682" v="0"/>
        <pc:sldMkLst>
          <pc:docMk/>
          <pc:sldMk cId="3290060905" sldId="2642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FC0D15A7-0EF4-4160-B088-C37D642E6CA6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Punctuation</a:t>
          </a:r>
          <a:endParaRPr lang="en-GB" sz="1400" dirty="0"/>
        </a:p>
      </dgm:t>
    </dgm:pt>
    <dgm:pt modelId="{DF5BA23B-E9CF-4C58-92DA-6E7D51D8FA27}" type="parTrans" cxnId="{16FA06BC-AF47-4CDC-AE1E-EBBF85738931}">
      <dgm:prSet/>
      <dgm:spPr/>
      <dgm:t>
        <a:bodyPr/>
        <a:lstStyle/>
        <a:p>
          <a:endParaRPr lang="en-GB"/>
        </a:p>
      </dgm:t>
    </dgm:pt>
    <dgm:pt modelId="{0F67272D-6496-4D4D-8CB8-24179CEC3A9C}" type="sibTrans" cxnId="{16FA06BC-AF47-4CDC-AE1E-EBBF8573893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6CFC2203-4938-49A2-AB87-024200020F23}" type="pres">
      <dgm:prSet presAssocID="{DF5BA23B-E9CF-4C58-92DA-6E7D51D8FA27}" presName="Name19" presStyleLbl="parChTrans1D2" presStyleIdx="4" presStyleCnt="5"/>
      <dgm:spPr/>
    </dgm:pt>
    <dgm:pt modelId="{74E5E385-8FD7-463E-B85F-A5940BEAFBF3}" type="pres">
      <dgm:prSet presAssocID="{FC0D15A7-0EF4-4160-B088-C37D642E6CA6}" presName="Name21" presStyleCnt="0"/>
      <dgm:spPr/>
    </dgm:pt>
    <dgm:pt modelId="{0B556983-C79F-48DB-8B35-B0509DFA20D2}" type="pres">
      <dgm:prSet presAssocID="{FC0D15A7-0EF4-4160-B088-C37D642E6CA6}" presName="level2Shape" presStyleLbl="node2" presStyleIdx="4" presStyleCnt="5" custScaleX="124509"/>
      <dgm:spPr/>
    </dgm:pt>
    <dgm:pt modelId="{6AE91207-219B-444C-86C1-AF2ACA47A5BA}" type="pres">
      <dgm:prSet presAssocID="{FC0D15A7-0EF4-4160-B088-C37D642E6CA6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9D0CCDA6-429B-46B0-A6B7-E62A8B10C49C}" type="presOf" srcId="{DF5BA23B-E9CF-4C58-92DA-6E7D51D8FA27}" destId="{6CFC2203-4938-49A2-AB87-024200020F23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16FA06BC-AF47-4CDC-AE1E-EBBF85738931}" srcId="{11C582FB-D301-4A67-835D-4CB7CEB50770}" destId="{FC0D15A7-0EF4-4160-B088-C37D642E6CA6}" srcOrd="4" destOrd="0" parTransId="{DF5BA23B-E9CF-4C58-92DA-6E7D51D8FA27}" sibTransId="{0F67272D-6496-4D4D-8CB8-24179CEC3A9C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F6449EA-EDE4-435E-959A-620335423C4B}" type="presOf" srcId="{FC0D15A7-0EF4-4160-B088-C37D642E6CA6}" destId="{0B556983-C79F-48DB-8B35-B0509DFA20D2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794FEE99-DCE3-40DD-B733-7DD157849F52}" type="presParOf" srcId="{0810A678-E60C-4760-BC00-63A28DF49489}" destId="{6CFC2203-4938-49A2-AB87-024200020F23}" srcOrd="8" destOrd="0" presId="urn:microsoft.com/office/officeart/2005/8/layout/hierarchy6"/>
    <dgm:cxn modelId="{15FF9A7C-C375-4EC9-B529-C988D0C094D6}" type="presParOf" srcId="{0810A678-E60C-4760-BC00-63A28DF49489}" destId="{74E5E385-8FD7-463E-B85F-A5940BEAFBF3}" srcOrd="9" destOrd="0" presId="urn:microsoft.com/office/officeart/2005/8/layout/hierarchy6"/>
    <dgm:cxn modelId="{669A6460-8698-4751-A476-523FC793403E}" type="presParOf" srcId="{74E5E385-8FD7-463E-B85F-A5940BEAFBF3}" destId="{0B556983-C79F-48DB-8B35-B0509DFA20D2}" srcOrd="0" destOrd="0" presId="urn:microsoft.com/office/officeart/2005/8/layout/hierarchy6"/>
    <dgm:cxn modelId="{3CDC56B8-E606-445B-868E-3FFEDE8F268D}" type="presParOf" srcId="{74E5E385-8FD7-463E-B85F-A5940BEAFBF3}" destId="{6AE91207-219B-444C-86C1-AF2ACA47A5BA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Present tense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Future tense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/>
            <a:t>Past tense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47B85CDF-6AF1-4597-A48C-8EBDE34AE55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Prepositional Phrase </a:t>
          </a:r>
          <a:endParaRPr lang="en-GB" sz="1800" dirty="0"/>
        </a:p>
      </dgm:t>
    </dgm:pt>
    <dgm:pt modelId="{FD51C0F4-9A4A-4BE1-B668-02C8478B8243}" type="parTrans" cxnId="{1572EDB7-7F58-45FE-94B8-F27E248AA618}">
      <dgm:prSet/>
      <dgm:spPr/>
      <dgm:t>
        <a:bodyPr/>
        <a:lstStyle/>
        <a:p>
          <a:endParaRPr lang="en-GB"/>
        </a:p>
      </dgm:t>
    </dgm:pt>
    <dgm:pt modelId="{D94635B7-0AD6-476E-8575-6D7E57B76F4C}" type="sibTrans" cxnId="{1572EDB7-7F58-45FE-94B8-F27E248AA61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 custScaleX="12104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 custScaleX="121043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4" presStyleIdx="0" presStyleCnt="3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4" presStyleIdx="0" presStyleCnt="3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1" presStyleCnt="3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1" presStyleCnt="3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4" presStyleIdx="2" presStyleCnt="3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4" presStyleIdx="2" presStyleCnt="3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CB0B92C8-8F6B-4CDE-843C-E4FE26E46AD1}" type="pres">
      <dgm:prSet presAssocID="{FD51C0F4-9A4A-4BE1-B668-02C8478B8243}" presName="Name19" presStyleLbl="parChTrans1D2" presStyleIdx="2" presStyleCnt="5"/>
      <dgm:spPr/>
    </dgm:pt>
    <dgm:pt modelId="{988CBC56-D6C0-4EE0-8919-A33A43304DF6}" type="pres">
      <dgm:prSet presAssocID="{47B85CDF-6AF1-4597-A48C-8EBDE34AE552}" presName="Name21" presStyleCnt="0"/>
      <dgm:spPr/>
    </dgm:pt>
    <dgm:pt modelId="{8300FB16-E441-4E57-A262-AA5FD6EA9DBF}" type="pres">
      <dgm:prSet presAssocID="{47B85CDF-6AF1-4597-A48C-8EBDE34AE552}" presName="level2Shape" presStyleLbl="node2" presStyleIdx="2" presStyleCnt="5" custScaleX="121043"/>
      <dgm:spPr/>
    </dgm:pt>
    <dgm:pt modelId="{BA22C9E8-BFF1-47B7-B280-6C79A220D51A}" type="pres">
      <dgm:prSet presAssocID="{47B85CDF-6AF1-4597-A48C-8EBDE34AE552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 custScaleX="121043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 custScaleX="121043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30B5EF07-4F0E-41C3-B0DA-7687086307F5}" type="presOf" srcId="{029E877F-2024-40D5-A016-DE128A0C7F7D}" destId="{B7819136-1691-43DE-A965-D756F6859282}" srcOrd="0" destOrd="0" presId="urn:microsoft.com/office/officeart/2005/8/layout/hierarchy6"/>
    <dgm:cxn modelId="{36AF2718-9D8C-4070-8DC3-AFD84C563935}" type="presOf" srcId="{EBA8B7DB-6598-4380-B1E1-363E74D81801}" destId="{F363464E-03AD-4819-BCA0-0FA469D48E0C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AE309023-CC6A-40A7-8374-FD5F92251DCC}" type="presOf" srcId="{0B9403C5-DEC3-4FB8-B5E9-2D6F50C9F835}" destId="{103C2D07-C57E-4D70-975E-82BFCAADA054}" srcOrd="0" destOrd="0" presId="urn:microsoft.com/office/officeart/2005/8/layout/hierarchy6"/>
    <dgm:cxn modelId="{E1C85E33-D007-4A80-B240-654ADD4B2D07}" srcId="{A60A7FE6-4381-412E-AA3E-2C4E0B8AEC8E}" destId="{08F1180C-E57C-4930-BD64-7751DDF31238}" srcOrd="1" destOrd="0" parTransId="{FAAB87BB-E748-48D4-90AB-D90A5A180259}" sibTransId="{687FD9E9-14DD-402F-98D9-74BAC9CCAA36}"/>
    <dgm:cxn modelId="{31B74A64-1D08-4FC8-B458-86AFDD2BF241}" type="presOf" srcId="{78EDD04D-531A-40C9-8A05-2C2E75070BEB}" destId="{44179545-E334-4429-BEBD-B7367FE4ED92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2363EB71-7655-4970-A2C8-C9A2266CE76F}" type="presOf" srcId="{91FF6C16-4843-4FCD-BDA7-2EDCEEB4A38F}" destId="{33643D00-C75E-4DF5-A0F0-DFA21355EB8A}" srcOrd="0" destOrd="0" presId="urn:microsoft.com/office/officeart/2005/8/layout/hierarchy6"/>
    <dgm:cxn modelId="{711EF47A-8D53-493A-B50C-D4356664D071}" type="presOf" srcId="{B4C31B17-5A8C-4EEF-A711-E03E8EDD8F66}" destId="{556858AF-8D18-4AAA-9DA3-7BD3D87F5201}" srcOrd="0" destOrd="0" presId="urn:microsoft.com/office/officeart/2005/8/layout/hierarchy6"/>
    <dgm:cxn modelId="{7600B17B-0CFA-4595-8961-8ADF25E470CB}" type="presOf" srcId="{685C348E-EB72-4ECC-9234-5FF113DE52F4}" destId="{9E177298-1606-463A-AFF9-D93058F5DACB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C71F688-1FFC-429C-9EB2-1D8B78950BA9}" type="presOf" srcId="{008F9AB9-3F97-4CF4-9041-10AC54F89EF4}" destId="{10C79D68-A7AC-45E3-9486-BDCB8E63845B}" srcOrd="0" destOrd="0" presId="urn:microsoft.com/office/officeart/2005/8/layout/hierarchy6"/>
    <dgm:cxn modelId="{B6870E93-F3FD-43E9-9BF8-C044EF6A927E}" type="presOf" srcId="{8A87546F-3797-41F1-85F2-9C69808BD6C5}" destId="{6C2E342F-5ACD-48CA-9070-F808C2FAF572}" srcOrd="0" destOrd="0" presId="urn:microsoft.com/office/officeart/2005/8/layout/hierarchy6"/>
    <dgm:cxn modelId="{26581993-79E7-4DDA-ADD0-B5013470EA46}" type="presOf" srcId="{47B85CDF-6AF1-4597-A48C-8EBDE34AE552}" destId="{8300FB16-E441-4E57-A262-AA5FD6EA9DBF}" srcOrd="0" destOrd="0" presId="urn:microsoft.com/office/officeart/2005/8/layout/hierarchy6"/>
    <dgm:cxn modelId="{EF29AC96-5588-4AA4-8C56-8DB70B0A163C}" type="presOf" srcId="{AFC26EE7-9EBD-4BAE-AB33-9786043877CC}" destId="{F4F8AD33-DE16-4391-A66E-06F42F6DE93B}" srcOrd="0" destOrd="0" presId="urn:microsoft.com/office/officeart/2005/8/layout/hierarchy6"/>
    <dgm:cxn modelId="{EBDFD5AF-49A1-4F6C-9B1A-B94CC96B7A49}" type="presOf" srcId="{CA4CC870-5F8C-4950-9C3F-CDDD8D47B8FE}" destId="{ADDD5734-79CB-4183-8EC2-3B41317D015B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D9C14B4-F6B9-482C-A653-4ED0EA5D606C}" type="presOf" srcId="{FD51C0F4-9A4A-4BE1-B668-02C8478B8243}" destId="{CB0B92C8-8F6B-4CDE-843C-E4FE26E46AD1}" srcOrd="0" destOrd="0" presId="urn:microsoft.com/office/officeart/2005/8/layout/hierarchy6"/>
    <dgm:cxn modelId="{1572EDB7-7F58-45FE-94B8-F27E248AA618}" srcId="{11C582FB-D301-4A67-835D-4CB7CEB50770}" destId="{47B85CDF-6AF1-4597-A48C-8EBDE34AE552}" srcOrd="2" destOrd="0" parTransId="{FD51C0F4-9A4A-4BE1-B668-02C8478B8243}" sibTransId="{D94635B7-0AD6-476E-8575-6D7E57B76F4C}"/>
    <dgm:cxn modelId="{F504E8BA-5E05-429A-A10B-01B17910414C}" type="presOf" srcId="{BB831C98-E450-42FC-81F9-5548672AA4D3}" destId="{35DCB563-BE31-4672-A37B-AF06B9D42CD8}" srcOrd="0" destOrd="0" presId="urn:microsoft.com/office/officeart/2005/8/layout/hierarchy6"/>
    <dgm:cxn modelId="{D23C0CBB-82B4-4CD3-B72A-C69214A0D9E9}" type="presOf" srcId="{11C582FB-D301-4A67-835D-4CB7CEB50770}" destId="{6244B4F7-B327-4EE2-8EC6-761014D046DA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FB463C8-BA23-4954-B5D7-5BDA6B927126}" type="presOf" srcId="{12A6C255-6FEB-4670-98AE-4B440C8487E2}" destId="{3AD7A685-F164-435A-9BD2-8E7FA9B20F48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F14BACD-B06A-4368-8770-F55832D2B741}" type="presOf" srcId="{08F1180C-E57C-4930-BD64-7751DDF31238}" destId="{CC429039-AF56-48FF-801C-845950637BFC}" srcOrd="0" destOrd="0" presId="urn:microsoft.com/office/officeart/2005/8/layout/hierarchy6"/>
    <dgm:cxn modelId="{CD81FFD1-A950-40A1-9460-0304528D9978}" srcId="{A60A7FE6-4381-412E-AA3E-2C4E0B8AEC8E}" destId="{008F9AB9-3F97-4CF4-9041-10AC54F89EF4}" srcOrd="2" destOrd="0" parTransId="{B4C31B17-5A8C-4EEF-A711-E03E8EDD8F66}" sibTransId="{02506C8A-6FEF-45AF-8A30-7272C06F7FF0}"/>
    <dgm:cxn modelId="{C4DF18D7-B6FC-4EBC-A5D7-BA5721D23E2B}" type="presOf" srcId="{FAAB87BB-E748-48D4-90AB-D90A5A180259}" destId="{9BB0E281-B85D-45EC-8AAC-5BCE371AF923}" srcOrd="0" destOrd="0" presId="urn:microsoft.com/office/officeart/2005/8/layout/hierarchy6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64396D8-ED86-4216-B37B-6B260739DCF0}" type="presOf" srcId="{DD9AD3FD-14C0-456A-90F8-EB640CBBE478}" destId="{230CD390-102B-4D28-AED9-6F4F7739FC5C}" srcOrd="0" destOrd="0" presId="urn:microsoft.com/office/officeart/2005/8/layout/hierarchy6"/>
    <dgm:cxn modelId="{B13380D9-E5BC-4F8A-9B20-80714D47DDE1}" type="presOf" srcId="{6164C4B7-2FD3-411B-9DE0-6075F300ACD2}" destId="{67357A81-5F47-46C8-8791-23DB6B66501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DAAD8FB-5B40-471C-86A1-90B9AAABE368}" type="presOf" srcId="{A60A7FE6-4381-412E-AA3E-2C4E0B8AEC8E}" destId="{74F16F6A-7BA9-4C4A-936E-2FD60E41CBC6}" srcOrd="0" destOrd="0" presId="urn:microsoft.com/office/officeart/2005/8/layout/hierarchy6"/>
    <dgm:cxn modelId="{6F80E616-E975-4A0C-AD62-250886117473}" type="presParOf" srcId="{3F07D7E2-E965-43CE-A330-13369F1805EA}" destId="{E466D950-1166-446A-8834-0989703BB104}" srcOrd="0" destOrd="0" presId="urn:microsoft.com/office/officeart/2005/8/layout/hierarchy6"/>
    <dgm:cxn modelId="{FAC08D70-C4A6-4B0F-BD7E-B9286FFBE44A}" type="presParOf" srcId="{E466D950-1166-446A-8834-0989703BB104}" destId="{9946BB4B-0D0D-4192-B468-E6FAAB5AE8F3}" srcOrd="0" destOrd="0" presId="urn:microsoft.com/office/officeart/2005/8/layout/hierarchy6"/>
    <dgm:cxn modelId="{427A0677-A4F5-4BA2-BB3D-A525CECCDA08}" type="presParOf" srcId="{9946BB4B-0D0D-4192-B468-E6FAAB5AE8F3}" destId="{3ED1BE28-E331-40BF-92DD-74F99908B77D}" srcOrd="0" destOrd="0" presId="urn:microsoft.com/office/officeart/2005/8/layout/hierarchy6"/>
    <dgm:cxn modelId="{283B6DC2-4902-430A-8D9B-567CCE86CF56}" type="presParOf" srcId="{3ED1BE28-E331-40BF-92DD-74F99908B77D}" destId="{6244B4F7-B327-4EE2-8EC6-761014D046DA}" srcOrd="0" destOrd="0" presId="urn:microsoft.com/office/officeart/2005/8/layout/hierarchy6"/>
    <dgm:cxn modelId="{B3A45188-E4BA-4A4B-8B80-207468F84386}" type="presParOf" srcId="{3ED1BE28-E331-40BF-92DD-74F99908B77D}" destId="{0810A678-E60C-4760-BC00-63A28DF49489}" srcOrd="1" destOrd="0" presId="urn:microsoft.com/office/officeart/2005/8/layout/hierarchy6"/>
    <dgm:cxn modelId="{3C5A6E8D-5907-4479-90B3-5C56A1A8F61E}" type="presParOf" srcId="{0810A678-E60C-4760-BC00-63A28DF49489}" destId="{33643D00-C75E-4DF5-A0F0-DFA21355EB8A}" srcOrd="0" destOrd="0" presId="urn:microsoft.com/office/officeart/2005/8/layout/hierarchy6"/>
    <dgm:cxn modelId="{A1CD0224-90E2-4046-B332-F03C8E1318D4}" type="presParOf" srcId="{0810A678-E60C-4760-BC00-63A28DF49489}" destId="{6E24BE85-D38B-4C1A-A7DF-16389060B567}" srcOrd="1" destOrd="0" presId="urn:microsoft.com/office/officeart/2005/8/layout/hierarchy6"/>
    <dgm:cxn modelId="{B7AC7092-E51C-4D4B-AFE4-A1E19A4DDFA0}" type="presParOf" srcId="{6E24BE85-D38B-4C1A-A7DF-16389060B567}" destId="{ADDD5734-79CB-4183-8EC2-3B41317D015B}" srcOrd="0" destOrd="0" presId="urn:microsoft.com/office/officeart/2005/8/layout/hierarchy6"/>
    <dgm:cxn modelId="{881D2CB4-22EC-4123-BEA9-239C858672E1}" type="presParOf" srcId="{6E24BE85-D38B-4C1A-A7DF-16389060B567}" destId="{A88F0D0A-72A4-4B5D-B0A7-0F9BD5683579}" srcOrd="1" destOrd="0" presId="urn:microsoft.com/office/officeart/2005/8/layout/hierarchy6"/>
    <dgm:cxn modelId="{B1F765FF-4D04-48D5-8C49-77A26FCEAE5F}" type="presParOf" srcId="{0810A678-E60C-4760-BC00-63A28DF49489}" destId="{67357A81-5F47-46C8-8791-23DB6B665016}" srcOrd="2" destOrd="0" presId="urn:microsoft.com/office/officeart/2005/8/layout/hierarchy6"/>
    <dgm:cxn modelId="{D1ED98E8-D763-43CD-B04F-1E3615B5C4EF}" type="presParOf" srcId="{0810A678-E60C-4760-BC00-63A28DF49489}" destId="{7278A374-6AC7-4093-98A6-F87C32FEBB05}" srcOrd="3" destOrd="0" presId="urn:microsoft.com/office/officeart/2005/8/layout/hierarchy6"/>
    <dgm:cxn modelId="{A06DC4D0-85A2-4F69-9A4A-3528FC1748BC}" type="presParOf" srcId="{7278A374-6AC7-4093-98A6-F87C32FEBB05}" destId="{F363464E-03AD-4819-BCA0-0FA469D48E0C}" srcOrd="0" destOrd="0" presId="urn:microsoft.com/office/officeart/2005/8/layout/hierarchy6"/>
    <dgm:cxn modelId="{C55968EE-9DCD-489F-9EAC-5947109A0F47}" type="presParOf" srcId="{7278A374-6AC7-4093-98A6-F87C32FEBB05}" destId="{F965F83D-9EC5-422A-AC7F-21013E865C34}" srcOrd="1" destOrd="0" presId="urn:microsoft.com/office/officeart/2005/8/layout/hierarchy6"/>
    <dgm:cxn modelId="{3847CC87-B561-4F82-97F8-DA9BBBC6F566}" type="presParOf" srcId="{F965F83D-9EC5-422A-AC7F-21013E865C34}" destId="{B7819136-1691-43DE-A965-D756F6859282}" srcOrd="0" destOrd="0" presId="urn:microsoft.com/office/officeart/2005/8/layout/hierarchy6"/>
    <dgm:cxn modelId="{4D2034D8-B7FB-4D50-9F8D-AED33E5FDFE7}" type="presParOf" srcId="{F965F83D-9EC5-422A-AC7F-21013E865C34}" destId="{639E6CFE-8EE4-42DD-A1B2-921E9422F546}" srcOrd="1" destOrd="0" presId="urn:microsoft.com/office/officeart/2005/8/layout/hierarchy6"/>
    <dgm:cxn modelId="{8EF6C1FD-5BD6-43D9-88CA-62CD29A96BD3}" type="presParOf" srcId="{639E6CFE-8EE4-42DD-A1B2-921E9422F546}" destId="{74F16F6A-7BA9-4C4A-936E-2FD60E41CBC6}" srcOrd="0" destOrd="0" presId="urn:microsoft.com/office/officeart/2005/8/layout/hierarchy6"/>
    <dgm:cxn modelId="{47B4114D-087F-4EA2-AB04-AC1BB104A69E}" type="presParOf" srcId="{639E6CFE-8EE4-42DD-A1B2-921E9422F546}" destId="{12787287-8258-4053-A9AA-08FC6579A4E5}" srcOrd="1" destOrd="0" presId="urn:microsoft.com/office/officeart/2005/8/layout/hierarchy6"/>
    <dgm:cxn modelId="{49CE62BE-36D9-4069-AF9F-01F3FCEDF9F0}" type="presParOf" srcId="{12787287-8258-4053-A9AA-08FC6579A4E5}" destId="{6C2E342F-5ACD-48CA-9070-F808C2FAF572}" srcOrd="0" destOrd="0" presId="urn:microsoft.com/office/officeart/2005/8/layout/hierarchy6"/>
    <dgm:cxn modelId="{7B679D79-5D47-4AB4-8F7F-9608B05C1C95}" type="presParOf" srcId="{12787287-8258-4053-A9AA-08FC6579A4E5}" destId="{D234A7A7-F909-492E-ABE5-46881DB51CEE}" srcOrd="1" destOrd="0" presId="urn:microsoft.com/office/officeart/2005/8/layout/hierarchy6"/>
    <dgm:cxn modelId="{60FFA79F-E757-43B5-AA2E-6DDE4CBE53D8}" type="presParOf" srcId="{D234A7A7-F909-492E-ABE5-46881DB51CEE}" destId="{3AD7A685-F164-435A-9BD2-8E7FA9B20F48}" srcOrd="0" destOrd="0" presId="urn:microsoft.com/office/officeart/2005/8/layout/hierarchy6"/>
    <dgm:cxn modelId="{4DBD9881-8EDE-4AA0-B164-55DC548CC710}" type="presParOf" srcId="{D234A7A7-F909-492E-ABE5-46881DB51CEE}" destId="{6A4CC101-32E2-479C-BDE5-7FA6316014A0}" srcOrd="1" destOrd="0" presId="urn:microsoft.com/office/officeart/2005/8/layout/hierarchy6"/>
    <dgm:cxn modelId="{0CD5A5A1-BFB6-41ED-A4C2-BB09F6E660C6}" type="presParOf" srcId="{12787287-8258-4053-A9AA-08FC6579A4E5}" destId="{9BB0E281-B85D-45EC-8AAC-5BCE371AF923}" srcOrd="2" destOrd="0" presId="urn:microsoft.com/office/officeart/2005/8/layout/hierarchy6"/>
    <dgm:cxn modelId="{CC7C20D4-43D4-4B8A-A281-8F77FD9782D9}" type="presParOf" srcId="{12787287-8258-4053-A9AA-08FC6579A4E5}" destId="{A8B88F98-0C23-47D2-B9CC-433DE41D7807}" srcOrd="3" destOrd="0" presId="urn:microsoft.com/office/officeart/2005/8/layout/hierarchy6"/>
    <dgm:cxn modelId="{6EA41406-0C9B-47BE-A4EA-F9E71E81B112}" type="presParOf" srcId="{A8B88F98-0C23-47D2-B9CC-433DE41D7807}" destId="{CC429039-AF56-48FF-801C-845950637BFC}" srcOrd="0" destOrd="0" presId="urn:microsoft.com/office/officeart/2005/8/layout/hierarchy6"/>
    <dgm:cxn modelId="{9344EBC6-A8DC-488A-BA02-DD926D17EBC6}" type="presParOf" srcId="{A8B88F98-0C23-47D2-B9CC-433DE41D7807}" destId="{49403FF5-E3F4-48F1-A9A6-F06092091FF2}" srcOrd="1" destOrd="0" presId="urn:microsoft.com/office/officeart/2005/8/layout/hierarchy6"/>
    <dgm:cxn modelId="{6D19559A-DC33-4715-86FB-415E931148F5}" type="presParOf" srcId="{12787287-8258-4053-A9AA-08FC6579A4E5}" destId="{556858AF-8D18-4AAA-9DA3-7BD3D87F5201}" srcOrd="4" destOrd="0" presId="urn:microsoft.com/office/officeart/2005/8/layout/hierarchy6"/>
    <dgm:cxn modelId="{9FC7302F-8885-4AB5-AD9F-DE848E201351}" type="presParOf" srcId="{12787287-8258-4053-A9AA-08FC6579A4E5}" destId="{BA804D48-79F4-4050-B78D-2A51D7BBD0BC}" srcOrd="5" destOrd="0" presId="urn:microsoft.com/office/officeart/2005/8/layout/hierarchy6"/>
    <dgm:cxn modelId="{6BD29045-FF6A-4203-A8B7-6244D79EA742}" type="presParOf" srcId="{BA804D48-79F4-4050-B78D-2A51D7BBD0BC}" destId="{10C79D68-A7AC-45E3-9486-BDCB8E63845B}" srcOrd="0" destOrd="0" presId="urn:microsoft.com/office/officeart/2005/8/layout/hierarchy6"/>
    <dgm:cxn modelId="{DC518EAA-8788-47B5-99E2-C51584D64975}" type="presParOf" srcId="{BA804D48-79F4-4050-B78D-2A51D7BBD0BC}" destId="{5C6AFC82-3954-40B3-AD85-CF3457F5F4B5}" srcOrd="1" destOrd="0" presId="urn:microsoft.com/office/officeart/2005/8/layout/hierarchy6"/>
    <dgm:cxn modelId="{00C83EA7-F450-4828-8B48-A1253624572C}" type="presParOf" srcId="{F965F83D-9EC5-422A-AC7F-21013E865C34}" destId="{9E177298-1606-463A-AFF9-D93058F5DACB}" srcOrd="2" destOrd="0" presId="urn:microsoft.com/office/officeart/2005/8/layout/hierarchy6"/>
    <dgm:cxn modelId="{DB9766DF-9377-4FAB-857E-C60950FE242A}" type="presParOf" srcId="{F965F83D-9EC5-422A-AC7F-21013E865C34}" destId="{287626C9-8258-4797-AF95-B80FC7E11239}" srcOrd="3" destOrd="0" presId="urn:microsoft.com/office/officeart/2005/8/layout/hierarchy6"/>
    <dgm:cxn modelId="{17CE9535-50BB-4FA9-B789-4AE4DF2CED46}" type="presParOf" srcId="{287626C9-8258-4797-AF95-B80FC7E11239}" destId="{35DCB563-BE31-4672-A37B-AF06B9D42CD8}" srcOrd="0" destOrd="0" presId="urn:microsoft.com/office/officeart/2005/8/layout/hierarchy6"/>
    <dgm:cxn modelId="{C87F4710-AE7D-4835-81AA-27D85DD17DE5}" type="presParOf" srcId="{287626C9-8258-4797-AF95-B80FC7E11239}" destId="{7DB9E95D-AF9C-4BD7-9634-BE850475370D}" srcOrd="1" destOrd="0" presId="urn:microsoft.com/office/officeart/2005/8/layout/hierarchy6"/>
    <dgm:cxn modelId="{E502229D-50F9-48DF-AD0D-C66B60F3CFC7}" type="presParOf" srcId="{0810A678-E60C-4760-BC00-63A28DF49489}" destId="{CB0B92C8-8F6B-4CDE-843C-E4FE26E46AD1}" srcOrd="4" destOrd="0" presId="urn:microsoft.com/office/officeart/2005/8/layout/hierarchy6"/>
    <dgm:cxn modelId="{7209F5A7-E40D-4AB4-A3C9-949A718B02EB}" type="presParOf" srcId="{0810A678-E60C-4760-BC00-63A28DF49489}" destId="{988CBC56-D6C0-4EE0-8919-A33A43304DF6}" srcOrd="5" destOrd="0" presId="urn:microsoft.com/office/officeart/2005/8/layout/hierarchy6"/>
    <dgm:cxn modelId="{049DC0C4-DE8A-496E-8D82-3DD969559BF4}" type="presParOf" srcId="{988CBC56-D6C0-4EE0-8919-A33A43304DF6}" destId="{8300FB16-E441-4E57-A262-AA5FD6EA9DBF}" srcOrd="0" destOrd="0" presId="urn:microsoft.com/office/officeart/2005/8/layout/hierarchy6"/>
    <dgm:cxn modelId="{FCA98733-EB1F-48DD-8A0C-A8488CB8D840}" type="presParOf" srcId="{988CBC56-D6C0-4EE0-8919-A33A43304DF6}" destId="{BA22C9E8-BFF1-47B7-B280-6C79A220D51A}" srcOrd="1" destOrd="0" presId="urn:microsoft.com/office/officeart/2005/8/layout/hierarchy6"/>
    <dgm:cxn modelId="{A3B3764C-1B15-44F3-AAA3-654ECF794E93}" type="presParOf" srcId="{0810A678-E60C-4760-BC00-63A28DF49489}" destId="{103C2D07-C57E-4D70-975E-82BFCAADA054}" srcOrd="6" destOrd="0" presId="urn:microsoft.com/office/officeart/2005/8/layout/hierarchy6"/>
    <dgm:cxn modelId="{FD6DF260-F67C-4CF9-8F92-BF69CDE914DF}" type="presParOf" srcId="{0810A678-E60C-4760-BC00-63A28DF49489}" destId="{4731C6C7-2985-4521-A3F6-CF49EEE12D81}" srcOrd="7" destOrd="0" presId="urn:microsoft.com/office/officeart/2005/8/layout/hierarchy6"/>
    <dgm:cxn modelId="{D9E5B6DE-7F10-44CB-835B-8EFA68473F26}" type="presParOf" srcId="{4731C6C7-2985-4521-A3F6-CF49EEE12D81}" destId="{230CD390-102B-4D28-AED9-6F4F7739FC5C}" srcOrd="0" destOrd="0" presId="urn:microsoft.com/office/officeart/2005/8/layout/hierarchy6"/>
    <dgm:cxn modelId="{5958EF0D-2DF0-49DA-86D8-A90D6F0B56AB}" type="presParOf" srcId="{4731C6C7-2985-4521-A3F6-CF49EEE12D81}" destId="{44C1627F-76F6-487F-8E8E-739418F2E2E4}" srcOrd="1" destOrd="0" presId="urn:microsoft.com/office/officeart/2005/8/layout/hierarchy6"/>
    <dgm:cxn modelId="{6FBA7441-CABA-4B76-9C4B-70B2BAE45C89}" type="presParOf" srcId="{0810A678-E60C-4760-BC00-63A28DF49489}" destId="{F4F8AD33-DE16-4391-A66E-06F42F6DE93B}" srcOrd="8" destOrd="0" presId="urn:microsoft.com/office/officeart/2005/8/layout/hierarchy6"/>
    <dgm:cxn modelId="{17C10C67-C29F-4588-9E5E-AD01FE821D98}" type="presParOf" srcId="{0810A678-E60C-4760-BC00-63A28DF49489}" destId="{925A6838-2EAD-4C0C-971D-68A592C98012}" srcOrd="9" destOrd="0" presId="urn:microsoft.com/office/officeart/2005/8/layout/hierarchy6"/>
    <dgm:cxn modelId="{F5225342-6A90-425A-825D-49543C24B2A3}" type="presParOf" srcId="{925A6838-2EAD-4C0C-971D-68A592C98012}" destId="{44179545-E334-4429-BEBD-B7367FE4ED92}" srcOrd="0" destOrd="0" presId="urn:microsoft.com/office/officeart/2005/8/layout/hierarchy6"/>
    <dgm:cxn modelId="{F1D115D8-CC23-4B61-BF15-5F5BBD5499C8}" type="presParOf" srcId="{925A6838-2EAD-4C0C-971D-68A592C98012}" destId="{B1A20990-68CA-44BE-90BB-E362E5B4FEA4}" srcOrd="1" destOrd="0" presId="urn:microsoft.com/office/officeart/2005/8/layout/hierarchy6"/>
    <dgm:cxn modelId="{76D4055A-3B2D-4DEA-82E0-88B7A7B31A94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Finite</a:t>
          </a:r>
          <a:endParaRPr lang="en-GB" sz="1600" dirty="0"/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Non-finite</a:t>
          </a:r>
          <a:endParaRPr lang="en-GB" sz="1600" dirty="0"/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5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5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5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5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5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5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5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5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4" presStyleCnt="5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4" presStyleCnt="5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5E9B3007-83E1-4DCB-82A2-F5D77C73D6DC}" type="presOf" srcId="{F6745820-2CEA-4A5D-8B64-6A61F2ECA9D3}" destId="{88BD888B-B7CE-4F5D-A402-F1A186374BB4}" srcOrd="0" destOrd="0" presId="urn:microsoft.com/office/officeart/2005/8/layout/hierarchy6"/>
    <dgm:cxn modelId="{6041B008-4EF6-4988-971A-FF5035990089}" type="presOf" srcId="{9C18A469-A68E-431D-8062-F5E3FC139794}" destId="{7BCE3A64-7260-4D5D-B06C-3DDAD43DC395}" srcOrd="0" destOrd="0" presId="urn:microsoft.com/office/officeart/2005/8/layout/hierarchy6"/>
    <dgm:cxn modelId="{436A9D10-C0D1-40CE-8DAD-DFC6022075AA}" type="presOf" srcId="{45D05292-ED88-4C38-854A-55C70EE99395}" destId="{D676171D-8B7C-48C7-902C-8EC2A330D62F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CF08BF1F-E4DB-44A7-99E8-4135E530EF62}" type="presOf" srcId="{08F1180C-E57C-4930-BD64-7751DDF31238}" destId="{CC429039-AF56-48FF-801C-845950637BFC}" srcOrd="0" destOrd="0" presId="urn:microsoft.com/office/officeart/2005/8/layout/hierarchy6"/>
    <dgm:cxn modelId="{5444982C-AC66-44CD-BAB7-80F6F6929859}" type="presOf" srcId="{DBD8F87C-8B94-454A-8A06-CBAA3A8BDD9A}" destId="{FB02FE48-C0A8-44E8-95EE-BE1D94919A71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A5940736-E142-4D34-AC29-5D6F590C992E}" type="presOf" srcId="{FB7C968C-C312-437F-8F59-0E9F44001184}" destId="{876C67FB-09FD-429B-8AB6-B360BE678EC4}" srcOrd="0" destOrd="0" presId="urn:microsoft.com/office/officeart/2005/8/layout/hierarchy6"/>
    <dgm:cxn modelId="{F7AEA536-36E6-4C0C-A530-2BBF280EB5E3}" type="presOf" srcId="{8A87546F-3797-41F1-85F2-9C69808BD6C5}" destId="{6C2E342F-5ACD-48CA-9070-F808C2FAF572}" srcOrd="0" destOrd="0" presId="urn:microsoft.com/office/officeart/2005/8/layout/hierarchy6"/>
    <dgm:cxn modelId="{5CEC143B-2B5E-49C9-BB7D-8CC068BE5BA4}" type="presOf" srcId="{20610332-0613-46AC-89DB-175F74857AFD}" destId="{F569DE79-166A-476F-963C-2C6A74372975}" srcOrd="0" destOrd="0" presId="urn:microsoft.com/office/officeart/2005/8/layout/hierarchy6"/>
    <dgm:cxn modelId="{56EEEF5C-4391-4758-99D2-5BDC3CD1F06B}" type="presOf" srcId="{BB831C98-E450-42FC-81F9-5548672AA4D3}" destId="{35DCB563-BE31-4672-A37B-AF06B9D42CD8}" srcOrd="0" destOrd="0" presId="urn:microsoft.com/office/officeart/2005/8/layout/hierarchy6"/>
    <dgm:cxn modelId="{51DFB466-BEC2-4CEC-9A04-1C226C4CB3F6}" type="presOf" srcId="{008F9AB9-3F97-4CF4-9041-10AC54F89EF4}" destId="{10C79D68-A7AC-45E3-9486-BDCB8E63845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FFD5570-DB28-40BA-856C-D1ACD0169FE7}" type="presOf" srcId="{EBA8B7DB-6598-4380-B1E1-363E74D81801}" destId="{7B102AAA-FF5F-4C60-8BF9-505CB137C44B}" srcOrd="0" destOrd="0" presId="urn:microsoft.com/office/officeart/2005/8/layout/hierarchy6"/>
    <dgm:cxn modelId="{FC85EB94-9B7A-4DB4-AC8E-2A64179F98EE}" type="presOf" srcId="{606769DB-A8EE-486F-BB18-3383280365A9}" destId="{CA3B535E-84EC-4317-B601-7B3434BC1A6C}" srcOrd="0" destOrd="0" presId="urn:microsoft.com/office/officeart/2005/8/layout/hierarchy6"/>
    <dgm:cxn modelId="{0D68449C-B8E0-4401-AA8A-BF07E905C818}" type="presOf" srcId="{FAAB87BB-E748-48D4-90AB-D90A5A180259}" destId="{9BB0E281-B85D-45EC-8AAC-5BCE371AF923}" srcOrd="0" destOrd="0" presId="urn:microsoft.com/office/officeart/2005/8/layout/hierarchy6"/>
    <dgm:cxn modelId="{9A4120AC-53EF-4F03-B158-2F3355CA73C2}" type="presOf" srcId="{12A6C255-6FEB-4670-98AE-4B440C8487E2}" destId="{3AD7A685-F164-435A-9BD2-8E7FA9B20F48}" srcOrd="0" destOrd="0" presId="urn:microsoft.com/office/officeart/2005/8/layout/hierarchy6"/>
    <dgm:cxn modelId="{370AA8AC-5C56-4BD1-886C-F77274EAF4BD}" type="presOf" srcId="{029E877F-2024-40D5-A016-DE128A0C7F7D}" destId="{B7819136-1691-43DE-A965-D756F6859282}" srcOrd="0" destOrd="0" presId="urn:microsoft.com/office/officeart/2005/8/layout/hierarchy6"/>
    <dgm:cxn modelId="{4B3000C4-6503-49AF-B5F2-BAA535E5B496}" type="presOf" srcId="{A60A7FE6-4381-412E-AA3E-2C4E0B8AEC8E}" destId="{74F16F6A-7BA9-4C4A-936E-2FD60E41CBC6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73CF6FCD-9E92-45D3-B51B-7832716A830F}" type="presOf" srcId="{1FF01DDD-FF4E-4530-8C8B-754BD80FC3C9}" destId="{26F10B6B-AF08-4AE9-A1D2-CDE968EF952E}" srcOrd="0" destOrd="0" presId="urn:microsoft.com/office/officeart/2005/8/layout/hierarchy6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06C8EF-E511-4F06-99F0-417F77FD268F}" type="presOf" srcId="{685C348E-EB72-4ECC-9234-5FF113DE52F4}" destId="{9E177298-1606-463A-AFF9-D93058F5DACB}" srcOrd="0" destOrd="0" presId="urn:microsoft.com/office/officeart/2005/8/layout/hierarchy6"/>
    <dgm:cxn modelId="{1B1BF5F2-15F2-47B3-BDC1-C32906A5AF32}" type="presOf" srcId="{B4C31B17-5A8C-4EEF-A711-E03E8EDD8F66}" destId="{556858AF-8D18-4AAA-9DA3-7BD3D87F5201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F319ECE9-0352-48FD-91BE-B46D01BFC040}" type="presParOf" srcId="{3F07D7E2-E965-43CE-A330-13369F1805EA}" destId="{E466D950-1166-446A-8834-0989703BB104}" srcOrd="0" destOrd="0" presId="urn:microsoft.com/office/officeart/2005/8/layout/hierarchy6"/>
    <dgm:cxn modelId="{C6D194D2-3979-48C3-9E59-6BDF2610E551}" type="presParOf" srcId="{E466D950-1166-446A-8834-0989703BB104}" destId="{9946BB4B-0D0D-4192-B468-E6FAAB5AE8F3}" srcOrd="0" destOrd="0" presId="urn:microsoft.com/office/officeart/2005/8/layout/hierarchy6"/>
    <dgm:cxn modelId="{E605EBA2-724C-4523-9443-CBC543AEA5C4}" type="presParOf" srcId="{9946BB4B-0D0D-4192-B468-E6FAAB5AE8F3}" destId="{D7F17031-3CC1-4B61-AF14-88142BA82762}" srcOrd="0" destOrd="0" presId="urn:microsoft.com/office/officeart/2005/8/layout/hierarchy6"/>
    <dgm:cxn modelId="{3F90E2B3-CEBF-4ED8-BCFB-5F7A1D6CFB4A}" type="presParOf" srcId="{D7F17031-3CC1-4B61-AF14-88142BA82762}" destId="{7B102AAA-FF5F-4C60-8BF9-505CB137C44B}" srcOrd="0" destOrd="0" presId="urn:microsoft.com/office/officeart/2005/8/layout/hierarchy6"/>
    <dgm:cxn modelId="{910D770A-7753-4072-9A43-2414E843F627}" type="presParOf" srcId="{D7F17031-3CC1-4B61-AF14-88142BA82762}" destId="{665DCBBF-A135-41AF-8431-5955DAAE454C}" srcOrd="1" destOrd="0" presId="urn:microsoft.com/office/officeart/2005/8/layout/hierarchy6"/>
    <dgm:cxn modelId="{73C97970-2902-4515-AA06-F0A422E88E9C}" type="presParOf" srcId="{665DCBBF-A135-41AF-8431-5955DAAE454C}" destId="{B7819136-1691-43DE-A965-D756F6859282}" srcOrd="0" destOrd="0" presId="urn:microsoft.com/office/officeart/2005/8/layout/hierarchy6"/>
    <dgm:cxn modelId="{8652F982-5AB1-4CB4-8BBC-05C1DF13CDE4}" type="presParOf" srcId="{665DCBBF-A135-41AF-8431-5955DAAE454C}" destId="{639E6CFE-8EE4-42DD-A1B2-921E9422F546}" srcOrd="1" destOrd="0" presId="urn:microsoft.com/office/officeart/2005/8/layout/hierarchy6"/>
    <dgm:cxn modelId="{662D2FC7-E4E3-4F73-9FD1-AA67444EF745}" type="presParOf" srcId="{639E6CFE-8EE4-42DD-A1B2-921E9422F546}" destId="{74F16F6A-7BA9-4C4A-936E-2FD60E41CBC6}" srcOrd="0" destOrd="0" presId="urn:microsoft.com/office/officeart/2005/8/layout/hierarchy6"/>
    <dgm:cxn modelId="{90BE32B8-4AFD-4ECB-9C5C-6AB8F9AB5D91}" type="presParOf" srcId="{639E6CFE-8EE4-42DD-A1B2-921E9422F546}" destId="{12787287-8258-4053-A9AA-08FC6579A4E5}" srcOrd="1" destOrd="0" presId="urn:microsoft.com/office/officeart/2005/8/layout/hierarchy6"/>
    <dgm:cxn modelId="{4967D932-E8EC-4BCC-B312-E7AE9876AD22}" type="presParOf" srcId="{12787287-8258-4053-A9AA-08FC6579A4E5}" destId="{6C2E342F-5ACD-48CA-9070-F808C2FAF572}" srcOrd="0" destOrd="0" presId="urn:microsoft.com/office/officeart/2005/8/layout/hierarchy6"/>
    <dgm:cxn modelId="{294EB66D-675B-4087-9194-1EE196B87B11}" type="presParOf" srcId="{12787287-8258-4053-A9AA-08FC6579A4E5}" destId="{D234A7A7-F909-492E-ABE5-46881DB51CEE}" srcOrd="1" destOrd="0" presId="urn:microsoft.com/office/officeart/2005/8/layout/hierarchy6"/>
    <dgm:cxn modelId="{00B4B979-C378-445E-BF41-1178AE11F0C7}" type="presParOf" srcId="{D234A7A7-F909-492E-ABE5-46881DB51CEE}" destId="{3AD7A685-F164-435A-9BD2-8E7FA9B20F48}" srcOrd="0" destOrd="0" presId="urn:microsoft.com/office/officeart/2005/8/layout/hierarchy6"/>
    <dgm:cxn modelId="{ECCB1004-03F8-4482-919D-69CCB0465EC9}" type="presParOf" srcId="{D234A7A7-F909-492E-ABE5-46881DB51CEE}" destId="{6A4CC101-32E2-479C-BDE5-7FA6316014A0}" srcOrd="1" destOrd="0" presId="urn:microsoft.com/office/officeart/2005/8/layout/hierarchy6"/>
    <dgm:cxn modelId="{ED686AE7-C34F-463C-B175-C970E3C284BD}" type="presParOf" srcId="{6A4CC101-32E2-479C-BDE5-7FA6316014A0}" destId="{9BB0E281-B85D-45EC-8AAC-5BCE371AF923}" srcOrd="0" destOrd="0" presId="urn:microsoft.com/office/officeart/2005/8/layout/hierarchy6"/>
    <dgm:cxn modelId="{5C4CDC13-163B-4884-9CC9-03CB82260D7A}" type="presParOf" srcId="{6A4CC101-32E2-479C-BDE5-7FA6316014A0}" destId="{A8B88F98-0C23-47D2-B9CC-433DE41D7807}" srcOrd="1" destOrd="0" presId="urn:microsoft.com/office/officeart/2005/8/layout/hierarchy6"/>
    <dgm:cxn modelId="{829ED716-292B-41C4-BC90-1246AF551A46}" type="presParOf" srcId="{A8B88F98-0C23-47D2-B9CC-433DE41D7807}" destId="{CC429039-AF56-48FF-801C-845950637BFC}" srcOrd="0" destOrd="0" presId="urn:microsoft.com/office/officeart/2005/8/layout/hierarchy6"/>
    <dgm:cxn modelId="{83534869-E084-4F5A-8863-E07CC467F1DF}" type="presParOf" srcId="{A8B88F98-0C23-47D2-B9CC-433DE41D7807}" destId="{49403FF5-E3F4-48F1-A9A6-F06092091FF2}" srcOrd="1" destOrd="0" presId="urn:microsoft.com/office/officeart/2005/8/layout/hierarchy6"/>
    <dgm:cxn modelId="{5A5BC427-C435-44B5-BA78-DB3A04964B73}" type="presParOf" srcId="{12787287-8258-4053-A9AA-08FC6579A4E5}" destId="{556858AF-8D18-4AAA-9DA3-7BD3D87F5201}" srcOrd="2" destOrd="0" presId="urn:microsoft.com/office/officeart/2005/8/layout/hierarchy6"/>
    <dgm:cxn modelId="{8469A292-7C99-49A6-B3E5-48AD4C7BFC54}" type="presParOf" srcId="{12787287-8258-4053-A9AA-08FC6579A4E5}" destId="{BA804D48-79F4-4050-B78D-2A51D7BBD0BC}" srcOrd="3" destOrd="0" presId="urn:microsoft.com/office/officeart/2005/8/layout/hierarchy6"/>
    <dgm:cxn modelId="{829F9A85-54FC-4C54-9450-DBE3348D3841}" type="presParOf" srcId="{BA804D48-79F4-4050-B78D-2A51D7BBD0BC}" destId="{10C79D68-A7AC-45E3-9486-BDCB8E63845B}" srcOrd="0" destOrd="0" presId="urn:microsoft.com/office/officeart/2005/8/layout/hierarchy6"/>
    <dgm:cxn modelId="{585C003C-0965-4EB4-8C43-803CFDC2E840}" type="presParOf" srcId="{BA804D48-79F4-4050-B78D-2A51D7BBD0BC}" destId="{5C6AFC82-3954-40B3-AD85-CF3457F5F4B5}" srcOrd="1" destOrd="0" presId="urn:microsoft.com/office/officeart/2005/8/layout/hierarchy6"/>
    <dgm:cxn modelId="{ED0D9DBE-77E2-480F-9747-E2AD1779F56B}" type="presParOf" srcId="{5C6AFC82-3954-40B3-AD85-CF3457F5F4B5}" destId="{88BD888B-B7CE-4F5D-A402-F1A186374BB4}" srcOrd="0" destOrd="0" presId="urn:microsoft.com/office/officeart/2005/8/layout/hierarchy6"/>
    <dgm:cxn modelId="{C63188A9-5625-49B0-889C-25DBE4848515}" type="presParOf" srcId="{5C6AFC82-3954-40B3-AD85-CF3457F5F4B5}" destId="{3E124952-CF66-4ECE-99BF-F27A54409458}" srcOrd="1" destOrd="0" presId="urn:microsoft.com/office/officeart/2005/8/layout/hierarchy6"/>
    <dgm:cxn modelId="{30153DE4-4E76-43C8-B8CD-85CABBEE00C3}" type="presParOf" srcId="{3E124952-CF66-4ECE-99BF-F27A54409458}" destId="{CA3B535E-84EC-4317-B601-7B3434BC1A6C}" srcOrd="0" destOrd="0" presId="urn:microsoft.com/office/officeart/2005/8/layout/hierarchy6"/>
    <dgm:cxn modelId="{0D97798C-6853-417B-A36B-289C43B21FE0}" type="presParOf" srcId="{3E124952-CF66-4ECE-99BF-F27A54409458}" destId="{32DFA765-F862-44BC-A999-BFDEBB59C84A}" srcOrd="1" destOrd="0" presId="urn:microsoft.com/office/officeart/2005/8/layout/hierarchy6"/>
    <dgm:cxn modelId="{CF86A59F-0298-43D7-BD81-2173BD7254BC}" type="presParOf" srcId="{5C6AFC82-3954-40B3-AD85-CF3457F5F4B5}" destId="{D676171D-8B7C-48C7-902C-8EC2A330D62F}" srcOrd="2" destOrd="0" presId="urn:microsoft.com/office/officeart/2005/8/layout/hierarchy6"/>
    <dgm:cxn modelId="{C512876D-FA4D-4B32-A3E7-7E25399CFD88}" type="presParOf" srcId="{5C6AFC82-3954-40B3-AD85-CF3457F5F4B5}" destId="{58B42C87-914A-42E1-845B-77CDE535307D}" srcOrd="3" destOrd="0" presId="urn:microsoft.com/office/officeart/2005/8/layout/hierarchy6"/>
    <dgm:cxn modelId="{667192EC-36B5-4621-8711-858DE3507AE4}" type="presParOf" srcId="{58B42C87-914A-42E1-845B-77CDE535307D}" destId="{7BCE3A64-7260-4D5D-B06C-3DDAD43DC395}" srcOrd="0" destOrd="0" presId="urn:microsoft.com/office/officeart/2005/8/layout/hierarchy6"/>
    <dgm:cxn modelId="{4C0E006D-77F9-46F3-B4C3-FD660916287D}" type="presParOf" srcId="{58B42C87-914A-42E1-845B-77CDE535307D}" destId="{4FC49072-2AF0-46A1-9C1D-1A5EEDAC6691}" srcOrd="1" destOrd="0" presId="urn:microsoft.com/office/officeart/2005/8/layout/hierarchy6"/>
    <dgm:cxn modelId="{32BBDBC5-251F-42E6-A629-2D477B4EFF27}" type="presParOf" srcId="{5C6AFC82-3954-40B3-AD85-CF3457F5F4B5}" destId="{26F10B6B-AF08-4AE9-A1D2-CDE968EF952E}" srcOrd="4" destOrd="0" presId="urn:microsoft.com/office/officeart/2005/8/layout/hierarchy6"/>
    <dgm:cxn modelId="{AA7B8BBB-DE26-4A10-A7DF-65176C7C0324}" type="presParOf" srcId="{5C6AFC82-3954-40B3-AD85-CF3457F5F4B5}" destId="{ADB7ED1D-558C-4F7F-93A5-A516E5C74032}" srcOrd="5" destOrd="0" presId="urn:microsoft.com/office/officeart/2005/8/layout/hierarchy6"/>
    <dgm:cxn modelId="{44854B61-6545-4E3A-8B49-87943BCE6B12}" type="presParOf" srcId="{ADB7ED1D-558C-4F7F-93A5-A516E5C74032}" destId="{F569DE79-166A-476F-963C-2C6A74372975}" srcOrd="0" destOrd="0" presId="urn:microsoft.com/office/officeart/2005/8/layout/hierarchy6"/>
    <dgm:cxn modelId="{FFFFD267-5190-420E-8977-E3BDCCEDB327}" type="presParOf" srcId="{ADB7ED1D-558C-4F7F-93A5-A516E5C74032}" destId="{F0389EE0-4E47-4E1D-AB03-19E3B025D83B}" srcOrd="1" destOrd="0" presId="urn:microsoft.com/office/officeart/2005/8/layout/hierarchy6"/>
    <dgm:cxn modelId="{BC193466-F0B9-4F82-9705-D40A3587E69D}" type="presParOf" srcId="{5C6AFC82-3954-40B3-AD85-CF3457F5F4B5}" destId="{876C67FB-09FD-429B-8AB6-B360BE678EC4}" srcOrd="6" destOrd="0" presId="urn:microsoft.com/office/officeart/2005/8/layout/hierarchy6"/>
    <dgm:cxn modelId="{86CC065F-9ECD-429B-8EC6-7547F5EE8E13}" type="presParOf" srcId="{5C6AFC82-3954-40B3-AD85-CF3457F5F4B5}" destId="{2BA36B04-8F1B-477B-9B1D-8A56BDBB4DA2}" srcOrd="7" destOrd="0" presId="urn:microsoft.com/office/officeart/2005/8/layout/hierarchy6"/>
    <dgm:cxn modelId="{CD699896-1C13-497E-8E86-08C55BD4D1BD}" type="presParOf" srcId="{2BA36B04-8F1B-477B-9B1D-8A56BDBB4DA2}" destId="{FB02FE48-C0A8-44E8-95EE-BE1D94919A71}" srcOrd="0" destOrd="0" presId="urn:microsoft.com/office/officeart/2005/8/layout/hierarchy6"/>
    <dgm:cxn modelId="{46E45A1D-9E0C-48A9-B205-AE4E458CA8D0}" type="presParOf" srcId="{2BA36B04-8F1B-477B-9B1D-8A56BDBB4DA2}" destId="{69FB6540-6AE4-4135-9184-6F0E2D427A93}" srcOrd="1" destOrd="0" presId="urn:microsoft.com/office/officeart/2005/8/layout/hierarchy6"/>
    <dgm:cxn modelId="{4A0F3D0A-EB94-46E3-B842-343C7CFFAD55}" type="presParOf" srcId="{665DCBBF-A135-41AF-8431-5955DAAE454C}" destId="{9E177298-1606-463A-AFF9-D93058F5DACB}" srcOrd="2" destOrd="0" presId="urn:microsoft.com/office/officeart/2005/8/layout/hierarchy6"/>
    <dgm:cxn modelId="{2D39B0FF-ABE9-4C4E-9F79-7A75CDF55D71}" type="presParOf" srcId="{665DCBBF-A135-41AF-8431-5955DAAE454C}" destId="{287626C9-8258-4797-AF95-B80FC7E11239}" srcOrd="3" destOrd="0" presId="urn:microsoft.com/office/officeart/2005/8/layout/hierarchy6"/>
    <dgm:cxn modelId="{331B9CDF-19F2-4C74-8DBE-43F9F2DB9F14}" type="presParOf" srcId="{287626C9-8258-4797-AF95-B80FC7E11239}" destId="{35DCB563-BE31-4672-A37B-AF06B9D42CD8}" srcOrd="0" destOrd="0" presId="urn:microsoft.com/office/officeart/2005/8/layout/hierarchy6"/>
    <dgm:cxn modelId="{51DA16F2-EBAA-4187-B386-29C91129B657}" type="presParOf" srcId="{287626C9-8258-4797-AF95-B80FC7E11239}" destId="{7DB9E95D-AF9C-4BD7-9634-BE850475370D}" srcOrd="1" destOrd="0" presId="urn:microsoft.com/office/officeart/2005/8/layout/hierarchy6"/>
    <dgm:cxn modelId="{7A10F684-1DB6-4CB4-BEFE-52EB42A70FA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08F1180C-E57C-4930-BD64-7751DDF312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Modal verbs</a:t>
          </a:r>
        </a:p>
      </dgm:t>
    </dgm:pt>
    <dgm:pt modelId="{FAAB87BB-E748-48D4-90AB-D90A5A180259}" type="parTrans" cxnId="{E1C85E33-D007-4A80-B240-654ADD4B2D07}">
      <dgm:prSet/>
      <dgm:spPr/>
      <dgm:t>
        <a:bodyPr/>
        <a:lstStyle/>
        <a:p>
          <a:endParaRPr lang="en-GB"/>
        </a:p>
      </dgm:t>
    </dgm:pt>
    <dgm:pt modelId="{687FD9E9-14DD-402F-98D9-74BAC9CCAA36}" type="sibTrans" cxnId="{E1C85E33-D007-4A80-B240-654ADD4B2D07}">
      <dgm:prSet/>
      <dgm:spPr/>
      <dgm:t>
        <a:bodyPr/>
        <a:lstStyle/>
        <a:p>
          <a:endParaRPr lang="en-GB"/>
        </a:p>
      </dgm:t>
    </dgm:pt>
    <dgm:pt modelId="{008F9AB9-3F97-4CF4-9041-10AC54F89EF4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Main verbs</a:t>
          </a:r>
        </a:p>
      </dgm:t>
    </dgm:pt>
    <dgm:pt modelId="{B4C31B17-5A8C-4EEF-A711-E03E8EDD8F66}" type="parTrans" cxnId="{CD81FFD1-A950-40A1-9460-0304528D9978}">
      <dgm:prSet/>
      <dgm:spPr/>
      <dgm:t>
        <a:bodyPr/>
        <a:lstStyle/>
        <a:p>
          <a:endParaRPr lang="en-GB"/>
        </a:p>
      </dgm:t>
    </dgm:pt>
    <dgm:pt modelId="{02506C8A-6FEF-45AF-8A30-7272C06F7FF0}" type="sibTrans" cxnId="{CD81FFD1-A950-40A1-9460-0304528D9978}">
      <dgm:prSet/>
      <dgm:spPr/>
      <dgm:t>
        <a:bodyPr/>
        <a:lstStyle/>
        <a:p>
          <a:endParaRPr lang="en-GB"/>
        </a:p>
      </dgm:t>
    </dgm:pt>
    <dgm:pt modelId="{12A6C255-6FEB-4670-98AE-4B440C8487E2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1600" dirty="0"/>
            <a:t>Auxiliary verbs</a:t>
          </a:r>
          <a:endParaRPr lang="en-GB" sz="1800" dirty="0"/>
        </a:p>
      </dgm:t>
    </dgm:pt>
    <dgm:pt modelId="{8A87546F-3797-41F1-85F2-9C69808BD6C5}" type="parTrans" cxnId="{5A4D33D8-B446-46D9-BFB2-7DF69F59DE8B}">
      <dgm:prSet/>
      <dgm:spPr/>
      <dgm:t>
        <a:bodyPr/>
        <a:lstStyle/>
        <a:p>
          <a:endParaRPr lang="en-GB"/>
        </a:p>
      </dgm:t>
    </dgm:pt>
    <dgm:pt modelId="{966D1BA3-9339-4D13-BB06-3BD74DD606E2}" type="sibTrans" cxnId="{5A4D33D8-B446-46D9-BFB2-7DF69F59DE8B}">
      <dgm:prSet/>
      <dgm:spPr/>
      <dgm:t>
        <a:bodyPr/>
        <a:lstStyle/>
        <a:p>
          <a:endParaRPr lang="en-GB"/>
        </a:p>
      </dgm:t>
    </dgm:pt>
    <dgm:pt modelId="{606769DB-A8EE-486F-BB18-3383280365A9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Transitive</a:t>
          </a:r>
          <a:endParaRPr lang="en-GB" sz="1600" dirty="0"/>
        </a:p>
      </dgm:t>
    </dgm:pt>
    <dgm:pt modelId="{F6745820-2CEA-4A5D-8B64-6A61F2ECA9D3}" type="parTrans" cxnId="{F01CC319-951B-4B0C-B32F-4CF441630440}">
      <dgm:prSet/>
      <dgm:spPr/>
      <dgm:t>
        <a:bodyPr/>
        <a:lstStyle/>
        <a:p>
          <a:endParaRPr lang="en-GB"/>
        </a:p>
      </dgm:t>
    </dgm:pt>
    <dgm:pt modelId="{E8929AF2-4199-43A4-8AB4-1BBE6C1F667B}" type="sibTrans" cxnId="{F01CC319-951B-4B0C-B32F-4CF441630440}">
      <dgm:prSet/>
      <dgm:spPr/>
      <dgm:t>
        <a:bodyPr/>
        <a:lstStyle/>
        <a:p>
          <a:endParaRPr lang="en-GB"/>
        </a:p>
      </dgm:t>
    </dgm:pt>
    <dgm:pt modelId="{9C18A469-A68E-431D-8062-F5E3FC13979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/>
            <a:t>Intransitive </a:t>
          </a:r>
          <a:endParaRPr lang="en-GB" sz="1600" dirty="0"/>
        </a:p>
      </dgm:t>
    </dgm:pt>
    <dgm:pt modelId="{45D05292-ED88-4C38-854A-55C70EE99395}" type="parTrans" cxnId="{4CBAD8CB-36BD-4B11-BC61-45B1AC0472C7}">
      <dgm:prSet/>
      <dgm:spPr/>
      <dgm:t>
        <a:bodyPr/>
        <a:lstStyle/>
        <a:p>
          <a:endParaRPr lang="en-GB"/>
        </a:p>
      </dgm:t>
    </dgm:pt>
    <dgm:pt modelId="{20E68F11-5B2E-4F2D-B79C-B8AB89DC7EBD}" type="sibTrans" cxnId="{4CBAD8CB-36BD-4B11-BC61-45B1AC0472C7}">
      <dgm:prSet/>
      <dgm:spPr/>
      <dgm:t>
        <a:bodyPr/>
        <a:lstStyle/>
        <a:p>
          <a:endParaRPr lang="en-GB"/>
        </a:p>
      </dgm:t>
    </dgm:pt>
    <dgm:pt modelId="{20610332-0613-46AC-89DB-175F74857AFD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Finite</a:t>
          </a:r>
        </a:p>
      </dgm:t>
    </dgm:pt>
    <dgm:pt modelId="{1FF01DDD-FF4E-4530-8C8B-754BD80FC3C9}" type="parTrans" cxnId="{CE1D58F3-AD20-42D0-BB23-D3C6C74A4056}">
      <dgm:prSet/>
      <dgm:spPr/>
      <dgm:t>
        <a:bodyPr/>
        <a:lstStyle/>
        <a:p>
          <a:endParaRPr lang="en-GB"/>
        </a:p>
      </dgm:t>
    </dgm:pt>
    <dgm:pt modelId="{C311C3C3-28DD-4619-BF59-2A266257A66D}" type="sibTrans" cxnId="{CE1D58F3-AD20-42D0-BB23-D3C6C74A4056}">
      <dgm:prSet/>
      <dgm:spPr/>
      <dgm:t>
        <a:bodyPr/>
        <a:lstStyle/>
        <a:p>
          <a:endParaRPr lang="en-GB"/>
        </a:p>
      </dgm:t>
    </dgm:pt>
    <dgm:pt modelId="{DBD8F87C-8B94-454A-8A06-CBAA3A8BDD9A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600" dirty="0"/>
            <a:t>Non-finite</a:t>
          </a:r>
        </a:p>
      </dgm:t>
    </dgm:pt>
    <dgm:pt modelId="{FB7C968C-C312-437F-8F59-0E9F44001184}" type="parTrans" cxnId="{273B592E-DB49-436C-8F06-605AA4417EC2}">
      <dgm:prSet/>
      <dgm:spPr/>
      <dgm:t>
        <a:bodyPr/>
        <a:lstStyle/>
        <a:p>
          <a:endParaRPr lang="en-GB"/>
        </a:p>
      </dgm:t>
    </dgm:pt>
    <dgm:pt modelId="{638D53AD-04B2-429B-B683-EAE47C150EBF}" type="sibTrans" cxnId="{273B592E-DB49-436C-8F06-605AA4417EC2}">
      <dgm:prSet/>
      <dgm:spPr/>
      <dgm:t>
        <a:bodyPr/>
        <a:lstStyle/>
        <a:p>
          <a:endParaRPr lang="en-GB"/>
        </a:p>
      </dgm:t>
    </dgm:pt>
    <dgm:pt modelId="{9F480D08-7094-4BAC-AB39-B75B16ECE0E1}">
      <dgm:prSet phldrT="[Text]" custT="1"/>
      <dgm:spPr>
        <a:solidFill>
          <a:srgbClr val="FF0000"/>
        </a:solidFill>
      </dgm:spPr>
      <dgm:t>
        <a:bodyPr/>
        <a:lstStyle/>
        <a:p>
          <a:r>
            <a:rPr lang="en-GB" sz="1600"/>
            <a:t>Subjunctive form</a:t>
          </a:r>
          <a:endParaRPr lang="en-GB" sz="1600" dirty="0"/>
        </a:p>
      </dgm:t>
    </dgm:pt>
    <dgm:pt modelId="{9119DFF8-EBDB-41F0-BC76-6759F3E12793}" type="parTrans" cxnId="{1E4D25C5-37FE-408D-89E7-A22FBA1A5912}">
      <dgm:prSet/>
      <dgm:spPr/>
      <dgm:t>
        <a:bodyPr/>
        <a:lstStyle/>
        <a:p>
          <a:endParaRPr lang="en-GB"/>
        </a:p>
      </dgm:t>
    </dgm:pt>
    <dgm:pt modelId="{1FD6FF1C-42DC-40EA-ACEC-53CEDF9E3CF0}" type="sibTrans" cxnId="{1E4D25C5-37FE-408D-89E7-A22FBA1A591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F17031-3CC1-4B61-AF14-88142BA82762}" type="pres">
      <dgm:prSet presAssocID="{EBA8B7DB-6598-4380-B1E1-363E74D81801}" presName="Name14" presStyleCnt="0"/>
      <dgm:spPr/>
    </dgm:pt>
    <dgm:pt modelId="{7B102AAA-FF5F-4C60-8BF9-505CB137C44B}" type="pres">
      <dgm:prSet presAssocID="{EBA8B7DB-6598-4380-B1E1-363E74D81801}" presName="level1Shape" presStyleLbl="node0" presStyleIdx="0" presStyleCnt="1" custScaleX="234560">
        <dgm:presLayoutVars>
          <dgm:chPref val="3"/>
        </dgm:presLayoutVars>
      </dgm:prSet>
      <dgm:spPr/>
    </dgm:pt>
    <dgm:pt modelId="{665DCBBF-A135-41AF-8431-5955DAAE454C}" type="pres">
      <dgm:prSet presAssocID="{EBA8B7DB-6598-4380-B1E1-363E74D81801}" presName="hierChild2" presStyleCnt="0"/>
      <dgm:spPr/>
    </dgm:pt>
    <dgm:pt modelId="{B7819136-1691-43DE-A965-D756F6859282}" type="pres">
      <dgm:prSet presAssocID="{029E877F-2024-40D5-A016-DE128A0C7F7D}" presName="Name19" presStyleLbl="parChTrans1D2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2" presStyleIdx="0" presStyleCnt="2" custScaleX="192253"/>
      <dgm:spPr/>
    </dgm:pt>
    <dgm:pt modelId="{12787287-8258-4053-A9AA-08FC6579A4E5}" type="pres">
      <dgm:prSet presAssocID="{A60A7FE6-4381-412E-AA3E-2C4E0B8AEC8E}" presName="hierChild3" presStyleCnt="0"/>
      <dgm:spPr/>
    </dgm:pt>
    <dgm:pt modelId="{6C2E342F-5ACD-48CA-9070-F808C2FAF572}" type="pres">
      <dgm:prSet presAssocID="{8A87546F-3797-41F1-85F2-9C69808BD6C5}" presName="Name19" presStyleLbl="parChTrans1D3" presStyleIdx="0" presStyleCnt="2"/>
      <dgm:spPr/>
    </dgm:pt>
    <dgm:pt modelId="{D234A7A7-F909-492E-ABE5-46881DB51CEE}" type="pres">
      <dgm:prSet presAssocID="{12A6C255-6FEB-4670-98AE-4B440C8487E2}" presName="Name21" presStyleCnt="0"/>
      <dgm:spPr/>
    </dgm:pt>
    <dgm:pt modelId="{3AD7A685-F164-435A-9BD2-8E7FA9B20F48}" type="pres">
      <dgm:prSet presAssocID="{12A6C255-6FEB-4670-98AE-4B440C8487E2}" presName="level2Shape" presStyleLbl="node3" presStyleIdx="0" presStyleCnt="2" custScaleX="141217"/>
      <dgm:spPr/>
    </dgm:pt>
    <dgm:pt modelId="{6A4CC101-32E2-479C-BDE5-7FA6316014A0}" type="pres">
      <dgm:prSet presAssocID="{12A6C255-6FEB-4670-98AE-4B440C8487E2}" presName="hierChild3" presStyleCnt="0"/>
      <dgm:spPr/>
    </dgm:pt>
    <dgm:pt modelId="{9BB0E281-B85D-45EC-8AAC-5BCE371AF923}" type="pres">
      <dgm:prSet presAssocID="{FAAB87BB-E748-48D4-90AB-D90A5A180259}" presName="Name19" presStyleLbl="parChTrans1D4" presStyleIdx="0" presStyleCnt="6"/>
      <dgm:spPr/>
    </dgm:pt>
    <dgm:pt modelId="{A8B88F98-0C23-47D2-B9CC-433DE41D7807}" type="pres">
      <dgm:prSet presAssocID="{08F1180C-E57C-4930-BD64-7751DDF31238}" presName="Name21" presStyleCnt="0"/>
      <dgm:spPr/>
    </dgm:pt>
    <dgm:pt modelId="{CC429039-AF56-48FF-801C-845950637BFC}" type="pres">
      <dgm:prSet presAssocID="{08F1180C-E57C-4930-BD64-7751DDF31238}" presName="level2Shape" presStyleLbl="node4" presStyleIdx="0" presStyleCnt="6" custScaleX="141217"/>
      <dgm:spPr/>
    </dgm:pt>
    <dgm:pt modelId="{49403FF5-E3F4-48F1-A9A6-F06092091FF2}" type="pres">
      <dgm:prSet presAssocID="{08F1180C-E57C-4930-BD64-7751DDF31238}" presName="hierChild3" presStyleCnt="0"/>
      <dgm:spPr/>
    </dgm:pt>
    <dgm:pt modelId="{556858AF-8D18-4AAA-9DA3-7BD3D87F5201}" type="pres">
      <dgm:prSet presAssocID="{B4C31B17-5A8C-4EEF-A711-E03E8EDD8F66}" presName="Name19" presStyleLbl="parChTrans1D3" presStyleIdx="1" presStyleCnt="2"/>
      <dgm:spPr/>
    </dgm:pt>
    <dgm:pt modelId="{BA804D48-79F4-4050-B78D-2A51D7BBD0BC}" type="pres">
      <dgm:prSet presAssocID="{008F9AB9-3F97-4CF4-9041-10AC54F89EF4}" presName="Name21" presStyleCnt="0"/>
      <dgm:spPr/>
    </dgm:pt>
    <dgm:pt modelId="{10C79D68-A7AC-45E3-9486-BDCB8E63845B}" type="pres">
      <dgm:prSet presAssocID="{008F9AB9-3F97-4CF4-9041-10AC54F89EF4}" presName="level2Shape" presStyleLbl="node3" presStyleIdx="1" presStyleCnt="2" custScaleX="141217"/>
      <dgm:spPr/>
    </dgm:pt>
    <dgm:pt modelId="{5C6AFC82-3954-40B3-AD85-CF3457F5F4B5}" type="pres">
      <dgm:prSet presAssocID="{008F9AB9-3F97-4CF4-9041-10AC54F89EF4}" presName="hierChild3" presStyleCnt="0"/>
      <dgm:spPr/>
    </dgm:pt>
    <dgm:pt modelId="{88BD888B-B7CE-4F5D-A402-F1A186374BB4}" type="pres">
      <dgm:prSet presAssocID="{F6745820-2CEA-4A5D-8B64-6A61F2ECA9D3}" presName="Name19" presStyleLbl="parChTrans1D4" presStyleIdx="1" presStyleCnt="6"/>
      <dgm:spPr/>
    </dgm:pt>
    <dgm:pt modelId="{3E124952-CF66-4ECE-99BF-F27A54409458}" type="pres">
      <dgm:prSet presAssocID="{606769DB-A8EE-486F-BB18-3383280365A9}" presName="Name21" presStyleCnt="0"/>
      <dgm:spPr/>
    </dgm:pt>
    <dgm:pt modelId="{CA3B535E-84EC-4317-B601-7B3434BC1A6C}" type="pres">
      <dgm:prSet presAssocID="{606769DB-A8EE-486F-BB18-3383280365A9}" presName="level2Shape" presStyleLbl="node4" presStyleIdx="1" presStyleCnt="6" custScaleX="126945"/>
      <dgm:spPr/>
    </dgm:pt>
    <dgm:pt modelId="{32DFA765-F862-44BC-A999-BFDEBB59C84A}" type="pres">
      <dgm:prSet presAssocID="{606769DB-A8EE-486F-BB18-3383280365A9}" presName="hierChild3" presStyleCnt="0"/>
      <dgm:spPr/>
    </dgm:pt>
    <dgm:pt modelId="{D676171D-8B7C-48C7-902C-8EC2A330D62F}" type="pres">
      <dgm:prSet presAssocID="{45D05292-ED88-4C38-854A-55C70EE99395}" presName="Name19" presStyleLbl="parChTrans1D4" presStyleIdx="2" presStyleCnt="6"/>
      <dgm:spPr/>
    </dgm:pt>
    <dgm:pt modelId="{58B42C87-914A-42E1-845B-77CDE535307D}" type="pres">
      <dgm:prSet presAssocID="{9C18A469-A68E-431D-8062-F5E3FC139794}" presName="Name21" presStyleCnt="0"/>
      <dgm:spPr/>
    </dgm:pt>
    <dgm:pt modelId="{7BCE3A64-7260-4D5D-B06C-3DDAD43DC395}" type="pres">
      <dgm:prSet presAssocID="{9C18A469-A68E-431D-8062-F5E3FC139794}" presName="level2Shape" presStyleLbl="node4" presStyleIdx="2" presStyleCnt="6" custScaleX="126945"/>
      <dgm:spPr/>
    </dgm:pt>
    <dgm:pt modelId="{4FC49072-2AF0-46A1-9C1D-1A5EEDAC6691}" type="pres">
      <dgm:prSet presAssocID="{9C18A469-A68E-431D-8062-F5E3FC139794}" presName="hierChild3" presStyleCnt="0"/>
      <dgm:spPr/>
    </dgm:pt>
    <dgm:pt modelId="{26F10B6B-AF08-4AE9-A1D2-CDE968EF952E}" type="pres">
      <dgm:prSet presAssocID="{1FF01DDD-FF4E-4530-8C8B-754BD80FC3C9}" presName="Name19" presStyleLbl="parChTrans1D4" presStyleIdx="3" presStyleCnt="6"/>
      <dgm:spPr/>
    </dgm:pt>
    <dgm:pt modelId="{ADB7ED1D-558C-4F7F-93A5-A516E5C74032}" type="pres">
      <dgm:prSet presAssocID="{20610332-0613-46AC-89DB-175F74857AFD}" presName="Name21" presStyleCnt="0"/>
      <dgm:spPr/>
    </dgm:pt>
    <dgm:pt modelId="{F569DE79-166A-476F-963C-2C6A74372975}" type="pres">
      <dgm:prSet presAssocID="{20610332-0613-46AC-89DB-175F74857AFD}" presName="level2Shape" presStyleLbl="node4" presStyleIdx="3" presStyleCnt="6" custScaleX="126945"/>
      <dgm:spPr/>
    </dgm:pt>
    <dgm:pt modelId="{F0389EE0-4E47-4E1D-AB03-19E3B025D83B}" type="pres">
      <dgm:prSet presAssocID="{20610332-0613-46AC-89DB-175F74857AFD}" presName="hierChild3" presStyleCnt="0"/>
      <dgm:spPr/>
    </dgm:pt>
    <dgm:pt modelId="{032CFDBF-BA55-427B-8BF9-BA5484F15C8C}" type="pres">
      <dgm:prSet presAssocID="{9119DFF8-EBDB-41F0-BC76-6759F3E12793}" presName="Name19" presStyleLbl="parChTrans1D4" presStyleIdx="4" presStyleCnt="6"/>
      <dgm:spPr/>
    </dgm:pt>
    <dgm:pt modelId="{372A778B-CB54-43AB-B9A1-3ED6A067AE68}" type="pres">
      <dgm:prSet presAssocID="{9F480D08-7094-4BAC-AB39-B75B16ECE0E1}" presName="Name21" presStyleCnt="0"/>
      <dgm:spPr/>
    </dgm:pt>
    <dgm:pt modelId="{70E1F34D-7571-4413-BF60-C0616F2F4049}" type="pres">
      <dgm:prSet presAssocID="{9F480D08-7094-4BAC-AB39-B75B16ECE0E1}" presName="level2Shape" presStyleLbl="node4" presStyleIdx="4" presStyleCnt="6" custScaleX="135472"/>
      <dgm:spPr/>
    </dgm:pt>
    <dgm:pt modelId="{15EA314C-F99D-4434-81A2-0A086B16BD28}" type="pres">
      <dgm:prSet presAssocID="{9F480D08-7094-4BAC-AB39-B75B16ECE0E1}" presName="hierChild3" presStyleCnt="0"/>
      <dgm:spPr/>
    </dgm:pt>
    <dgm:pt modelId="{876C67FB-09FD-429B-8AB6-B360BE678EC4}" type="pres">
      <dgm:prSet presAssocID="{FB7C968C-C312-437F-8F59-0E9F44001184}" presName="Name19" presStyleLbl="parChTrans1D4" presStyleIdx="5" presStyleCnt="6"/>
      <dgm:spPr/>
    </dgm:pt>
    <dgm:pt modelId="{2BA36B04-8F1B-477B-9B1D-8A56BDBB4DA2}" type="pres">
      <dgm:prSet presAssocID="{DBD8F87C-8B94-454A-8A06-CBAA3A8BDD9A}" presName="Name21" presStyleCnt="0"/>
      <dgm:spPr/>
    </dgm:pt>
    <dgm:pt modelId="{FB02FE48-C0A8-44E8-95EE-BE1D94919A71}" type="pres">
      <dgm:prSet presAssocID="{DBD8F87C-8B94-454A-8A06-CBAA3A8BDD9A}" presName="level2Shape" presStyleLbl="node4" presStyleIdx="5" presStyleCnt="6" custScaleX="126945"/>
      <dgm:spPr/>
    </dgm:pt>
    <dgm:pt modelId="{69FB6540-6AE4-4135-9184-6F0E2D427A93}" type="pres">
      <dgm:prSet presAssocID="{DBD8F87C-8B94-454A-8A06-CBAA3A8BDD9A}" presName="hierChild3" presStyleCnt="0"/>
      <dgm:spPr/>
    </dgm:pt>
    <dgm:pt modelId="{9E177298-1606-463A-AFF9-D93058F5DACB}" type="pres">
      <dgm:prSet presAssocID="{685C348E-EB72-4ECC-9234-5FF113DE52F4}" presName="Name19" presStyleLbl="parChTrans1D2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2" presStyleIdx="1" presStyleCnt="2" custScaleX="195749"/>
      <dgm:spPr/>
    </dgm:pt>
    <dgm:pt modelId="{7DB9E95D-AF9C-4BD7-9634-BE850475370D}" type="pres">
      <dgm:prSet presAssocID="{BB831C98-E450-42FC-81F9-5548672AA4D3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87048F12-18D5-432F-A744-EE4EE3303DDF}" type="presOf" srcId="{9119DFF8-EBDB-41F0-BC76-6759F3E12793}" destId="{032CFDBF-BA55-427B-8BF9-BA5484F15C8C}" srcOrd="0" destOrd="0" presId="urn:microsoft.com/office/officeart/2005/8/layout/hierarchy6"/>
    <dgm:cxn modelId="{D6301F18-3AD9-4131-BF30-99FC644C54D4}" type="presOf" srcId="{029E877F-2024-40D5-A016-DE128A0C7F7D}" destId="{B7819136-1691-43DE-A965-D756F6859282}" srcOrd="0" destOrd="0" presId="urn:microsoft.com/office/officeart/2005/8/layout/hierarchy6"/>
    <dgm:cxn modelId="{F01CC319-951B-4B0C-B32F-4CF441630440}" srcId="{008F9AB9-3F97-4CF4-9041-10AC54F89EF4}" destId="{606769DB-A8EE-486F-BB18-3383280365A9}" srcOrd="0" destOrd="0" parTransId="{F6745820-2CEA-4A5D-8B64-6A61F2ECA9D3}" sibTransId="{E8929AF2-4199-43A4-8AB4-1BBE6C1F667B}"/>
    <dgm:cxn modelId="{87D3581C-D266-48EA-8792-85153845A40B}" srcId="{B00D88DA-D829-422F-A217-5740EE5A402F}" destId="{EBA8B7DB-6598-4380-B1E1-363E74D81801}" srcOrd="0" destOrd="0" parTransId="{6164C4B7-2FD3-411B-9DE0-6075F300ACD2}" sibTransId="{5CBFAD1F-A7DA-4C31-B37B-1E4D9D55916A}"/>
    <dgm:cxn modelId="{61D1891F-49D1-4F06-A6FD-55436D6CD78E}" type="presOf" srcId="{A60A7FE6-4381-412E-AA3E-2C4E0B8AEC8E}" destId="{74F16F6A-7BA9-4C4A-936E-2FD60E41CBC6}" srcOrd="0" destOrd="0" presId="urn:microsoft.com/office/officeart/2005/8/layout/hierarchy6"/>
    <dgm:cxn modelId="{6DC60122-9798-4678-9CFE-D299BB9D8556}" type="presOf" srcId="{008F9AB9-3F97-4CF4-9041-10AC54F89EF4}" destId="{10C79D68-A7AC-45E3-9486-BDCB8E63845B}" srcOrd="0" destOrd="0" presId="urn:microsoft.com/office/officeart/2005/8/layout/hierarchy6"/>
    <dgm:cxn modelId="{273B592E-DB49-436C-8F06-605AA4417EC2}" srcId="{008F9AB9-3F97-4CF4-9041-10AC54F89EF4}" destId="{DBD8F87C-8B94-454A-8A06-CBAA3A8BDD9A}" srcOrd="3" destOrd="0" parTransId="{FB7C968C-C312-437F-8F59-0E9F44001184}" sibTransId="{638D53AD-04B2-429B-B683-EAE47C150EBF}"/>
    <dgm:cxn modelId="{E1C85E33-D007-4A80-B240-654ADD4B2D07}" srcId="{12A6C255-6FEB-4670-98AE-4B440C8487E2}" destId="{08F1180C-E57C-4930-BD64-7751DDF31238}" srcOrd="0" destOrd="0" parTransId="{FAAB87BB-E748-48D4-90AB-D90A5A180259}" sibTransId="{687FD9E9-14DD-402F-98D9-74BAC9CCAA36}"/>
    <dgm:cxn modelId="{07AF3E37-30E8-445C-AA3C-7CF6F017A8AB}" type="presOf" srcId="{FB7C968C-C312-437F-8F59-0E9F44001184}" destId="{876C67FB-09FD-429B-8AB6-B360BE678EC4}" srcOrd="0" destOrd="0" presId="urn:microsoft.com/office/officeart/2005/8/layout/hierarchy6"/>
    <dgm:cxn modelId="{1E807466-3123-461E-A4BD-899D75594FA2}" type="presOf" srcId="{8A87546F-3797-41F1-85F2-9C69808BD6C5}" destId="{6C2E342F-5ACD-48CA-9070-F808C2FAF572}" srcOrd="0" destOrd="0" presId="urn:microsoft.com/office/officeart/2005/8/layout/hierarchy6"/>
    <dgm:cxn modelId="{5BF4AE48-09F4-4504-AE28-D09887EBE3F0}" type="presOf" srcId="{EBA8B7DB-6598-4380-B1E1-363E74D81801}" destId="{7B102AAA-FF5F-4C60-8BF9-505CB137C44B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C207CE53-A4A5-42B5-BBFF-0CEF0481E27C}" type="presOf" srcId="{9F480D08-7094-4BAC-AB39-B75B16ECE0E1}" destId="{70E1F34D-7571-4413-BF60-C0616F2F4049}" srcOrd="0" destOrd="0" presId="urn:microsoft.com/office/officeart/2005/8/layout/hierarchy6"/>
    <dgm:cxn modelId="{BC0BE47C-4F9E-4F79-883B-D32044688F1E}" type="presOf" srcId="{45D05292-ED88-4C38-854A-55C70EE99395}" destId="{D676171D-8B7C-48C7-902C-8EC2A330D62F}" srcOrd="0" destOrd="0" presId="urn:microsoft.com/office/officeart/2005/8/layout/hierarchy6"/>
    <dgm:cxn modelId="{E9E55380-83A2-409A-AD02-B374BD51B229}" type="presOf" srcId="{1FF01DDD-FF4E-4530-8C8B-754BD80FC3C9}" destId="{26F10B6B-AF08-4AE9-A1D2-CDE968EF952E}" srcOrd="0" destOrd="0" presId="urn:microsoft.com/office/officeart/2005/8/layout/hierarchy6"/>
    <dgm:cxn modelId="{0729D28E-6B2C-45AA-A013-C7832F4BF8B2}" type="presOf" srcId="{DBD8F87C-8B94-454A-8A06-CBAA3A8BDD9A}" destId="{FB02FE48-C0A8-44E8-95EE-BE1D94919A71}" srcOrd="0" destOrd="0" presId="urn:microsoft.com/office/officeart/2005/8/layout/hierarchy6"/>
    <dgm:cxn modelId="{9CC0AF99-EB59-499E-ABA0-6D55BDB6CDB2}" type="presOf" srcId="{606769DB-A8EE-486F-BB18-3383280365A9}" destId="{CA3B535E-84EC-4317-B601-7B3434BC1A6C}" srcOrd="0" destOrd="0" presId="urn:microsoft.com/office/officeart/2005/8/layout/hierarchy6"/>
    <dgm:cxn modelId="{3B18E7A0-335D-4B7C-911A-91E57626D257}" type="presOf" srcId="{B4C31B17-5A8C-4EEF-A711-E03E8EDD8F66}" destId="{556858AF-8D18-4AAA-9DA3-7BD3D87F5201}" srcOrd="0" destOrd="0" presId="urn:microsoft.com/office/officeart/2005/8/layout/hierarchy6"/>
    <dgm:cxn modelId="{A40267A6-FC01-4B94-A423-EB0F896425E7}" type="presOf" srcId="{20610332-0613-46AC-89DB-175F74857AFD}" destId="{F569DE79-166A-476F-963C-2C6A74372975}" srcOrd="0" destOrd="0" presId="urn:microsoft.com/office/officeart/2005/8/layout/hierarchy6"/>
    <dgm:cxn modelId="{FDF105AE-A110-4BAE-91AD-DD8012B1AA06}" type="presOf" srcId="{9C18A469-A68E-431D-8062-F5E3FC139794}" destId="{7BCE3A64-7260-4D5D-B06C-3DDAD43DC395}" srcOrd="0" destOrd="0" presId="urn:microsoft.com/office/officeart/2005/8/layout/hierarchy6"/>
    <dgm:cxn modelId="{1E4D25C5-37FE-408D-89E7-A22FBA1A5912}" srcId="{20610332-0613-46AC-89DB-175F74857AFD}" destId="{9F480D08-7094-4BAC-AB39-B75B16ECE0E1}" srcOrd="0" destOrd="0" parTransId="{9119DFF8-EBDB-41F0-BC76-6759F3E12793}" sibTransId="{1FD6FF1C-42DC-40EA-ACEC-53CEDF9E3CF0}"/>
    <dgm:cxn modelId="{18B4B0C9-0100-475E-96DB-AEFEC8EA0D13}" type="presOf" srcId="{FAAB87BB-E748-48D4-90AB-D90A5A180259}" destId="{9BB0E281-B85D-45EC-8AAC-5BCE371AF923}" srcOrd="0" destOrd="0" presId="urn:microsoft.com/office/officeart/2005/8/layout/hierarchy6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4CBAD8CB-36BD-4B11-BC61-45B1AC0472C7}" srcId="{008F9AB9-3F97-4CF4-9041-10AC54F89EF4}" destId="{9C18A469-A68E-431D-8062-F5E3FC139794}" srcOrd="1" destOrd="0" parTransId="{45D05292-ED88-4C38-854A-55C70EE99395}" sibTransId="{20E68F11-5B2E-4F2D-B79C-B8AB89DC7EBD}"/>
    <dgm:cxn modelId="{CD81FFD1-A950-40A1-9460-0304528D9978}" srcId="{A60A7FE6-4381-412E-AA3E-2C4E0B8AEC8E}" destId="{008F9AB9-3F97-4CF4-9041-10AC54F89EF4}" srcOrd="1" destOrd="0" parTransId="{B4C31B17-5A8C-4EEF-A711-E03E8EDD8F66}" sibTransId="{02506C8A-6FEF-45AF-8A30-7272C06F7FF0}"/>
    <dgm:cxn modelId="{5F93C6D3-DDC5-4473-8284-732525278BDA}" type="presOf" srcId="{685C348E-EB72-4ECC-9234-5FF113DE52F4}" destId="{9E177298-1606-463A-AFF9-D93058F5DACB}" srcOrd="0" destOrd="0" presId="urn:microsoft.com/office/officeart/2005/8/layout/hierarchy6"/>
    <dgm:cxn modelId="{5A4D33D8-B446-46D9-BFB2-7DF69F59DE8B}" srcId="{A60A7FE6-4381-412E-AA3E-2C4E0B8AEC8E}" destId="{12A6C255-6FEB-4670-98AE-4B440C8487E2}" srcOrd="0" destOrd="0" parTransId="{8A87546F-3797-41F1-85F2-9C69808BD6C5}" sibTransId="{966D1BA3-9339-4D13-BB06-3BD74DD606E2}"/>
    <dgm:cxn modelId="{01CC38DB-F31B-41C1-8E4D-F8CE205ED861}" type="presOf" srcId="{12A6C255-6FEB-4670-98AE-4B440C8487E2}" destId="{3AD7A685-F164-435A-9BD2-8E7FA9B20F48}" srcOrd="0" destOrd="0" presId="urn:microsoft.com/office/officeart/2005/8/layout/hierarchy6"/>
    <dgm:cxn modelId="{759878E4-D0EB-41B2-91A1-FE14DFE1E7AC}" type="presOf" srcId="{08F1180C-E57C-4930-BD64-7751DDF31238}" destId="{CC429039-AF56-48FF-801C-845950637BF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CE1D58F3-AD20-42D0-BB23-D3C6C74A4056}" srcId="{008F9AB9-3F97-4CF4-9041-10AC54F89EF4}" destId="{20610332-0613-46AC-89DB-175F74857AFD}" srcOrd="2" destOrd="0" parTransId="{1FF01DDD-FF4E-4530-8C8B-754BD80FC3C9}" sibTransId="{C311C3C3-28DD-4619-BF59-2A266257A66D}"/>
    <dgm:cxn modelId="{9983DFF4-D842-4811-B160-33B0877DFE3A}" type="presOf" srcId="{F6745820-2CEA-4A5D-8B64-6A61F2ECA9D3}" destId="{88BD888B-B7CE-4F5D-A402-F1A186374BB4}" srcOrd="0" destOrd="0" presId="urn:microsoft.com/office/officeart/2005/8/layout/hierarchy6"/>
    <dgm:cxn modelId="{4EFFD6FF-E31D-4A98-BEB3-5356A06D1DD1}" type="presOf" srcId="{BB831C98-E450-42FC-81F9-5548672AA4D3}" destId="{35DCB563-BE31-4672-A37B-AF06B9D42CD8}" srcOrd="0" destOrd="0" presId="urn:microsoft.com/office/officeart/2005/8/layout/hierarchy6"/>
    <dgm:cxn modelId="{13CCB024-465A-4181-8C9A-A8C487ED75D6}" type="presParOf" srcId="{3F07D7E2-E965-43CE-A330-13369F1805EA}" destId="{E466D950-1166-446A-8834-0989703BB104}" srcOrd="0" destOrd="0" presId="urn:microsoft.com/office/officeart/2005/8/layout/hierarchy6"/>
    <dgm:cxn modelId="{58DC4C27-FE93-4979-A43C-78A66DDE18E9}" type="presParOf" srcId="{E466D950-1166-446A-8834-0989703BB104}" destId="{9946BB4B-0D0D-4192-B468-E6FAAB5AE8F3}" srcOrd="0" destOrd="0" presId="urn:microsoft.com/office/officeart/2005/8/layout/hierarchy6"/>
    <dgm:cxn modelId="{B1E233AC-DD6D-4B93-A7C9-BA1A92780E97}" type="presParOf" srcId="{9946BB4B-0D0D-4192-B468-E6FAAB5AE8F3}" destId="{D7F17031-3CC1-4B61-AF14-88142BA82762}" srcOrd="0" destOrd="0" presId="urn:microsoft.com/office/officeart/2005/8/layout/hierarchy6"/>
    <dgm:cxn modelId="{1F4E1B5F-56F8-48A1-984A-57E363185041}" type="presParOf" srcId="{D7F17031-3CC1-4B61-AF14-88142BA82762}" destId="{7B102AAA-FF5F-4C60-8BF9-505CB137C44B}" srcOrd="0" destOrd="0" presId="urn:microsoft.com/office/officeart/2005/8/layout/hierarchy6"/>
    <dgm:cxn modelId="{24F4BE18-DD21-4EAA-8B69-5AEAA6EEC860}" type="presParOf" srcId="{D7F17031-3CC1-4B61-AF14-88142BA82762}" destId="{665DCBBF-A135-41AF-8431-5955DAAE454C}" srcOrd="1" destOrd="0" presId="urn:microsoft.com/office/officeart/2005/8/layout/hierarchy6"/>
    <dgm:cxn modelId="{81BFCEE2-AC35-4772-83AE-172AA2EA1832}" type="presParOf" srcId="{665DCBBF-A135-41AF-8431-5955DAAE454C}" destId="{B7819136-1691-43DE-A965-D756F6859282}" srcOrd="0" destOrd="0" presId="urn:microsoft.com/office/officeart/2005/8/layout/hierarchy6"/>
    <dgm:cxn modelId="{DEE165F7-A56B-4587-9310-91C2845EB29E}" type="presParOf" srcId="{665DCBBF-A135-41AF-8431-5955DAAE454C}" destId="{639E6CFE-8EE4-42DD-A1B2-921E9422F546}" srcOrd="1" destOrd="0" presId="urn:microsoft.com/office/officeart/2005/8/layout/hierarchy6"/>
    <dgm:cxn modelId="{8C9E6CA5-12B0-4F4D-BE7D-FE8C4FAE749C}" type="presParOf" srcId="{639E6CFE-8EE4-42DD-A1B2-921E9422F546}" destId="{74F16F6A-7BA9-4C4A-936E-2FD60E41CBC6}" srcOrd="0" destOrd="0" presId="urn:microsoft.com/office/officeart/2005/8/layout/hierarchy6"/>
    <dgm:cxn modelId="{6ECDA71B-FA9D-48A3-AD34-1A73EB4502E3}" type="presParOf" srcId="{639E6CFE-8EE4-42DD-A1B2-921E9422F546}" destId="{12787287-8258-4053-A9AA-08FC6579A4E5}" srcOrd="1" destOrd="0" presId="urn:microsoft.com/office/officeart/2005/8/layout/hierarchy6"/>
    <dgm:cxn modelId="{89ADE4B0-2261-450B-A45E-1A9565A33A5B}" type="presParOf" srcId="{12787287-8258-4053-A9AA-08FC6579A4E5}" destId="{6C2E342F-5ACD-48CA-9070-F808C2FAF572}" srcOrd="0" destOrd="0" presId="urn:microsoft.com/office/officeart/2005/8/layout/hierarchy6"/>
    <dgm:cxn modelId="{AD47CEFA-04F8-441B-8849-9A701A3FC37F}" type="presParOf" srcId="{12787287-8258-4053-A9AA-08FC6579A4E5}" destId="{D234A7A7-F909-492E-ABE5-46881DB51CEE}" srcOrd="1" destOrd="0" presId="urn:microsoft.com/office/officeart/2005/8/layout/hierarchy6"/>
    <dgm:cxn modelId="{C41AC7FF-1FFB-472A-8928-622CE7EB99EE}" type="presParOf" srcId="{D234A7A7-F909-492E-ABE5-46881DB51CEE}" destId="{3AD7A685-F164-435A-9BD2-8E7FA9B20F48}" srcOrd="0" destOrd="0" presId="urn:microsoft.com/office/officeart/2005/8/layout/hierarchy6"/>
    <dgm:cxn modelId="{5EF2DB70-9C32-4A3D-B679-36AF0DBCB2B2}" type="presParOf" srcId="{D234A7A7-F909-492E-ABE5-46881DB51CEE}" destId="{6A4CC101-32E2-479C-BDE5-7FA6316014A0}" srcOrd="1" destOrd="0" presId="urn:microsoft.com/office/officeart/2005/8/layout/hierarchy6"/>
    <dgm:cxn modelId="{A33A67E5-6BC7-4422-A15E-0AC94598068E}" type="presParOf" srcId="{6A4CC101-32E2-479C-BDE5-7FA6316014A0}" destId="{9BB0E281-B85D-45EC-8AAC-5BCE371AF923}" srcOrd="0" destOrd="0" presId="urn:microsoft.com/office/officeart/2005/8/layout/hierarchy6"/>
    <dgm:cxn modelId="{05B12696-AB00-4A76-B178-347413E39E46}" type="presParOf" srcId="{6A4CC101-32E2-479C-BDE5-7FA6316014A0}" destId="{A8B88F98-0C23-47D2-B9CC-433DE41D7807}" srcOrd="1" destOrd="0" presId="urn:microsoft.com/office/officeart/2005/8/layout/hierarchy6"/>
    <dgm:cxn modelId="{1A57C96D-6F6D-4CBD-ABD7-24451234B3FE}" type="presParOf" srcId="{A8B88F98-0C23-47D2-B9CC-433DE41D7807}" destId="{CC429039-AF56-48FF-801C-845950637BFC}" srcOrd="0" destOrd="0" presId="urn:microsoft.com/office/officeart/2005/8/layout/hierarchy6"/>
    <dgm:cxn modelId="{22164074-D57B-4CFF-93F4-E2530126D50E}" type="presParOf" srcId="{A8B88F98-0C23-47D2-B9CC-433DE41D7807}" destId="{49403FF5-E3F4-48F1-A9A6-F06092091FF2}" srcOrd="1" destOrd="0" presId="urn:microsoft.com/office/officeart/2005/8/layout/hierarchy6"/>
    <dgm:cxn modelId="{9F54519D-EF03-452B-AA08-15B35C71B087}" type="presParOf" srcId="{12787287-8258-4053-A9AA-08FC6579A4E5}" destId="{556858AF-8D18-4AAA-9DA3-7BD3D87F5201}" srcOrd="2" destOrd="0" presId="urn:microsoft.com/office/officeart/2005/8/layout/hierarchy6"/>
    <dgm:cxn modelId="{A607443D-4216-4C04-B833-A35452FCDB69}" type="presParOf" srcId="{12787287-8258-4053-A9AA-08FC6579A4E5}" destId="{BA804D48-79F4-4050-B78D-2A51D7BBD0BC}" srcOrd="3" destOrd="0" presId="urn:microsoft.com/office/officeart/2005/8/layout/hierarchy6"/>
    <dgm:cxn modelId="{4AAC4904-D87B-4B14-BB95-DC7AE6D463D3}" type="presParOf" srcId="{BA804D48-79F4-4050-B78D-2A51D7BBD0BC}" destId="{10C79D68-A7AC-45E3-9486-BDCB8E63845B}" srcOrd="0" destOrd="0" presId="urn:microsoft.com/office/officeart/2005/8/layout/hierarchy6"/>
    <dgm:cxn modelId="{53DFEB08-6EC7-4E15-8124-6B02CB78711A}" type="presParOf" srcId="{BA804D48-79F4-4050-B78D-2A51D7BBD0BC}" destId="{5C6AFC82-3954-40B3-AD85-CF3457F5F4B5}" srcOrd="1" destOrd="0" presId="urn:microsoft.com/office/officeart/2005/8/layout/hierarchy6"/>
    <dgm:cxn modelId="{65D9726C-7B83-4E86-BE38-56515BBEB4F9}" type="presParOf" srcId="{5C6AFC82-3954-40B3-AD85-CF3457F5F4B5}" destId="{88BD888B-B7CE-4F5D-A402-F1A186374BB4}" srcOrd="0" destOrd="0" presId="urn:microsoft.com/office/officeart/2005/8/layout/hierarchy6"/>
    <dgm:cxn modelId="{5F02B648-48F8-485D-AC48-DB5951C0E333}" type="presParOf" srcId="{5C6AFC82-3954-40B3-AD85-CF3457F5F4B5}" destId="{3E124952-CF66-4ECE-99BF-F27A54409458}" srcOrd="1" destOrd="0" presId="urn:microsoft.com/office/officeart/2005/8/layout/hierarchy6"/>
    <dgm:cxn modelId="{5CFCEDFA-1883-462A-B0D1-BD0EB24442B8}" type="presParOf" srcId="{3E124952-CF66-4ECE-99BF-F27A54409458}" destId="{CA3B535E-84EC-4317-B601-7B3434BC1A6C}" srcOrd="0" destOrd="0" presId="urn:microsoft.com/office/officeart/2005/8/layout/hierarchy6"/>
    <dgm:cxn modelId="{E07D8660-A3DD-4C9E-A87D-AB8A761EA4C8}" type="presParOf" srcId="{3E124952-CF66-4ECE-99BF-F27A54409458}" destId="{32DFA765-F862-44BC-A999-BFDEBB59C84A}" srcOrd="1" destOrd="0" presId="urn:microsoft.com/office/officeart/2005/8/layout/hierarchy6"/>
    <dgm:cxn modelId="{9682CB21-97F7-4338-956D-C29FC1E9BAB1}" type="presParOf" srcId="{5C6AFC82-3954-40B3-AD85-CF3457F5F4B5}" destId="{D676171D-8B7C-48C7-902C-8EC2A330D62F}" srcOrd="2" destOrd="0" presId="urn:microsoft.com/office/officeart/2005/8/layout/hierarchy6"/>
    <dgm:cxn modelId="{A52DD676-4324-4BBD-AD7C-A5BDF2333D89}" type="presParOf" srcId="{5C6AFC82-3954-40B3-AD85-CF3457F5F4B5}" destId="{58B42C87-914A-42E1-845B-77CDE535307D}" srcOrd="3" destOrd="0" presId="urn:microsoft.com/office/officeart/2005/8/layout/hierarchy6"/>
    <dgm:cxn modelId="{297F3F6B-CFEA-4D7E-A925-9FFCF35EAC8B}" type="presParOf" srcId="{58B42C87-914A-42E1-845B-77CDE535307D}" destId="{7BCE3A64-7260-4D5D-B06C-3DDAD43DC395}" srcOrd="0" destOrd="0" presId="urn:microsoft.com/office/officeart/2005/8/layout/hierarchy6"/>
    <dgm:cxn modelId="{6ED7C2D5-3D07-4DF8-8F0B-BF34B13ACA1B}" type="presParOf" srcId="{58B42C87-914A-42E1-845B-77CDE535307D}" destId="{4FC49072-2AF0-46A1-9C1D-1A5EEDAC6691}" srcOrd="1" destOrd="0" presId="urn:microsoft.com/office/officeart/2005/8/layout/hierarchy6"/>
    <dgm:cxn modelId="{B9991B3C-5C9C-4C86-8ADB-22CDBE446EEB}" type="presParOf" srcId="{5C6AFC82-3954-40B3-AD85-CF3457F5F4B5}" destId="{26F10B6B-AF08-4AE9-A1D2-CDE968EF952E}" srcOrd="4" destOrd="0" presId="urn:microsoft.com/office/officeart/2005/8/layout/hierarchy6"/>
    <dgm:cxn modelId="{DBAC9114-805B-40AE-A06C-97CA6975D220}" type="presParOf" srcId="{5C6AFC82-3954-40B3-AD85-CF3457F5F4B5}" destId="{ADB7ED1D-558C-4F7F-93A5-A516E5C74032}" srcOrd="5" destOrd="0" presId="urn:microsoft.com/office/officeart/2005/8/layout/hierarchy6"/>
    <dgm:cxn modelId="{C6E578E9-6405-4803-B625-F7D94C70B029}" type="presParOf" srcId="{ADB7ED1D-558C-4F7F-93A5-A516E5C74032}" destId="{F569DE79-166A-476F-963C-2C6A74372975}" srcOrd="0" destOrd="0" presId="urn:microsoft.com/office/officeart/2005/8/layout/hierarchy6"/>
    <dgm:cxn modelId="{879233BA-200A-4A61-91FE-84DD93BE76E8}" type="presParOf" srcId="{ADB7ED1D-558C-4F7F-93A5-A516E5C74032}" destId="{F0389EE0-4E47-4E1D-AB03-19E3B025D83B}" srcOrd="1" destOrd="0" presId="urn:microsoft.com/office/officeart/2005/8/layout/hierarchy6"/>
    <dgm:cxn modelId="{229043F0-2246-4FA8-95D6-6A3FBD7D22E1}" type="presParOf" srcId="{F0389EE0-4E47-4E1D-AB03-19E3B025D83B}" destId="{032CFDBF-BA55-427B-8BF9-BA5484F15C8C}" srcOrd="0" destOrd="0" presId="urn:microsoft.com/office/officeart/2005/8/layout/hierarchy6"/>
    <dgm:cxn modelId="{73CD1EA7-3859-4F63-9934-E0A33743237A}" type="presParOf" srcId="{F0389EE0-4E47-4E1D-AB03-19E3B025D83B}" destId="{372A778B-CB54-43AB-B9A1-3ED6A067AE68}" srcOrd="1" destOrd="0" presId="urn:microsoft.com/office/officeart/2005/8/layout/hierarchy6"/>
    <dgm:cxn modelId="{1FD3CA05-F81E-48AC-BCFB-CDF0FFC5D117}" type="presParOf" srcId="{372A778B-CB54-43AB-B9A1-3ED6A067AE68}" destId="{70E1F34D-7571-4413-BF60-C0616F2F4049}" srcOrd="0" destOrd="0" presId="urn:microsoft.com/office/officeart/2005/8/layout/hierarchy6"/>
    <dgm:cxn modelId="{22698A16-9CA0-4C6B-884B-E5BA36B77357}" type="presParOf" srcId="{372A778B-CB54-43AB-B9A1-3ED6A067AE68}" destId="{15EA314C-F99D-4434-81A2-0A086B16BD28}" srcOrd="1" destOrd="0" presId="urn:microsoft.com/office/officeart/2005/8/layout/hierarchy6"/>
    <dgm:cxn modelId="{AB6D1103-3B6E-4E91-858B-FA8067095C5D}" type="presParOf" srcId="{5C6AFC82-3954-40B3-AD85-CF3457F5F4B5}" destId="{876C67FB-09FD-429B-8AB6-B360BE678EC4}" srcOrd="6" destOrd="0" presId="urn:microsoft.com/office/officeart/2005/8/layout/hierarchy6"/>
    <dgm:cxn modelId="{F7E598EF-FF4F-4DB6-9EE4-CEA81521097F}" type="presParOf" srcId="{5C6AFC82-3954-40B3-AD85-CF3457F5F4B5}" destId="{2BA36B04-8F1B-477B-9B1D-8A56BDBB4DA2}" srcOrd="7" destOrd="0" presId="urn:microsoft.com/office/officeart/2005/8/layout/hierarchy6"/>
    <dgm:cxn modelId="{25E6389F-4A7D-499D-A414-4E9355AED47E}" type="presParOf" srcId="{2BA36B04-8F1B-477B-9B1D-8A56BDBB4DA2}" destId="{FB02FE48-C0A8-44E8-95EE-BE1D94919A71}" srcOrd="0" destOrd="0" presId="urn:microsoft.com/office/officeart/2005/8/layout/hierarchy6"/>
    <dgm:cxn modelId="{C13C8387-EC0B-45AA-84DE-69D714D9111B}" type="presParOf" srcId="{2BA36B04-8F1B-477B-9B1D-8A56BDBB4DA2}" destId="{69FB6540-6AE4-4135-9184-6F0E2D427A93}" srcOrd="1" destOrd="0" presId="urn:microsoft.com/office/officeart/2005/8/layout/hierarchy6"/>
    <dgm:cxn modelId="{47B2B48D-6B55-4164-B2B6-FA5D71AB093C}" type="presParOf" srcId="{665DCBBF-A135-41AF-8431-5955DAAE454C}" destId="{9E177298-1606-463A-AFF9-D93058F5DACB}" srcOrd="2" destOrd="0" presId="urn:microsoft.com/office/officeart/2005/8/layout/hierarchy6"/>
    <dgm:cxn modelId="{0A4DCC54-6492-42CA-A4B8-3AB4AC655E97}" type="presParOf" srcId="{665DCBBF-A135-41AF-8431-5955DAAE454C}" destId="{287626C9-8258-4797-AF95-B80FC7E11239}" srcOrd="3" destOrd="0" presId="urn:microsoft.com/office/officeart/2005/8/layout/hierarchy6"/>
    <dgm:cxn modelId="{3E39E5C8-0D29-4FF2-8C10-2035B67B8176}" type="presParOf" srcId="{287626C9-8258-4797-AF95-B80FC7E11239}" destId="{35DCB563-BE31-4672-A37B-AF06B9D42CD8}" srcOrd="0" destOrd="0" presId="urn:microsoft.com/office/officeart/2005/8/layout/hierarchy6"/>
    <dgm:cxn modelId="{96026E8E-B037-41D5-B12A-7FBC56E1C9BB}" type="presParOf" srcId="{287626C9-8258-4797-AF95-B80FC7E11239}" destId="{7DB9E95D-AF9C-4BD7-9634-BE850475370D}" srcOrd="1" destOrd="0" presId="urn:microsoft.com/office/officeart/2005/8/layout/hierarchy6"/>
    <dgm:cxn modelId="{00C64A04-E21D-4DA3-AAC3-BD060ACC56F7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E48AD58B-8185-4834-9035-B6742D03ED9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</a:t>
          </a:r>
        </a:p>
      </dgm:t>
    </dgm:pt>
    <dgm:pt modelId="{0E0051EC-9C35-43AA-B309-3AE9BBE68A38}" type="parTrans" cxnId="{38441A41-0EC5-4E6D-BA90-0A4319BFED65}">
      <dgm:prSet/>
      <dgm:spPr/>
      <dgm:t>
        <a:bodyPr/>
        <a:lstStyle/>
        <a:p>
          <a:endParaRPr lang="en-GB"/>
        </a:p>
      </dgm:t>
    </dgm:pt>
    <dgm:pt modelId="{2E6086DD-78D8-4164-8D33-4270AD83E5F4}" type="sibTrans" cxnId="{38441A41-0EC5-4E6D-BA90-0A4319BFED6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E05A62CD-9242-4A4D-8A0F-EF9B67F026D0}" type="pres">
      <dgm:prSet presAssocID="{0E0051EC-9C35-43AA-B309-3AE9BBE68A38}" presName="Name19" presStyleLbl="parChTrans1D2" presStyleIdx="3" presStyleCnt="5"/>
      <dgm:spPr/>
    </dgm:pt>
    <dgm:pt modelId="{54BBB850-B143-4A0E-B477-7DBF7C7396F7}" type="pres">
      <dgm:prSet presAssocID="{E48AD58B-8185-4834-9035-B6742D03ED9C}" presName="Name21" presStyleCnt="0"/>
      <dgm:spPr/>
    </dgm:pt>
    <dgm:pt modelId="{0874CB9C-58BA-43A9-8DF8-F8C8ED73DC09}" type="pres">
      <dgm:prSet presAssocID="{E48AD58B-8185-4834-9035-B6742D03ED9C}" presName="level2Shape" presStyleLbl="node2" presStyleIdx="3" presStyleCnt="5"/>
      <dgm:spPr/>
    </dgm:pt>
    <dgm:pt modelId="{7C20AEBE-6D72-4DCD-A078-0F9F2ACC6B47}" type="pres">
      <dgm:prSet presAssocID="{E48AD58B-8185-4834-9035-B6742D03ED9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7ED360A-05FD-4C48-9CCB-4D70414E078C}" type="presOf" srcId="{E48AD58B-8185-4834-9035-B6742D03ED9C}" destId="{0874CB9C-58BA-43A9-8DF8-F8C8ED73DC09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8441A41-0EC5-4E6D-BA90-0A4319BFED65}" srcId="{11C582FB-D301-4A67-835D-4CB7CEB50770}" destId="{E48AD58B-8185-4834-9035-B6742D03ED9C}" srcOrd="3" destOrd="0" parTransId="{0E0051EC-9C35-43AA-B309-3AE9BBE68A38}" sibTransId="{2E6086DD-78D8-4164-8D33-4270AD83E5F4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6B3105BC-D6BF-4AB3-A09A-C4984522DC23}" type="presOf" srcId="{0E0051EC-9C35-43AA-B309-3AE9BBE68A38}" destId="{E05A62CD-9242-4A4D-8A0F-EF9B67F026D0}" srcOrd="0" destOrd="0" presId="urn:microsoft.com/office/officeart/2005/8/layout/hierarchy6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B0683C8-80D6-475A-974C-B335EFD66373}" type="presParOf" srcId="{0810A678-E60C-4760-BC00-63A28DF49489}" destId="{E05A62CD-9242-4A4D-8A0F-EF9B67F026D0}" srcOrd="6" destOrd="0" presId="urn:microsoft.com/office/officeart/2005/8/layout/hierarchy6"/>
    <dgm:cxn modelId="{164CA5C9-C7C2-4ACD-942F-6D73224905BF}" type="presParOf" srcId="{0810A678-E60C-4760-BC00-63A28DF49489}" destId="{54BBB850-B143-4A0E-B477-7DBF7C7396F7}" srcOrd="7" destOrd="0" presId="urn:microsoft.com/office/officeart/2005/8/layout/hierarchy6"/>
    <dgm:cxn modelId="{F4B0F760-B05C-48FD-8129-03B1B2CB2F15}" type="presParOf" srcId="{54BBB850-B143-4A0E-B477-7DBF7C7396F7}" destId="{0874CB9C-58BA-43A9-8DF8-F8C8ED73DC09}" srcOrd="0" destOrd="0" presId="urn:microsoft.com/office/officeart/2005/8/layout/hierarchy6"/>
    <dgm:cxn modelId="{8FDF2C84-3920-4ECF-A60A-7D7CFEA884C9}" type="presParOf" srcId="{54BBB850-B143-4A0E-B477-7DBF7C7396F7}" destId="{7C20AEBE-6D72-4DCD-A078-0F9F2ACC6B47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7417BE7-4019-4B65-A16D-6E1DBCAE23B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1B7B5B34-515F-4F99-A0F0-F222D3787B31}" type="parTrans" cxnId="{CD3EAAE7-0B7F-497F-BF4C-FB8B35C2C7CC}">
      <dgm:prSet/>
      <dgm:spPr/>
      <dgm:t>
        <a:bodyPr/>
        <a:lstStyle/>
        <a:p>
          <a:endParaRPr lang="en-GB"/>
        </a:p>
      </dgm:t>
    </dgm:pt>
    <dgm:pt modelId="{05500D74-2255-4E84-8263-87870FAE6F91}" type="sibTrans" cxnId="{CD3EAAE7-0B7F-497F-BF4C-FB8B35C2C7C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B50BD3FB-E473-4512-B6AA-808DF406E318}" type="pres">
      <dgm:prSet presAssocID="{1B7B5B34-515F-4F99-A0F0-F222D3787B31}" presName="Name19" presStyleLbl="parChTrans1D2" presStyleIdx="3" presStyleCnt="5"/>
      <dgm:spPr/>
    </dgm:pt>
    <dgm:pt modelId="{62BEC6B5-0C37-489E-A763-6DC823071904}" type="pres">
      <dgm:prSet presAssocID="{37417BE7-4019-4B65-A16D-6E1DBCAE23BE}" presName="Name21" presStyleCnt="0"/>
      <dgm:spPr/>
    </dgm:pt>
    <dgm:pt modelId="{805C1892-4C01-49E5-868D-835B5611391E}" type="pres">
      <dgm:prSet presAssocID="{37417BE7-4019-4B65-A16D-6E1DBCAE23BE}" presName="level2Shape" presStyleLbl="node2" presStyleIdx="3" presStyleCnt="5"/>
      <dgm:spPr/>
    </dgm:pt>
    <dgm:pt modelId="{F1A35FC4-8345-4038-BBF7-5D129AD8D4B6}" type="pres">
      <dgm:prSet presAssocID="{37417BE7-4019-4B65-A16D-6E1DBCAE23B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10F5E2AB-0B37-46F0-9597-B6B9FEFD1B83}" type="presOf" srcId="{37417BE7-4019-4B65-A16D-6E1DBCAE23BE}" destId="{805C1892-4C01-49E5-868D-835B5611391E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FA3DF0E3-EBC1-4E72-8064-BA18CE3494F5}" type="presOf" srcId="{1B7B5B34-515F-4F99-A0F0-F222D3787B31}" destId="{B50BD3FB-E473-4512-B6AA-808DF406E318}" srcOrd="0" destOrd="0" presId="urn:microsoft.com/office/officeart/2005/8/layout/hierarchy6"/>
    <dgm:cxn modelId="{CD3EAAE7-0B7F-497F-BF4C-FB8B35C2C7CC}" srcId="{11C582FB-D301-4A67-835D-4CB7CEB50770}" destId="{37417BE7-4019-4B65-A16D-6E1DBCAE23BE}" srcOrd="3" destOrd="0" parTransId="{1B7B5B34-515F-4F99-A0F0-F222D3787B31}" sibTransId="{05500D74-2255-4E84-8263-87870FAE6F91}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53509A8-9DB7-4EAE-A1F8-267D7325D4D6}" type="presParOf" srcId="{0810A678-E60C-4760-BC00-63A28DF49489}" destId="{B50BD3FB-E473-4512-B6AA-808DF406E318}" srcOrd="6" destOrd="0" presId="urn:microsoft.com/office/officeart/2005/8/layout/hierarchy6"/>
    <dgm:cxn modelId="{EB2BDA5C-7A75-4880-BE3D-C26BDADE8F0E}" type="presParOf" srcId="{0810A678-E60C-4760-BC00-63A28DF49489}" destId="{62BEC6B5-0C37-489E-A763-6DC823071904}" srcOrd="7" destOrd="0" presId="urn:microsoft.com/office/officeart/2005/8/layout/hierarchy6"/>
    <dgm:cxn modelId="{8D2261B0-CF68-42DE-AA26-A47A8E3C4703}" type="presParOf" srcId="{62BEC6B5-0C37-489E-A763-6DC823071904}" destId="{805C1892-4C01-49E5-868D-835B5611391E}" srcOrd="0" destOrd="0" presId="urn:microsoft.com/office/officeart/2005/8/layout/hierarchy6"/>
    <dgm:cxn modelId="{32B90D83-39D5-4107-9CBD-DF560A229EC5}" type="presParOf" srcId="{62BEC6B5-0C37-489E-A763-6DC823071904}" destId="{F1A35FC4-8345-4038-BBF7-5D129AD8D4B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/>
            <a:t>Conjunctions</a:t>
          </a:r>
          <a:endParaRPr lang="en-GB" sz="1400" dirty="0"/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2F2F26B4-38DB-44F6-AE4F-3AB94194183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 clauses</a:t>
          </a:r>
        </a:p>
      </dgm:t>
    </dgm:pt>
    <dgm:pt modelId="{4FBDC1A2-9D66-46F0-B7C8-313B9FA1EAF4}" type="parTrans" cxnId="{63D3C7AD-661B-484A-AEDA-25AAA4BABB62}">
      <dgm:prSet/>
      <dgm:spPr/>
      <dgm:t>
        <a:bodyPr/>
        <a:lstStyle/>
        <a:p>
          <a:endParaRPr lang="en-GB"/>
        </a:p>
      </dgm:t>
    </dgm:pt>
    <dgm:pt modelId="{DC423633-E3C1-4773-B3EF-53CB8F076998}" type="sibTrans" cxnId="{63D3C7AD-661B-484A-AEDA-25AAA4BABB6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E19C410-D02C-4CFB-804F-86AD470D3027}" type="pres">
      <dgm:prSet presAssocID="{4FBDC1A2-9D66-46F0-B7C8-313B9FA1EAF4}" presName="Name19" presStyleLbl="parChTrans1D2" presStyleIdx="3" presStyleCnt="5"/>
      <dgm:spPr/>
    </dgm:pt>
    <dgm:pt modelId="{C56A4264-3F83-4306-B4C6-F1F433444CE0}" type="pres">
      <dgm:prSet presAssocID="{2F2F26B4-38DB-44F6-AE4F-3AB941941838}" presName="Name21" presStyleCnt="0"/>
      <dgm:spPr/>
    </dgm:pt>
    <dgm:pt modelId="{B604E4B0-CC50-4E8D-8475-0F632A664100}" type="pres">
      <dgm:prSet presAssocID="{2F2F26B4-38DB-44F6-AE4F-3AB941941838}" presName="level2Shape" presStyleLbl="node2" presStyleIdx="3" presStyleCnt="5"/>
      <dgm:spPr/>
    </dgm:pt>
    <dgm:pt modelId="{A3E0DD1D-4AD6-4FFF-9562-6D5FBB727675}" type="pres">
      <dgm:prSet presAssocID="{2F2F26B4-38DB-44F6-AE4F-3AB94194183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3D3C7AD-661B-484A-AEDA-25AAA4BABB62}" srcId="{11C582FB-D301-4A67-835D-4CB7CEB50770}" destId="{2F2F26B4-38DB-44F6-AE4F-3AB941941838}" srcOrd="3" destOrd="0" parTransId="{4FBDC1A2-9D66-46F0-B7C8-313B9FA1EAF4}" sibTransId="{DC423633-E3C1-4773-B3EF-53CB8F076998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91B45D6-7F0A-43D5-959C-E20C23BD93FE}" type="presOf" srcId="{4FBDC1A2-9D66-46F0-B7C8-313B9FA1EAF4}" destId="{1E19C410-D02C-4CFB-804F-86AD470D302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1397FF4-FA4E-476D-9D4A-18C40BB83002}" type="presOf" srcId="{2F2F26B4-38DB-44F6-AE4F-3AB941941838}" destId="{B604E4B0-CC50-4E8D-8475-0F632A6641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9B4FF6A6-6E68-4372-9487-8AA3CFB5D405}" type="presParOf" srcId="{0810A678-E60C-4760-BC00-63A28DF49489}" destId="{1E19C410-D02C-4CFB-804F-86AD470D3027}" srcOrd="6" destOrd="0" presId="urn:microsoft.com/office/officeart/2005/8/layout/hierarchy6"/>
    <dgm:cxn modelId="{DE8D44BA-B857-4D88-BBFE-16F5C505FF22}" type="presParOf" srcId="{0810A678-E60C-4760-BC00-63A28DF49489}" destId="{C56A4264-3F83-4306-B4C6-F1F433444CE0}" srcOrd="7" destOrd="0" presId="urn:microsoft.com/office/officeart/2005/8/layout/hierarchy6"/>
    <dgm:cxn modelId="{4B2003B9-CCAE-48A0-87CD-9C89A1F9A0D8}" type="presParOf" srcId="{C56A4264-3F83-4306-B4C6-F1F433444CE0}" destId="{B604E4B0-CC50-4E8D-8475-0F632A664100}" srcOrd="0" destOrd="0" presId="urn:microsoft.com/office/officeart/2005/8/layout/hierarchy6"/>
    <dgm:cxn modelId="{01A1983E-EFD0-4688-8A69-448C9FBC90D8}" type="presParOf" srcId="{C56A4264-3F83-4306-B4C6-F1F433444CE0}" destId="{A3E0DD1D-4AD6-4FFF-9562-6D5FBB727675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  <a:br>
            <a:rPr lang="en-GB" sz="1400" dirty="0"/>
          </a:b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52867544-7B84-4746-8E15-83A3487D89AC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Conjunctions – Joins clauses</a:t>
          </a:r>
        </a:p>
      </dgm:t>
    </dgm:pt>
    <dgm:pt modelId="{247D286C-6A9F-4199-92CF-EBF31CE96611}" type="parTrans" cxnId="{6F452B01-9126-445A-BAD9-D7AEDB228C95}">
      <dgm:prSet/>
      <dgm:spPr/>
      <dgm:t>
        <a:bodyPr/>
        <a:lstStyle/>
        <a:p>
          <a:endParaRPr lang="en-GB"/>
        </a:p>
      </dgm:t>
    </dgm:pt>
    <dgm:pt modelId="{21986C40-4871-47AC-BAF7-D2D9E2FA9C12}" type="sibTrans" cxnId="{6F452B01-9126-445A-BAD9-D7AEDB228C95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26DD600A-3C46-4D9E-8379-10794F66924A}" type="pres">
      <dgm:prSet presAssocID="{247D286C-6A9F-4199-92CF-EBF31CE96611}" presName="Name19" presStyleLbl="parChTrans1D2" presStyleIdx="3" presStyleCnt="5"/>
      <dgm:spPr/>
    </dgm:pt>
    <dgm:pt modelId="{A401F59E-F6BB-4071-917C-58A8480DCA91}" type="pres">
      <dgm:prSet presAssocID="{52867544-7B84-4746-8E15-83A3487D89AC}" presName="Name21" presStyleCnt="0"/>
      <dgm:spPr/>
    </dgm:pt>
    <dgm:pt modelId="{257F4FAA-9336-4ABC-A5F4-051B56828069}" type="pres">
      <dgm:prSet presAssocID="{52867544-7B84-4746-8E15-83A3487D89AC}" presName="level2Shape" presStyleLbl="node2" presStyleIdx="3" presStyleCnt="5"/>
      <dgm:spPr/>
    </dgm:pt>
    <dgm:pt modelId="{2571A752-5BF3-49A6-B4C7-AF444655A36B}" type="pres">
      <dgm:prSet presAssocID="{52867544-7B84-4746-8E15-83A3487D89AC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6F452B01-9126-445A-BAD9-D7AEDB228C95}" srcId="{11C582FB-D301-4A67-835D-4CB7CEB50770}" destId="{52867544-7B84-4746-8E15-83A3487D89AC}" srcOrd="3" destOrd="0" parTransId="{247D286C-6A9F-4199-92CF-EBF31CE96611}" sibTransId="{21986C40-4871-47AC-BAF7-D2D9E2FA9C12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C432552-A7C8-428E-8E18-ABD008BE4FB1}" type="presOf" srcId="{52867544-7B84-4746-8E15-83A3487D89AC}" destId="{257F4FAA-9336-4ABC-A5F4-051B56828069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717567D9-AC72-4092-86A8-1B30EED93182}" type="presOf" srcId="{247D286C-6A9F-4199-92CF-EBF31CE96611}" destId="{26DD600A-3C46-4D9E-8379-10794F66924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D9022BD4-3158-4E2D-ABE1-DEDF5B9F942E}" type="presParOf" srcId="{0810A678-E60C-4760-BC00-63A28DF49489}" destId="{26DD600A-3C46-4D9E-8379-10794F66924A}" srcOrd="6" destOrd="0" presId="urn:microsoft.com/office/officeart/2005/8/layout/hierarchy6"/>
    <dgm:cxn modelId="{48AA215C-2A51-4A0C-897E-74D08A2E5E6C}" type="presParOf" srcId="{0810A678-E60C-4760-BC00-63A28DF49489}" destId="{A401F59E-F6BB-4071-917C-58A8480DCA91}" srcOrd="7" destOrd="0" presId="urn:microsoft.com/office/officeart/2005/8/layout/hierarchy6"/>
    <dgm:cxn modelId="{5DD2B3F8-9881-4135-A81B-7D58416618EE}" type="presParOf" srcId="{A401F59E-F6BB-4071-917C-58A8480DCA91}" destId="{257F4FAA-9336-4ABC-A5F4-051B56828069}" srcOrd="0" destOrd="0" presId="urn:microsoft.com/office/officeart/2005/8/layout/hierarchy6"/>
    <dgm:cxn modelId="{E2FAB8BA-3650-4CE7-AFA3-5BB535BFC23F}" type="presParOf" srcId="{A401F59E-F6BB-4071-917C-58A8480DCA91}" destId="{2571A752-5BF3-49A6-B4C7-AF444655A36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/>
            <a:t>Verb</a:t>
          </a:r>
          <a:endParaRPr lang="en-GB" sz="1800" dirty="0"/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Noun Phrase 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Prepositional Phrase 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BB831C98-E450-42FC-81F9-5548672AA4D3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Adverbial - Describes a verb </a:t>
          </a:r>
        </a:p>
      </dgm:t>
    </dgm:pt>
    <dgm:pt modelId="{685C348E-EB72-4ECC-9234-5FF113DE52F4}" type="parTrans" cxnId="{9B831DCB-A497-4088-96EF-EA05A71A910B}">
      <dgm:prSet/>
      <dgm:spPr/>
      <dgm:t>
        <a:bodyPr/>
        <a:lstStyle/>
        <a:p>
          <a:endParaRPr lang="en-GB"/>
        </a:p>
      </dgm:t>
    </dgm:pt>
    <dgm:pt modelId="{141B9279-7365-4F56-9624-55B469074362}" type="sibTrans" cxnId="{9B831DCB-A497-4088-96EF-EA05A71A910B}">
      <dgm:prSet/>
      <dgm:spPr/>
      <dgm:t>
        <a:bodyPr/>
        <a:lstStyle/>
        <a:p>
          <a:endParaRPr lang="en-GB"/>
        </a:p>
      </dgm:t>
    </dgm:pt>
    <dgm:pt modelId="{78EDD04D-531A-40C9-8A05-2C2E75070BEB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</a:t>
          </a:r>
        </a:p>
      </dgm:t>
    </dgm:pt>
    <dgm:pt modelId="{AFC26EE7-9EBD-4BAE-AB33-9786043877CC}" type="parTrans" cxnId="{9EA2DB05-5598-425C-89C5-85C006FBC852}">
      <dgm:prSet/>
      <dgm:spPr/>
      <dgm:t>
        <a:bodyPr/>
        <a:lstStyle/>
        <a:p>
          <a:endParaRPr lang="en-GB"/>
        </a:p>
      </dgm:t>
    </dgm:pt>
    <dgm:pt modelId="{C6AAE4F7-7180-41A3-9539-B61677FEB021}" type="sibTrans" cxnId="{9EA2DB05-5598-425C-89C5-85C006FBC852}">
      <dgm:prSet/>
      <dgm:spPr/>
      <dgm:t>
        <a:bodyPr/>
        <a:lstStyle/>
        <a:p>
          <a:endParaRPr lang="en-GB"/>
        </a:p>
      </dgm:t>
    </dgm:pt>
    <dgm:pt modelId="{A60A7FE6-4381-412E-AA3E-2C4E0B8AEC8E}">
      <dgm:prSet phldrT="[Text]" custT="1"/>
      <dgm:spPr>
        <a:solidFill>
          <a:srgbClr val="00B0F0"/>
        </a:solidFill>
      </dgm:spPr>
      <dgm:t>
        <a:bodyPr/>
        <a:lstStyle/>
        <a:p>
          <a:r>
            <a:rPr lang="en-GB" sz="1800" dirty="0"/>
            <a:t>Verb - Being or doing words</a:t>
          </a:r>
        </a:p>
      </dgm:t>
    </dgm:pt>
    <dgm:pt modelId="{029E877F-2024-40D5-A016-DE128A0C7F7D}" type="parTrans" cxnId="{A0835F4A-B00F-462F-80F7-610487F44EDB}">
      <dgm:prSet/>
      <dgm:spPr/>
      <dgm:t>
        <a:bodyPr/>
        <a:lstStyle/>
        <a:p>
          <a:endParaRPr lang="en-GB"/>
        </a:p>
      </dgm:t>
    </dgm:pt>
    <dgm:pt modelId="{E5CA01EF-503D-4075-9526-7A0ABC3456C6}" type="sibTrans" cxnId="{A0835F4A-B00F-462F-80F7-610487F44EDB}">
      <dgm:prSet/>
      <dgm:spPr/>
      <dgm:t>
        <a:bodyPr/>
        <a:lstStyle/>
        <a:p>
          <a:endParaRPr lang="en-GB"/>
        </a:p>
      </dgm:t>
    </dgm:pt>
    <dgm:pt modelId="{DD9AD3FD-14C0-456A-90F8-EB640CBBE478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200"/>
            <a:t>Conjunctions</a:t>
          </a:r>
          <a:endParaRPr lang="en-GB" sz="1200" dirty="0"/>
        </a:p>
      </dgm:t>
    </dgm:pt>
    <dgm:pt modelId="{0B9403C5-DEC3-4FB8-B5E9-2D6F50C9F835}" type="parTrans" cxnId="{718CA1BF-C03B-4300-BED5-A34E743B459C}">
      <dgm:prSet/>
      <dgm:spPr/>
      <dgm:t>
        <a:bodyPr/>
        <a:lstStyle/>
        <a:p>
          <a:endParaRPr lang="en-GB"/>
        </a:p>
      </dgm:t>
    </dgm:pt>
    <dgm:pt modelId="{CC9B40B4-3412-4016-A2A9-2EC17657EBEE}" type="sibTrans" cxnId="{718CA1BF-C03B-4300-BED5-A34E743B459C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B7819136-1691-43DE-A965-D756F6859282}" type="pres">
      <dgm:prSet presAssocID="{029E877F-2024-40D5-A016-DE128A0C7F7D}" presName="Name19" presStyleLbl="parChTrans1D3" presStyleIdx="0" presStyleCnt="2"/>
      <dgm:spPr/>
    </dgm:pt>
    <dgm:pt modelId="{639E6CFE-8EE4-42DD-A1B2-921E9422F546}" type="pres">
      <dgm:prSet presAssocID="{A60A7FE6-4381-412E-AA3E-2C4E0B8AEC8E}" presName="Name21" presStyleCnt="0"/>
      <dgm:spPr/>
    </dgm:pt>
    <dgm:pt modelId="{74F16F6A-7BA9-4C4A-936E-2FD60E41CBC6}" type="pres">
      <dgm:prSet presAssocID="{A60A7FE6-4381-412E-AA3E-2C4E0B8AEC8E}" presName="level2Shape" presStyleLbl="node3" presStyleIdx="0" presStyleCnt="2" custScaleX="142440"/>
      <dgm:spPr/>
    </dgm:pt>
    <dgm:pt modelId="{12787287-8258-4053-A9AA-08FC6579A4E5}" type="pres">
      <dgm:prSet presAssocID="{A60A7FE6-4381-412E-AA3E-2C4E0B8AEC8E}" presName="hierChild3" presStyleCnt="0"/>
      <dgm:spPr/>
    </dgm:pt>
    <dgm:pt modelId="{9E177298-1606-463A-AFF9-D93058F5DACB}" type="pres">
      <dgm:prSet presAssocID="{685C348E-EB72-4ECC-9234-5FF113DE52F4}" presName="Name19" presStyleLbl="parChTrans1D3" presStyleIdx="1" presStyleCnt="2"/>
      <dgm:spPr/>
    </dgm:pt>
    <dgm:pt modelId="{287626C9-8258-4797-AF95-B80FC7E11239}" type="pres">
      <dgm:prSet presAssocID="{BB831C98-E450-42FC-81F9-5548672AA4D3}" presName="Name21" presStyleCnt="0"/>
      <dgm:spPr/>
    </dgm:pt>
    <dgm:pt modelId="{35DCB563-BE31-4672-A37B-AF06B9D42CD8}" type="pres">
      <dgm:prSet presAssocID="{BB831C98-E450-42FC-81F9-5548672AA4D3}" presName="level2Shape" presStyleLbl="node3" presStyleIdx="1" presStyleCnt="2" custScaleX="142440"/>
      <dgm:spPr/>
    </dgm:pt>
    <dgm:pt modelId="{7DB9E95D-AF9C-4BD7-9634-BE850475370D}" type="pres">
      <dgm:prSet presAssocID="{BB831C98-E450-42FC-81F9-5548672AA4D3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103C2D07-C57E-4D70-975E-82BFCAADA054}" type="pres">
      <dgm:prSet presAssocID="{0B9403C5-DEC3-4FB8-B5E9-2D6F50C9F835}" presName="Name19" presStyleLbl="parChTrans1D2" presStyleIdx="3" presStyleCnt="5"/>
      <dgm:spPr/>
    </dgm:pt>
    <dgm:pt modelId="{4731C6C7-2985-4521-A3F6-CF49EEE12D81}" type="pres">
      <dgm:prSet presAssocID="{DD9AD3FD-14C0-456A-90F8-EB640CBBE478}" presName="Name21" presStyleCnt="0"/>
      <dgm:spPr/>
    </dgm:pt>
    <dgm:pt modelId="{230CD390-102B-4D28-AED9-6F4F7739FC5C}" type="pres">
      <dgm:prSet presAssocID="{DD9AD3FD-14C0-456A-90F8-EB640CBBE478}" presName="level2Shape" presStyleLbl="node2" presStyleIdx="3" presStyleCnt="5"/>
      <dgm:spPr/>
    </dgm:pt>
    <dgm:pt modelId="{44C1627F-76F6-487F-8E8E-739418F2E2E4}" type="pres">
      <dgm:prSet presAssocID="{DD9AD3FD-14C0-456A-90F8-EB640CBBE478}" presName="hierChild3" presStyleCnt="0"/>
      <dgm:spPr/>
    </dgm:pt>
    <dgm:pt modelId="{F4F8AD33-DE16-4391-A66E-06F42F6DE93B}" type="pres">
      <dgm:prSet presAssocID="{AFC26EE7-9EBD-4BAE-AB33-9786043877CC}" presName="Name19" presStyleLbl="parChTrans1D2" presStyleIdx="4" presStyleCnt="5"/>
      <dgm:spPr/>
    </dgm:pt>
    <dgm:pt modelId="{925A6838-2EAD-4C0C-971D-68A592C98012}" type="pres">
      <dgm:prSet presAssocID="{78EDD04D-531A-40C9-8A05-2C2E75070BEB}" presName="Name21" presStyleCnt="0"/>
      <dgm:spPr/>
    </dgm:pt>
    <dgm:pt modelId="{44179545-E334-4429-BEBD-B7367FE4ED92}" type="pres">
      <dgm:prSet presAssocID="{78EDD04D-531A-40C9-8A05-2C2E75070BEB}" presName="level2Shape" presStyleLbl="node2" presStyleIdx="4" presStyleCnt="5"/>
      <dgm:spPr/>
    </dgm:pt>
    <dgm:pt modelId="{B1A20990-68CA-44BE-90BB-E362E5B4FEA4}" type="pres">
      <dgm:prSet presAssocID="{78EDD04D-531A-40C9-8A05-2C2E75070BEB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9EA2DB05-5598-425C-89C5-85C006FBC852}" srcId="{11C582FB-D301-4A67-835D-4CB7CEB50770}" destId="{78EDD04D-531A-40C9-8A05-2C2E75070BEB}" srcOrd="4" destOrd="0" parTransId="{AFC26EE7-9EBD-4BAE-AB33-9786043877CC}" sibTransId="{C6AAE4F7-7180-41A3-9539-B61677FEB021}"/>
    <dgm:cxn modelId="{66CB6716-AC9E-4283-8DC6-13455D1F4C77}" type="presOf" srcId="{BB831C98-E450-42FC-81F9-5548672AA4D3}" destId="{35DCB563-BE31-4672-A37B-AF06B9D42CD8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DD53DB67-76B2-44CC-A265-42DD8DCDD5EC}" type="presOf" srcId="{BFDFC3B0-E6E0-4ABD-B046-5D5D74C9AE11}" destId="{E5E261E0-CCBC-4B5A-A904-F243E2AA53B0}" srcOrd="0" destOrd="0" presId="urn:microsoft.com/office/officeart/2005/8/layout/hierarchy6"/>
    <dgm:cxn modelId="{A0835F4A-B00F-462F-80F7-610487F44EDB}" srcId="{EBA8B7DB-6598-4380-B1E1-363E74D81801}" destId="{A60A7FE6-4381-412E-AA3E-2C4E0B8AEC8E}" srcOrd="0" destOrd="0" parTransId="{029E877F-2024-40D5-A016-DE128A0C7F7D}" sibTransId="{E5CA01EF-503D-4075-9526-7A0ABC3456C6}"/>
    <dgm:cxn modelId="{AB983450-D1B0-4D80-A667-0BE94CD02F56}" type="presOf" srcId="{11C582FB-D301-4A67-835D-4CB7CEB50770}" destId="{6244B4F7-B327-4EE2-8EC6-761014D046DA}" srcOrd="0" destOrd="0" presId="urn:microsoft.com/office/officeart/2005/8/layout/hierarchy6"/>
    <dgm:cxn modelId="{9D3A727A-9CFC-4060-A223-4155AD026520}" type="presOf" srcId="{78EDD04D-531A-40C9-8A05-2C2E75070BEB}" destId="{44179545-E334-4429-BEBD-B7367FE4ED92}" srcOrd="0" destOrd="0" presId="urn:microsoft.com/office/officeart/2005/8/layout/hierarchy6"/>
    <dgm:cxn modelId="{B820D67D-E93A-45D6-BE8B-E4D0B6D5B86D}" type="presOf" srcId="{6164C4B7-2FD3-411B-9DE0-6075F300ACD2}" destId="{67357A81-5F47-46C8-8791-23DB6B665016}" srcOrd="0" destOrd="0" presId="urn:microsoft.com/office/officeart/2005/8/layout/hierarchy6"/>
    <dgm:cxn modelId="{DC077C81-B659-404D-A33B-72CD96799210}" type="presOf" srcId="{029E877F-2024-40D5-A016-DE128A0C7F7D}" destId="{B7819136-1691-43DE-A965-D756F6859282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5D88F90-5756-46E3-9D91-C509E7495FA8}" type="presOf" srcId="{0B9403C5-DEC3-4FB8-B5E9-2D6F50C9F835}" destId="{103C2D07-C57E-4D70-975E-82BFCAADA054}" srcOrd="0" destOrd="0" presId="urn:microsoft.com/office/officeart/2005/8/layout/hierarchy6"/>
    <dgm:cxn modelId="{3DEB54A0-C6AB-48C5-8F89-38BCA69ED254}" type="presOf" srcId="{871E83FC-C0A7-4366-910C-0C2F0BA31BB4}" destId="{1CD6397F-75EE-4798-9222-CCACE974B0F9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35670AB4-8C6A-494F-80EE-EBDC9A7221B5}" type="presOf" srcId="{A60A7FE6-4381-412E-AA3E-2C4E0B8AEC8E}" destId="{74F16F6A-7BA9-4C4A-936E-2FD60E41CBC6}" srcOrd="0" destOrd="0" presId="urn:microsoft.com/office/officeart/2005/8/layout/hierarchy6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2A3B62BB-4CD4-4A9A-9EA4-399FA7C32E65}" type="presOf" srcId="{DD9AD3FD-14C0-456A-90F8-EB640CBBE478}" destId="{230CD390-102B-4D28-AED9-6F4F7739FC5C}" srcOrd="0" destOrd="0" presId="urn:microsoft.com/office/officeart/2005/8/layout/hierarchy6"/>
    <dgm:cxn modelId="{718CA1BF-C03B-4300-BED5-A34E743B459C}" srcId="{11C582FB-D301-4A67-835D-4CB7CEB50770}" destId="{DD9AD3FD-14C0-456A-90F8-EB640CBBE478}" srcOrd="3" destOrd="0" parTransId="{0B9403C5-DEC3-4FB8-B5E9-2D6F50C9F835}" sibTransId="{CC9B40B4-3412-4016-A2A9-2EC17657EBEE}"/>
    <dgm:cxn modelId="{9B831DCB-A497-4088-96EF-EA05A71A910B}" srcId="{EBA8B7DB-6598-4380-B1E1-363E74D81801}" destId="{BB831C98-E450-42FC-81F9-5548672AA4D3}" srcOrd="1" destOrd="0" parTransId="{685C348E-EB72-4ECC-9234-5FF113DE52F4}" sibTransId="{141B9279-7365-4F56-9624-55B469074362}"/>
    <dgm:cxn modelId="{EB0525D4-04A8-4570-A26B-97543449A6D2}" type="presOf" srcId="{CA4CC870-5F8C-4950-9C3F-CDDD8D47B8FE}" destId="{ADDD5734-79CB-4183-8EC2-3B41317D015B}" srcOrd="0" destOrd="0" presId="urn:microsoft.com/office/officeart/2005/8/layout/hierarchy6"/>
    <dgm:cxn modelId="{7910E8E0-B6BB-40C5-B247-821E8DBF1884}" type="presOf" srcId="{AFC26EE7-9EBD-4BAE-AB33-9786043877CC}" destId="{F4F8AD33-DE16-4391-A66E-06F42F6DE93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68CD07F8-F44E-4BB0-AA71-18707F8EDEFD}" type="presOf" srcId="{EBA8B7DB-6598-4380-B1E1-363E74D81801}" destId="{F363464E-03AD-4819-BCA0-0FA469D48E0C}" srcOrd="0" destOrd="0" presId="urn:microsoft.com/office/officeart/2005/8/layout/hierarchy6"/>
    <dgm:cxn modelId="{7BAF40FC-F8E8-4449-A6A0-6233064C79C2}" type="presOf" srcId="{91FF6C16-4843-4FCD-BDA7-2EDCEEB4A38F}" destId="{33643D00-C75E-4DF5-A0F0-DFA21355EB8A}" srcOrd="0" destOrd="0" presId="urn:microsoft.com/office/officeart/2005/8/layout/hierarchy6"/>
    <dgm:cxn modelId="{CA946EFC-479F-49EF-AAB4-CE94EC34EC7D}" type="presOf" srcId="{685C348E-EB72-4ECC-9234-5FF113DE52F4}" destId="{9E177298-1606-463A-AFF9-D93058F5DACB}" srcOrd="0" destOrd="0" presId="urn:microsoft.com/office/officeart/2005/8/layout/hierarchy6"/>
    <dgm:cxn modelId="{00C5F843-434D-4F97-97B6-8FC7D96B408A}" type="presParOf" srcId="{3F07D7E2-E965-43CE-A330-13369F1805EA}" destId="{E466D950-1166-446A-8834-0989703BB104}" srcOrd="0" destOrd="0" presId="urn:microsoft.com/office/officeart/2005/8/layout/hierarchy6"/>
    <dgm:cxn modelId="{9EC4182F-F495-4BEA-ADD6-AD68363FA9C3}" type="presParOf" srcId="{E466D950-1166-446A-8834-0989703BB104}" destId="{9946BB4B-0D0D-4192-B468-E6FAAB5AE8F3}" srcOrd="0" destOrd="0" presId="urn:microsoft.com/office/officeart/2005/8/layout/hierarchy6"/>
    <dgm:cxn modelId="{131DF54A-B61D-4B38-A436-62A084536EE4}" type="presParOf" srcId="{9946BB4B-0D0D-4192-B468-E6FAAB5AE8F3}" destId="{3ED1BE28-E331-40BF-92DD-74F99908B77D}" srcOrd="0" destOrd="0" presId="urn:microsoft.com/office/officeart/2005/8/layout/hierarchy6"/>
    <dgm:cxn modelId="{A49645F8-55DD-493E-9367-8BD0F9CE4E84}" type="presParOf" srcId="{3ED1BE28-E331-40BF-92DD-74F99908B77D}" destId="{6244B4F7-B327-4EE2-8EC6-761014D046DA}" srcOrd="0" destOrd="0" presId="urn:microsoft.com/office/officeart/2005/8/layout/hierarchy6"/>
    <dgm:cxn modelId="{576C41FC-074E-4224-8F71-59A1FED32C67}" type="presParOf" srcId="{3ED1BE28-E331-40BF-92DD-74F99908B77D}" destId="{0810A678-E60C-4760-BC00-63A28DF49489}" srcOrd="1" destOrd="0" presId="urn:microsoft.com/office/officeart/2005/8/layout/hierarchy6"/>
    <dgm:cxn modelId="{EE0988A2-4BFF-48FC-8372-231B3BC0989B}" type="presParOf" srcId="{0810A678-E60C-4760-BC00-63A28DF49489}" destId="{33643D00-C75E-4DF5-A0F0-DFA21355EB8A}" srcOrd="0" destOrd="0" presId="urn:microsoft.com/office/officeart/2005/8/layout/hierarchy6"/>
    <dgm:cxn modelId="{0CDD67C4-B1A4-4358-BCE3-043DB81973B3}" type="presParOf" srcId="{0810A678-E60C-4760-BC00-63A28DF49489}" destId="{6E24BE85-D38B-4C1A-A7DF-16389060B567}" srcOrd="1" destOrd="0" presId="urn:microsoft.com/office/officeart/2005/8/layout/hierarchy6"/>
    <dgm:cxn modelId="{DB4AD9A3-4842-4D04-99D3-905E0C7E9912}" type="presParOf" srcId="{6E24BE85-D38B-4C1A-A7DF-16389060B567}" destId="{ADDD5734-79CB-4183-8EC2-3B41317D015B}" srcOrd="0" destOrd="0" presId="urn:microsoft.com/office/officeart/2005/8/layout/hierarchy6"/>
    <dgm:cxn modelId="{970004F4-46D2-4499-ACC2-25CE9B2E5912}" type="presParOf" srcId="{6E24BE85-D38B-4C1A-A7DF-16389060B567}" destId="{A88F0D0A-72A4-4B5D-B0A7-0F9BD5683579}" srcOrd="1" destOrd="0" presId="urn:microsoft.com/office/officeart/2005/8/layout/hierarchy6"/>
    <dgm:cxn modelId="{B90ECE4A-8EBD-48DE-A8FD-2B1B184469D9}" type="presParOf" srcId="{0810A678-E60C-4760-BC00-63A28DF49489}" destId="{67357A81-5F47-46C8-8791-23DB6B665016}" srcOrd="2" destOrd="0" presId="urn:microsoft.com/office/officeart/2005/8/layout/hierarchy6"/>
    <dgm:cxn modelId="{E19F70B2-D40F-413B-9816-E17FB357E5F2}" type="presParOf" srcId="{0810A678-E60C-4760-BC00-63A28DF49489}" destId="{7278A374-6AC7-4093-98A6-F87C32FEBB05}" srcOrd="3" destOrd="0" presId="urn:microsoft.com/office/officeart/2005/8/layout/hierarchy6"/>
    <dgm:cxn modelId="{481F47D8-F242-42D9-AB62-C190B5CFA616}" type="presParOf" srcId="{7278A374-6AC7-4093-98A6-F87C32FEBB05}" destId="{F363464E-03AD-4819-BCA0-0FA469D48E0C}" srcOrd="0" destOrd="0" presId="urn:microsoft.com/office/officeart/2005/8/layout/hierarchy6"/>
    <dgm:cxn modelId="{32838AB0-DA7E-4292-B443-57CF08C9EC0C}" type="presParOf" srcId="{7278A374-6AC7-4093-98A6-F87C32FEBB05}" destId="{F965F83D-9EC5-422A-AC7F-21013E865C34}" srcOrd="1" destOrd="0" presId="urn:microsoft.com/office/officeart/2005/8/layout/hierarchy6"/>
    <dgm:cxn modelId="{E2D8DFAC-D6CF-4487-AFF4-5A0D05212565}" type="presParOf" srcId="{F965F83D-9EC5-422A-AC7F-21013E865C34}" destId="{B7819136-1691-43DE-A965-D756F6859282}" srcOrd="0" destOrd="0" presId="urn:microsoft.com/office/officeart/2005/8/layout/hierarchy6"/>
    <dgm:cxn modelId="{77E00112-6639-4750-9F48-ADBC5C94B83B}" type="presParOf" srcId="{F965F83D-9EC5-422A-AC7F-21013E865C34}" destId="{639E6CFE-8EE4-42DD-A1B2-921E9422F546}" srcOrd="1" destOrd="0" presId="urn:microsoft.com/office/officeart/2005/8/layout/hierarchy6"/>
    <dgm:cxn modelId="{EE2281A4-529A-4D83-9FCC-A482205E5A0B}" type="presParOf" srcId="{639E6CFE-8EE4-42DD-A1B2-921E9422F546}" destId="{74F16F6A-7BA9-4C4A-936E-2FD60E41CBC6}" srcOrd="0" destOrd="0" presId="urn:microsoft.com/office/officeart/2005/8/layout/hierarchy6"/>
    <dgm:cxn modelId="{6681F97D-01D0-4936-BE9B-3AE2B7552F73}" type="presParOf" srcId="{639E6CFE-8EE4-42DD-A1B2-921E9422F546}" destId="{12787287-8258-4053-A9AA-08FC6579A4E5}" srcOrd="1" destOrd="0" presId="urn:microsoft.com/office/officeart/2005/8/layout/hierarchy6"/>
    <dgm:cxn modelId="{96DBCC4F-11F1-44DE-AFAB-4C701483F081}" type="presParOf" srcId="{F965F83D-9EC5-422A-AC7F-21013E865C34}" destId="{9E177298-1606-463A-AFF9-D93058F5DACB}" srcOrd="2" destOrd="0" presId="urn:microsoft.com/office/officeart/2005/8/layout/hierarchy6"/>
    <dgm:cxn modelId="{DADBD364-4239-44D8-A861-ED93EF218264}" type="presParOf" srcId="{F965F83D-9EC5-422A-AC7F-21013E865C34}" destId="{287626C9-8258-4797-AF95-B80FC7E11239}" srcOrd="3" destOrd="0" presId="urn:microsoft.com/office/officeart/2005/8/layout/hierarchy6"/>
    <dgm:cxn modelId="{B8E3BDD1-5858-444D-B216-264D047545A4}" type="presParOf" srcId="{287626C9-8258-4797-AF95-B80FC7E11239}" destId="{35DCB563-BE31-4672-A37B-AF06B9D42CD8}" srcOrd="0" destOrd="0" presId="urn:microsoft.com/office/officeart/2005/8/layout/hierarchy6"/>
    <dgm:cxn modelId="{FB92773F-A3E8-456A-8F89-24361238A989}" type="presParOf" srcId="{287626C9-8258-4797-AF95-B80FC7E11239}" destId="{7DB9E95D-AF9C-4BD7-9634-BE850475370D}" srcOrd="1" destOrd="0" presId="urn:microsoft.com/office/officeart/2005/8/layout/hierarchy6"/>
    <dgm:cxn modelId="{616E2E68-F38F-4613-81FF-95897C8014BF}" type="presParOf" srcId="{0810A678-E60C-4760-BC00-63A28DF49489}" destId="{E5E261E0-CCBC-4B5A-A904-F243E2AA53B0}" srcOrd="4" destOrd="0" presId="urn:microsoft.com/office/officeart/2005/8/layout/hierarchy6"/>
    <dgm:cxn modelId="{AE16B4DE-1216-4573-A3E1-E0702B9A6AD5}" type="presParOf" srcId="{0810A678-E60C-4760-BC00-63A28DF49489}" destId="{A28DAF53-A1BC-4030-9E28-A821B535C590}" srcOrd="5" destOrd="0" presId="urn:microsoft.com/office/officeart/2005/8/layout/hierarchy6"/>
    <dgm:cxn modelId="{5EBE2826-BB2E-4281-BD52-A18C2A22D867}" type="presParOf" srcId="{A28DAF53-A1BC-4030-9E28-A821B535C590}" destId="{1CD6397F-75EE-4798-9222-CCACE974B0F9}" srcOrd="0" destOrd="0" presId="urn:microsoft.com/office/officeart/2005/8/layout/hierarchy6"/>
    <dgm:cxn modelId="{4CA18187-6F56-4F52-BE37-48A1E5522C80}" type="presParOf" srcId="{A28DAF53-A1BC-4030-9E28-A821B535C590}" destId="{9D39E6FF-CEE1-408B-A2A2-2DF86198EC1D}" srcOrd="1" destOrd="0" presId="urn:microsoft.com/office/officeart/2005/8/layout/hierarchy6"/>
    <dgm:cxn modelId="{1D0C1BCD-7E6C-4F30-8C84-696E26B599DC}" type="presParOf" srcId="{0810A678-E60C-4760-BC00-63A28DF49489}" destId="{103C2D07-C57E-4D70-975E-82BFCAADA054}" srcOrd="6" destOrd="0" presId="urn:microsoft.com/office/officeart/2005/8/layout/hierarchy6"/>
    <dgm:cxn modelId="{9F8EB1FF-BF4D-444F-B992-AAA51A885838}" type="presParOf" srcId="{0810A678-E60C-4760-BC00-63A28DF49489}" destId="{4731C6C7-2985-4521-A3F6-CF49EEE12D81}" srcOrd="7" destOrd="0" presId="urn:microsoft.com/office/officeart/2005/8/layout/hierarchy6"/>
    <dgm:cxn modelId="{CA48094B-D0F1-45B4-B9B8-3F283912228F}" type="presParOf" srcId="{4731C6C7-2985-4521-A3F6-CF49EEE12D81}" destId="{230CD390-102B-4D28-AED9-6F4F7739FC5C}" srcOrd="0" destOrd="0" presId="urn:microsoft.com/office/officeart/2005/8/layout/hierarchy6"/>
    <dgm:cxn modelId="{6627F592-36C3-4057-A909-1AED7FFF681A}" type="presParOf" srcId="{4731C6C7-2985-4521-A3F6-CF49EEE12D81}" destId="{44C1627F-76F6-487F-8E8E-739418F2E2E4}" srcOrd="1" destOrd="0" presId="urn:microsoft.com/office/officeart/2005/8/layout/hierarchy6"/>
    <dgm:cxn modelId="{44A2D80A-D985-4C67-847D-6DE9BC5F2831}" type="presParOf" srcId="{0810A678-E60C-4760-BC00-63A28DF49489}" destId="{F4F8AD33-DE16-4391-A66E-06F42F6DE93B}" srcOrd="8" destOrd="0" presId="urn:microsoft.com/office/officeart/2005/8/layout/hierarchy6"/>
    <dgm:cxn modelId="{E46D2125-BB6F-482F-9F6C-9A98CC77EBC0}" type="presParOf" srcId="{0810A678-E60C-4760-BC00-63A28DF49489}" destId="{925A6838-2EAD-4C0C-971D-68A592C98012}" srcOrd="9" destOrd="0" presId="urn:microsoft.com/office/officeart/2005/8/layout/hierarchy6"/>
    <dgm:cxn modelId="{DAEBC337-B639-456E-A412-892D99ED5036}" type="presParOf" srcId="{925A6838-2EAD-4C0C-971D-68A592C98012}" destId="{44179545-E334-4429-BEBD-B7367FE4ED92}" srcOrd="0" destOrd="0" presId="urn:microsoft.com/office/officeart/2005/8/layout/hierarchy6"/>
    <dgm:cxn modelId="{495C129A-80D0-4B16-8BAA-E7106F5870A6}" type="presParOf" srcId="{925A6838-2EAD-4C0C-971D-68A592C98012}" destId="{B1A20990-68CA-44BE-90BB-E362E5B4FEA4}" srcOrd="1" destOrd="0" presId="urn:microsoft.com/office/officeart/2005/8/layout/hierarchy6"/>
    <dgm:cxn modelId="{D0CECFF1-7AEC-414F-8467-C08B442F16FD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98990" y="666749"/>
          <a:ext cx="4554374" cy="116398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33082" y="700841"/>
        <a:ext cx="4486190" cy="1095796"/>
      </dsp:txXfrm>
    </dsp:sp>
    <dsp:sp modelId="{33643D00-C75E-4DF5-A0F0-DFA21355EB8A}">
      <dsp:nvSpPr>
        <dsp:cNvPr id="0" name=""/>
        <dsp:cNvSpPr/>
      </dsp:nvSpPr>
      <dsp:spPr>
        <a:xfrm>
          <a:off x="724762" y="1830730"/>
          <a:ext cx="4251415" cy="386172"/>
        </a:xfrm>
        <a:custGeom>
          <a:avLst/>
          <a:gdLst/>
          <a:ahLst/>
          <a:cxnLst/>
          <a:rect l="0" t="0" r="0" b="0"/>
          <a:pathLst>
            <a:path>
              <a:moveTo>
                <a:pt x="4251415" y="0"/>
              </a:moveTo>
              <a:lnTo>
                <a:pt x="425141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90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8966" y="2245178"/>
        <a:ext cx="1391593" cy="908878"/>
      </dsp:txXfrm>
    </dsp:sp>
    <dsp:sp modelId="{67357A81-5F47-46C8-8791-23DB6B665016}">
      <dsp:nvSpPr>
        <dsp:cNvPr id="0" name=""/>
        <dsp:cNvSpPr/>
      </dsp:nvSpPr>
      <dsp:spPr>
        <a:xfrm>
          <a:off x="2607352" y="1830730"/>
          <a:ext cx="2368825" cy="386172"/>
        </a:xfrm>
        <a:custGeom>
          <a:avLst/>
          <a:gdLst/>
          <a:ahLst/>
          <a:cxnLst/>
          <a:rect l="0" t="0" r="0" b="0"/>
          <a:pathLst>
            <a:path>
              <a:moveTo>
                <a:pt x="2368825" y="0"/>
              </a:moveTo>
              <a:lnTo>
                <a:pt x="23688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83279" y="2216902"/>
          <a:ext cx="1448145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11555" y="2245178"/>
        <a:ext cx="1391593" cy="908878"/>
      </dsp:txXfrm>
    </dsp:sp>
    <dsp:sp modelId="{E5E261E0-CCBC-4B5A-A904-F243E2AA53B0}">
      <dsp:nvSpPr>
        <dsp:cNvPr id="0" name=""/>
        <dsp:cNvSpPr/>
      </dsp:nvSpPr>
      <dsp:spPr>
        <a:xfrm>
          <a:off x="4621252" y="1830730"/>
          <a:ext cx="354925" cy="386172"/>
        </a:xfrm>
        <a:custGeom>
          <a:avLst/>
          <a:gdLst/>
          <a:ahLst/>
          <a:cxnLst/>
          <a:rect l="0" t="0" r="0" b="0"/>
          <a:pathLst>
            <a:path>
              <a:moveTo>
                <a:pt x="354925" y="0"/>
              </a:moveTo>
              <a:lnTo>
                <a:pt x="354925" y="193086"/>
              </a:lnTo>
              <a:lnTo>
                <a:pt x="0" y="193086"/>
              </a:lnTo>
              <a:lnTo>
                <a:pt x="0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765868" y="2216902"/>
          <a:ext cx="1710766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794144" y="2245178"/>
        <a:ext cx="1654214" cy="908878"/>
      </dsp:txXfrm>
    </dsp:sp>
    <dsp:sp modelId="{F7436063-BF3D-4400-ABDF-46A0C91AC2E1}">
      <dsp:nvSpPr>
        <dsp:cNvPr id="0" name=""/>
        <dsp:cNvSpPr/>
      </dsp:nvSpPr>
      <dsp:spPr>
        <a:xfrm>
          <a:off x="4976178" y="1830730"/>
          <a:ext cx="1836436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1836436" y="193086"/>
              </a:lnTo>
              <a:lnTo>
                <a:pt x="1836436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5911079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5939355" y="2245178"/>
        <a:ext cx="1746519" cy="908878"/>
      </dsp:txXfrm>
    </dsp:sp>
    <dsp:sp modelId="{6CFC2203-4938-49A2-AB87-024200020F23}">
      <dsp:nvSpPr>
        <dsp:cNvPr id="0" name=""/>
        <dsp:cNvSpPr/>
      </dsp:nvSpPr>
      <dsp:spPr>
        <a:xfrm>
          <a:off x="4976178" y="1830730"/>
          <a:ext cx="4073952" cy="3861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3086"/>
              </a:lnTo>
              <a:lnTo>
                <a:pt x="4073952" y="193086"/>
              </a:lnTo>
              <a:lnTo>
                <a:pt x="4073952" y="38617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556983-C79F-48DB-8B35-B0509DFA20D2}">
      <dsp:nvSpPr>
        <dsp:cNvPr id="0" name=""/>
        <dsp:cNvSpPr/>
      </dsp:nvSpPr>
      <dsp:spPr>
        <a:xfrm>
          <a:off x="8148594" y="2216902"/>
          <a:ext cx="1803071" cy="96543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Punctuation</a:t>
          </a:r>
          <a:endParaRPr lang="en-GB" sz="1400" kern="1200" dirty="0"/>
        </a:p>
      </dsp:txBody>
      <dsp:txXfrm>
        <a:off x="8176870" y="2245178"/>
        <a:ext cx="1746519" cy="90887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68212" y="1327"/>
          <a:ext cx="3772563" cy="96417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96452" y="29567"/>
        <a:ext cx="3716083" cy="907690"/>
      </dsp:txXfrm>
    </dsp:sp>
    <dsp:sp modelId="{33643D00-C75E-4DF5-A0F0-DFA21355EB8A}">
      <dsp:nvSpPr>
        <dsp:cNvPr id="0" name=""/>
        <dsp:cNvSpPr/>
      </dsp:nvSpPr>
      <dsp:spPr>
        <a:xfrm>
          <a:off x="3330807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3623686" y="0"/>
              </a:moveTo>
              <a:lnTo>
                <a:pt x="3623686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60481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2628242" y="1308802"/>
        <a:ext cx="1405130" cy="752857"/>
      </dsp:txXfrm>
    </dsp:sp>
    <dsp:sp modelId="{67357A81-5F47-46C8-8791-23DB6B665016}">
      <dsp:nvSpPr>
        <dsp:cNvPr id="0" name=""/>
        <dsp:cNvSpPr/>
      </dsp:nvSpPr>
      <dsp:spPr>
        <a:xfrm>
          <a:off x="5142650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1811843" y="0"/>
              </a:moveTo>
              <a:lnTo>
                <a:pt x="1811843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1666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40085" y="1308802"/>
        <a:ext cx="1405130" cy="752857"/>
      </dsp:txXfrm>
    </dsp:sp>
    <dsp:sp modelId="{B7819136-1691-43DE-A965-D756F6859282}">
      <dsp:nvSpPr>
        <dsp:cNvPr id="0" name=""/>
        <dsp:cNvSpPr/>
      </dsp:nvSpPr>
      <dsp:spPr>
        <a:xfrm>
          <a:off x="3788659" y="2085082"/>
          <a:ext cx="1353991" cy="319881"/>
        </a:xfrm>
        <a:custGeom>
          <a:avLst/>
          <a:gdLst/>
          <a:ahLst/>
          <a:cxnLst/>
          <a:rect l="0" t="0" r="0" b="0"/>
          <a:pathLst>
            <a:path>
              <a:moveTo>
                <a:pt x="1353991" y="0"/>
              </a:moveTo>
              <a:lnTo>
                <a:pt x="135399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35569" y="2404963"/>
          <a:ext cx="2306179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58992" y="2428386"/>
        <a:ext cx="2259333" cy="752857"/>
      </dsp:txXfrm>
    </dsp:sp>
    <dsp:sp modelId="{6C2E342F-5ACD-48CA-9070-F808C2FAF572}">
      <dsp:nvSpPr>
        <dsp:cNvPr id="0" name=""/>
        <dsp:cNvSpPr/>
      </dsp:nvSpPr>
      <dsp:spPr>
        <a:xfrm>
          <a:off x="1734818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2053841" y="0"/>
              </a:moveTo>
              <a:lnTo>
                <a:pt x="2053841" y="159940"/>
              </a:lnTo>
              <a:lnTo>
                <a:pt x="0" y="159940"/>
              </a:lnTo>
              <a:lnTo>
                <a:pt x="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887830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Past tense</a:t>
          </a:r>
          <a:endParaRPr lang="en-GB" sz="1800" kern="1200" dirty="0"/>
        </a:p>
      </dsp:txBody>
      <dsp:txXfrm>
        <a:off x="911253" y="3547970"/>
        <a:ext cx="1647129" cy="752857"/>
      </dsp:txXfrm>
    </dsp:sp>
    <dsp:sp modelId="{9BB0E281-B85D-45EC-8AAC-5BCE371AF923}">
      <dsp:nvSpPr>
        <dsp:cNvPr id="0" name=""/>
        <dsp:cNvSpPr/>
      </dsp:nvSpPr>
      <dsp:spPr>
        <a:xfrm>
          <a:off x="3742939" y="3204666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2941671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Present tense</a:t>
          </a:r>
        </a:p>
      </dsp:txBody>
      <dsp:txXfrm>
        <a:off x="2965094" y="3547970"/>
        <a:ext cx="1647129" cy="752857"/>
      </dsp:txXfrm>
    </dsp:sp>
    <dsp:sp modelId="{556858AF-8D18-4AAA-9DA3-7BD3D87F5201}">
      <dsp:nvSpPr>
        <dsp:cNvPr id="0" name=""/>
        <dsp:cNvSpPr/>
      </dsp:nvSpPr>
      <dsp:spPr>
        <a:xfrm>
          <a:off x="3788659" y="3204666"/>
          <a:ext cx="2053841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2053841" y="159940"/>
              </a:lnTo>
              <a:lnTo>
                <a:pt x="2053841" y="319881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4995513" y="3524547"/>
          <a:ext cx="1693975" cy="799703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Future tense</a:t>
          </a:r>
        </a:p>
      </dsp:txBody>
      <dsp:txXfrm>
        <a:off x="5018936" y="3547970"/>
        <a:ext cx="1647129" cy="752857"/>
      </dsp:txXfrm>
    </dsp:sp>
    <dsp:sp modelId="{9E177298-1606-463A-AFF9-D93058F5DACB}">
      <dsp:nvSpPr>
        <dsp:cNvPr id="0" name=""/>
        <dsp:cNvSpPr/>
      </dsp:nvSpPr>
      <dsp:spPr>
        <a:xfrm>
          <a:off x="5142650" y="2085082"/>
          <a:ext cx="133302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333023" y="159940"/>
              </a:lnTo>
              <a:lnTo>
                <a:pt x="1333023" y="3198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301615" y="2404963"/>
          <a:ext cx="2348116" cy="799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325038" y="2428386"/>
        <a:ext cx="2301270" cy="752857"/>
      </dsp:txXfrm>
    </dsp:sp>
    <dsp:sp modelId="{CB0B92C8-8F6B-4CDE-843C-E4FE26E46AD1}">
      <dsp:nvSpPr>
        <dsp:cNvPr id="0" name=""/>
        <dsp:cNvSpPr/>
      </dsp:nvSpPr>
      <dsp:spPr>
        <a:xfrm>
          <a:off x="6908774" y="965497"/>
          <a:ext cx="91440" cy="3198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00FB16-E441-4E57-A262-AA5FD6EA9DBF}">
      <dsp:nvSpPr>
        <dsp:cNvPr id="0" name=""/>
        <dsp:cNvSpPr/>
      </dsp:nvSpPr>
      <dsp:spPr>
        <a:xfrm>
          <a:off x="6228505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Prepositional Phrase </a:t>
          </a:r>
          <a:endParaRPr lang="en-GB" sz="1800" kern="1200" dirty="0"/>
        </a:p>
      </dsp:txBody>
      <dsp:txXfrm>
        <a:off x="6251928" y="1308802"/>
        <a:ext cx="1405130" cy="752857"/>
      </dsp:txXfrm>
    </dsp:sp>
    <dsp:sp modelId="{103C2D07-C57E-4D70-975E-82BFCAADA054}">
      <dsp:nvSpPr>
        <dsp:cNvPr id="0" name=""/>
        <dsp:cNvSpPr/>
      </dsp:nvSpPr>
      <dsp:spPr>
        <a:xfrm>
          <a:off x="6954494" y="965497"/>
          <a:ext cx="1811843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1811843" y="159940"/>
              </a:lnTo>
              <a:lnTo>
                <a:pt x="1811843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8040349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8063772" y="1308802"/>
        <a:ext cx="1405130" cy="752857"/>
      </dsp:txXfrm>
    </dsp:sp>
    <dsp:sp modelId="{F4F8AD33-DE16-4391-A66E-06F42F6DE93B}">
      <dsp:nvSpPr>
        <dsp:cNvPr id="0" name=""/>
        <dsp:cNvSpPr/>
      </dsp:nvSpPr>
      <dsp:spPr>
        <a:xfrm>
          <a:off x="6954494" y="965497"/>
          <a:ext cx="3623686" cy="3198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940"/>
              </a:lnTo>
              <a:lnTo>
                <a:pt x="3623686" y="159940"/>
              </a:lnTo>
              <a:lnTo>
                <a:pt x="3623686" y="3198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852192" y="1285379"/>
          <a:ext cx="1451976" cy="799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875615" y="1308802"/>
        <a:ext cx="1405130" cy="75285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3903221" y="143"/>
          <a:ext cx="3167782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929591" y="26513"/>
        <a:ext cx="3115042" cy="847607"/>
      </dsp:txXfrm>
    </dsp:sp>
    <dsp:sp modelId="{B7819136-1691-43DE-A965-D756F6859282}">
      <dsp:nvSpPr>
        <dsp:cNvPr id="0" name=""/>
        <dsp:cNvSpPr/>
      </dsp:nvSpPr>
      <dsp:spPr>
        <a:xfrm>
          <a:off x="3962718" y="900491"/>
          <a:ext cx="1524393" cy="360138"/>
        </a:xfrm>
        <a:custGeom>
          <a:avLst/>
          <a:gdLst/>
          <a:ahLst/>
          <a:cxnLst/>
          <a:rect l="0" t="0" r="0" b="0"/>
          <a:pathLst>
            <a:path>
              <a:moveTo>
                <a:pt x="1524393" y="0"/>
              </a:moveTo>
              <a:lnTo>
                <a:pt x="152439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664509" y="1260630"/>
          <a:ext cx="2596417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2690879" y="1287000"/>
        <a:ext cx="2543677" cy="847607"/>
      </dsp:txXfrm>
    </dsp:sp>
    <dsp:sp modelId="{6C2E342F-5ACD-48CA-9070-F808C2FAF572}">
      <dsp:nvSpPr>
        <dsp:cNvPr id="0" name=""/>
        <dsp:cNvSpPr/>
      </dsp:nvSpPr>
      <dsp:spPr>
        <a:xfrm>
          <a:off x="1265062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2697655" y="0"/>
              </a:moveTo>
              <a:lnTo>
                <a:pt x="2697655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311479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337849" y="2547486"/>
        <a:ext cx="1854425" cy="847607"/>
      </dsp:txXfrm>
    </dsp:sp>
    <dsp:sp modelId="{9BB0E281-B85D-45EC-8AAC-5BCE371AF923}">
      <dsp:nvSpPr>
        <dsp:cNvPr id="0" name=""/>
        <dsp:cNvSpPr/>
      </dsp:nvSpPr>
      <dsp:spPr>
        <a:xfrm>
          <a:off x="1219342" y="3421463"/>
          <a:ext cx="91440" cy="36013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311479" y="3781602"/>
          <a:ext cx="1907165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337849" y="3807972"/>
        <a:ext cx="1854425" cy="847607"/>
      </dsp:txXfrm>
    </dsp:sp>
    <dsp:sp modelId="{556858AF-8D18-4AAA-9DA3-7BD3D87F5201}">
      <dsp:nvSpPr>
        <dsp:cNvPr id="0" name=""/>
        <dsp:cNvSpPr/>
      </dsp:nvSpPr>
      <dsp:spPr>
        <a:xfrm>
          <a:off x="3962718" y="2160977"/>
          <a:ext cx="2697655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2697655" y="180069"/>
              </a:lnTo>
              <a:lnTo>
                <a:pt x="2697655" y="36013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706791" y="2521116"/>
          <a:ext cx="1907165" cy="9003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733161" y="2547486"/>
        <a:ext cx="1854425" cy="847607"/>
      </dsp:txXfrm>
    </dsp:sp>
    <dsp:sp modelId="{88BD888B-B7CE-4F5D-A402-F1A186374BB4}">
      <dsp:nvSpPr>
        <dsp:cNvPr id="0" name=""/>
        <dsp:cNvSpPr/>
      </dsp:nvSpPr>
      <dsp:spPr>
        <a:xfrm>
          <a:off x="3481011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3179363" y="0"/>
              </a:moveTo>
              <a:lnTo>
                <a:pt x="3179363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2623801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2650171" y="3807972"/>
        <a:ext cx="1661679" cy="847607"/>
      </dsp:txXfrm>
    </dsp:sp>
    <dsp:sp modelId="{D676171D-8B7C-48C7-902C-8EC2A330D62F}">
      <dsp:nvSpPr>
        <dsp:cNvPr id="0" name=""/>
        <dsp:cNvSpPr/>
      </dsp:nvSpPr>
      <dsp:spPr>
        <a:xfrm>
          <a:off x="5600586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1059787" y="0"/>
              </a:moveTo>
              <a:lnTo>
                <a:pt x="1059787" y="180069"/>
              </a:lnTo>
              <a:lnTo>
                <a:pt x="0" y="180069"/>
              </a:lnTo>
              <a:lnTo>
                <a:pt x="0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74337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769747" y="3807972"/>
        <a:ext cx="1661679" cy="847607"/>
      </dsp:txXfrm>
    </dsp:sp>
    <dsp:sp modelId="{26F10B6B-AF08-4AE9-A1D2-CDE968EF952E}">
      <dsp:nvSpPr>
        <dsp:cNvPr id="0" name=""/>
        <dsp:cNvSpPr/>
      </dsp:nvSpPr>
      <dsp:spPr>
        <a:xfrm>
          <a:off x="6660374" y="3421463"/>
          <a:ext cx="1059787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059787" y="180069"/>
              </a:lnTo>
              <a:lnTo>
                <a:pt x="1059787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862952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Finite</a:t>
          </a:r>
          <a:endParaRPr lang="en-GB" sz="1600" kern="1200" dirty="0"/>
        </a:p>
      </dsp:txBody>
      <dsp:txXfrm>
        <a:off x="6889322" y="3807972"/>
        <a:ext cx="1661679" cy="847607"/>
      </dsp:txXfrm>
    </dsp:sp>
    <dsp:sp modelId="{876C67FB-09FD-429B-8AB6-B360BE678EC4}">
      <dsp:nvSpPr>
        <dsp:cNvPr id="0" name=""/>
        <dsp:cNvSpPr/>
      </dsp:nvSpPr>
      <dsp:spPr>
        <a:xfrm>
          <a:off x="6660374" y="3421463"/>
          <a:ext cx="3179363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3179363" y="180069"/>
              </a:lnTo>
              <a:lnTo>
                <a:pt x="3179363" y="360138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982527" y="3781602"/>
          <a:ext cx="1714419" cy="90034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Non-finite</a:t>
          </a:r>
          <a:endParaRPr lang="en-GB" sz="1600" kern="1200" dirty="0"/>
        </a:p>
      </dsp:txBody>
      <dsp:txXfrm>
        <a:off x="9008897" y="3807972"/>
        <a:ext cx="1661679" cy="847607"/>
      </dsp:txXfrm>
    </dsp:sp>
    <dsp:sp modelId="{9E177298-1606-463A-AFF9-D93058F5DACB}">
      <dsp:nvSpPr>
        <dsp:cNvPr id="0" name=""/>
        <dsp:cNvSpPr/>
      </dsp:nvSpPr>
      <dsp:spPr>
        <a:xfrm>
          <a:off x="5487112" y="900491"/>
          <a:ext cx="1500786" cy="3601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0069"/>
              </a:lnTo>
              <a:lnTo>
                <a:pt x="1500786" y="180069"/>
              </a:lnTo>
              <a:lnTo>
                <a:pt x="1500786" y="36013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66083" y="1260630"/>
          <a:ext cx="2643631" cy="90034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92453" y="1287000"/>
        <a:ext cx="2590891" cy="847607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02AAA-FF5F-4C60-8BF9-505CB137C44B}">
      <dsp:nvSpPr>
        <dsp:cNvPr id="0" name=""/>
        <dsp:cNvSpPr/>
      </dsp:nvSpPr>
      <dsp:spPr>
        <a:xfrm>
          <a:off x="4244129" y="2562"/>
          <a:ext cx="2493249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264884" y="23317"/>
        <a:ext cx="2451739" cy="667121"/>
      </dsp:txXfrm>
    </dsp:sp>
    <dsp:sp modelId="{B7819136-1691-43DE-A965-D756F6859282}">
      <dsp:nvSpPr>
        <dsp:cNvPr id="0" name=""/>
        <dsp:cNvSpPr/>
      </dsp:nvSpPr>
      <dsp:spPr>
        <a:xfrm>
          <a:off x="4290957" y="711194"/>
          <a:ext cx="1199796" cy="283452"/>
        </a:xfrm>
        <a:custGeom>
          <a:avLst/>
          <a:gdLst/>
          <a:ahLst/>
          <a:cxnLst/>
          <a:rect l="0" t="0" r="0" b="0"/>
          <a:pathLst>
            <a:path>
              <a:moveTo>
                <a:pt x="1199796" y="0"/>
              </a:moveTo>
              <a:lnTo>
                <a:pt x="1199796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3269183" y="994646"/>
          <a:ext cx="2043548" cy="70863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</a:t>
          </a:r>
        </a:p>
      </dsp:txBody>
      <dsp:txXfrm>
        <a:off x="3289938" y="1015401"/>
        <a:ext cx="2002038" cy="667121"/>
      </dsp:txXfrm>
    </dsp:sp>
    <dsp:sp modelId="{6C2E342F-5ACD-48CA-9070-F808C2FAF572}">
      <dsp:nvSpPr>
        <dsp:cNvPr id="0" name=""/>
        <dsp:cNvSpPr/>
      </dsp:nvSpPr>
      <dsp:spPr>
        <a:xfrm>
          <a:off x="2167727" y="1703278"/>
          <a:ext cx="2123229" cy="283452"/>
        </a:xfrm>
        <a:custGeom>
          <a:avLst/>
          <a:gdLst/>
          <a:ahLst/>
          <a:cxnLst/>
          <a:rect l="0" t="0" r="0" b="0"/>
          <a:pathLst>
            <a:path>
              <a:moveTo>
                <a:pt x="2123229" y="0"/>
              </a:moveTo>
              <a:lnTo>
                <a:pt x="2123229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D7A685-F164-435A-9BD2-8E7FA9B20F48}">
      <dsp:nvSpPr>
        <dsp:cNvPr id="0" name=""/>
        <dsp:cNvSpPr/>
      </dsp:nvSpPr>
      <dsp:spPr>
        <a:xfrm>
          <a:off x="1417196" y="1986731"/>
          <a:ext cx="1501062" cy="70863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Auxiliary verbs</a:t>
          </a:r>
          <a:endParaRPr lang="en-GB" sz="1800" kern="1200" dirty="0"/>
        </a:p>
      </dsp:txBody>
      <dsp:txXfrm>
        <a:off x="1437951" y="2007486"/>
        <a:ext cx="1459552" cy="667121"/>
      </dsp:txXfrm>
    </dsp:sp>
    <dsp:sp modelId="{9BB0E281-B85D-45EC-8AAC-5BCE371AF923}">
      <dsp:nvSpPr>
        <dsp:cNvPr id="0" name=""/>
        <dsp:cNvSpPr/>
      </dsp:nvSpPr>
      <dsp:spPr>
        <a:xfrm>
          <a:off x="2122007" y="2695362"/>
          <a:ext cx="91440" cy="2834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429039-AF56-48FF-801C-845950637BFC}">
      <dsp:nvSpPr>
        <dsp:cNvPr id="0" name=""/>
        <dsp:cNvSpPr/>
      </dsp:nvSpPr>
      <dsp:spPr>
        <a:xfrm>
          <a:off x="1417196" y="2978815"/>
          <a:ext cx="1501062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Modal verbs</a:t>
          </a:r>
        </a:p>
      </dsp:txBody>
      <dsp:txXfrm>
        <a:off x="1437951" y="2999570"/>
        <a:ext cx="1459552" cy="667121"/>
      </dsp:txXfrm>
    </dsp:sp>
    <dsp:sp modelId="{556858AF-8D18-4AAA-9DA3-7BD3D87F5201}">
      <dsp:nvSpPr>
        <dsp:cNvPr id="0" name=""/>
        <dsp:cNvSpPr/>
      </dsp:nvSpPr>
      <dsp:spPr>
        <a:xfrm>
          <a:off x="4290957" y="1703278"/>
          <a:ext cx="2123229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2123229" y="141726"/>
              </a:lnTo>
              <a:lnTo>
                <a:pt x="2123229" y="283452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C79D68-A7AC-45E3-9486-BDCB8E63845B}">
      <dsp:nvSpPr>
        <dsp:cNvPr id="0" name=""/>
        <dsp:cNvSpPr/>
      </dsp:nvSpPr>
      <dsp:spPr>
        <a:xfrm>
          <a:off x="5663655" y="1986731"/>
          <a:ext cx="1501062" cy="70863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Main verbs</a:t>
          </a:r>
        </a:p>
      </dsp:txBody>
      <dsp:txXfrm>
        <a:off x="5684410" y="2007486"/>
        <a:ext cx="1459552" cy="667121"/>
      </dsp:txXfrm>
    </dsp:sp>
    <dsp:sp modelId="{88BD888B-B7CE-4F5D-A402-F1A186374BB4}">
      <dsp:nvSpPr>
        <dsp:cNvPr id="0" name=""/>
        <dsp:cNvSpPr/>
      </dsp:nvSpPr>
      <dsp:spPr>
        <a:xfrm>
          <a:off x="3911822" y="2695362"/>
          <a:ext cx="2502364" cy="283452"/>
        </a:xfrm>
        <a:custGeom>
          <a:avLst/>
          <a:gdLst/>
          <a:ahLst/>
          <a:cxnLst/>
          <a:rect l="0" t="0" r="0" b="0"/>
          <a:pathLst>
            <a:path>
              <a:moveTo>
                <a:pt x="2502364" y="0"/>
              </a:moveTo>
              <a:lnTo>
                <a:pt x="2502364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3B535E-84EC-4317-B601-7B3434BC1A6C}">
      <dsp:nvSpPr>
        <dsp:cNvPr id="0" name=""/>
        <dsp:cNvSpPr/>
      </dsp:nvSpPr>
      <dsp:spPr>
        <a:xfrm>
          <a:off x="3237143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Transitive</a:t>
          </a:r>
          <a:endParaRPr lang="en-GB" sz="1600" kern="1200" dirty="0"/>
        </a:p>
      </dsp:txBody>
      <dsp:txXfrm>
        <a:off x="3257898" y="2999570"/>
        <a:ext cx="1307848" cy="667121"/>
      </dsp:txXfrm>
    </dsp:sp>
    <dsp:sp modelId="{D676171D-8B7C-48C7-902C-8EC2A330D62F}">
      <dsp:nvSpPr>
        <dsp:cNvPr id="0" name=""/>
        <dsp:cNvSpPr/>
      </dsp:nvSpPr>
      <dsp:spPr>
        <a:xfrm>
          <a:off x="5580065" y="2695362"/>
          <a:ext cx="834121" cy="283452"/>
        </a:xfrm>
        <a:custGeom>
          <a:avLst/>
          <a:gdLst/>
          <a:ahLst/>
          <a:cxnLst/>
          <a:rect l="0" t="0" r="0" b="0"/>
          <a:pathLst>
            <a:path>
              <a:moveTo>
                <a:pt x="834121" y="0"/>
              </a:moveTo>
              <a:lnTo>
                <a:pt x="834121" y="141726"/>
              </a:lnTo>
              <a:lnTo>
                <a:pt x="0" y="141726"/>
              </a:lnTo>
              <a:lnTo>
                <a:pt x="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BCE3A64-7260-4D5D-B06C-3DDAD43DC395}">
      <dsp:nvSpPr>
        <dsp:cNvPr id="0" name=""/>
        <dsp:cNvSpPr/>
      </dsp:nvSpPr>
      <dsp:spPr>
        <a:xfrm>
          <a:off x="4905386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Intransitive </a:t>
          </a:r>
          <a:endParaRPr lang="en-GB" sz="1600" kern="1200" dirty="0"/>
        </a:p>
      </dsp:txBody>
      <dsp:txXfrm>
        <a:off x="4926141" y="2999570"/>
        <a:ext cx="1307848" cy="667121"/>
      </dsp:txXfrm>
    </dsp:sp>
    <dsp:sp modelId="{26F10B6B-AF08-4AE9-A1D2-CDE968EF952E}">
      <dsp:nvSpPr>
        <dsp:cNvPr id="0" name=""/>
        <dsp:cNvSpPr/>
      </dsp:nvSpPr>
      <dsp:spPr>
        <a:xfrm>
          <a:off x="6414186" y="2695362"/>
          <a:ext cx="834121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834121" y="141726"/>
              </a:lnTo>
              <a:lnTo>
                <a:pt x="834121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569DE79-166A-476F-963C-2C6A74372975}">
      <dsp:nvSpPr>
        <dsp:cNvPr id="0" name=""/>
        <dsp:cNvSpPr/>
      </dsp:nvSpPr>
      <dsp:spPr>
        <a:xfrm>
          <a:off x="6573629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Finite</a:t>
          </a:r>
        </a:p>
      </dsp:txBody>
      <dsp:txXfrm>
        <a:off x="6594384" y="2999570"/>
        <a:ext cx="1307848" cy="667121"/>
      </dsp:txXfrm>
    </dsp:sp>
    <dsp:sp modelId="{032CFDBF-BA55-427B-8BF9-BA5484F15C8C}">
      <dsp:nvSpPr>
        <dsp:cNvPr id="0" name=""/>
        <dsp:cNvSpPr/>
      </dsp:nvSpPr>
      <dsp:spPr>
        <a:xfrm>
          <a:off x="7202588" y="3687447"/>
          <a:ext cx="91440" cy="2834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E1F34D-7571-4413-BF60-C0616F2F4049}">
      <dsp:nvSpPr>
        <dsp:cNvPr id="0" name=""/>
        <dsp:cNvSpPr/>
      </dsp:nvSpPr>
      <dsp:spPr>
        <a:xfrm>
          <a:off x="6528310" y="3970899"/>
          <a:ext cx="1439996" cy="708631"/>
        </a:xfrm>
        <a:prstGeom prst="roundRect">
          <a:avLst>
            <a:gd name="adj" fmla="val 10000"/>
          </a:avLst>
        </a:prstGeom>
        <a:solidFill>
          <a:srgbClr val="FF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/>
            <a:t>Subjunctive form</a:t>
          </a:r>
          <a:endParaRPr lang="en-GB" sz="1600" kern="1200" dirty="0"/>
        </a:p>
      </dsp:txBody>
      <dsp:txXfrm>
        <a:off x="6549065" y="3991654"/>
        <a:ext cx="1398486" cy="667121"/>
      </dsp:txXfrm>
    </dsp:sp>
    <dsp:sp modelId="{876C67FB-09FD-429B-8AB6-B360BE678EC4}">
      <dsp:nvSpPr>
        <dsp:cNvPr id="0" name=""/>
        <dsp:cNvSpPr/>
      </dsp:nvSpPr>
      <dsp:spPr>
        <a:xfrm>
          <a:off x="6414186" y="2695362"/>
          <a:ext cx="2502364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2502364" y="141726"/>
              </a:lnTo>
              <a:lnTo>
                <a:pt x="2502364" y="283452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02FE48-C0A8-44E8-95EE-BE1D94919A71}">
      <dsp:nvSpPr>
        <dsp:cNvPr id="0" name=""/>
        <dsp:cNvSpPr/>
      </dsp:nvSpPr>
      <dsp:spPr>
        <a:xfrm>
          <a:off x="8241871" y="2978815"/>
          <a:ext cx="1349358" cy="708631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/>
            <a:t>Non-finite</a:t>
          </a:r>
        </a:p>
      </dsp:txBody>
      <dsp:txXfrm>
        <a:off x="8262626" y="2999570"/>
        <a:ext cx="1307848" cy="667121"/>
      </dsp:txXfrm>
    </dsp:sp>
    <dsp:sp modelId="{9E177298-1606-463A-AFF9-D93058F5DACB}">
      <dsp:nvSpPr>
        <dsp:cNvPr id="0" name=""/>
        <dsp:cNvSpPr/>
      </dsp:nvSpPr>
      <dsp:spPr>
        <a:xfrm>
          <a:off x="5490753" y="711194"/>
          <a:ext cx="1181216" cy="283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726"/>
              </a:lnTo>
              <a:lnTo>
                <a:pt x="1181216" y="141726"/>
              </a:lnTo>
              <a:lnTo>
                <a:pt x="1181216" y="283452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5631615" y="994646"/>
          <a:ext cx="2080709" cy="708631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5652370" y="1015401"/>
        <a:ext cx="2039199" cy="6671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871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24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40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37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40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82445" y="21237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40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44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3797"/>
        <a:ext cx="1715275" cy="942427"/>
      </dsp:txXfrm>
    </dsp:sp>
    <dsp:sp modelId="{E05A62CD-9242-4A4D-8A0F-EF9B67F026D0}">
      <dsp:nvSpPr>
        <dsp:cNvPr id="0" name=""/>
        <dsp:cNvSpPr/>
      </dsp:nvSpPr>
      <dsp:spPr>
        <a:xfrm>
          <a:off x="4976178" y="16940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74CB9C-58BA-43A9-8DF8-F8C8ED73DC09}">
      <dsp:nvSpPr>
        <dsp:cNvPr id="0" name=""/>
        <dsp:cNvSpPr/>
      </dsp:nvSpPr>
      <dsp:spPr>
        <a:xfrm>
          <a:off x="6129602" y="20944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</a:t>
          </a:r>
        </a:p>
      </dsp:txBody>
      <dsp:txXfrm>
        <a:off x="6158922" y="21237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40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44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3797"/>
        <a:ext cx="1810987" cy="94242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2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2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3934526" y="2127935"/>
        <a:ext cx="1715275" cy="942427"/>
      </dsp:txXfrm>
    </dsp:sp>
    <dsp:sp modelId="{B50BD3FB-E473-4512-B6AA-808DF406E318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5C1892-4C01-49E5-868D-835B5611391E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127935"/>
        <a:ext cx="1810987" cy="94242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Conjunctions</a:t>
          </a:r>
          <a:endParaRPr lang="en-GB" sz="1400" kern="1200" dirty="0"/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37504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472854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44450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074197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44450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074197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44450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44877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074197"/>
        <a:ext cx="1715275" cy="942427"/>
      </dsp:txXfrm>
    </dsp:sp>
    <dsp:sp modelId="{1E19C410-D02C-4CFB-804F-86AD470D3027}">
      <dsp:nvSpPr>
        <dsp:cNvPr id="0" name=""/>
        <dsp:cNvSpPr/>
      </dsp:nvSpPr>
      <dsp:spPr>
        <a:xfrm>
          <a:off x="4976178" y="1644450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04E4B0-CC50-4E8D-8475-0F632A664100}">
      <dsp:nvSpPr>
        <dsp:cNvPr id="0" name=""/>
        <dsp:cNvSpPr/>
      </dsp:nvSpPr>
      <dsp:spPr>
        <a:xfrm>
          <a:off x="6129602" y="2044877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 clauses</a:t>
          </a:r>
        </a:p>
      </dsp:txBody>
      <dsp:txXfrm>
        <a:off x="6158922" y="2074197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44450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44877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11003" y="2074197"/>
        <a:ext cx="1810987" cy="94242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14933" y="491241"/>
          <a:ext cx="4722488" cy="12069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650283" y="526591"/>
        <a:ext cx="4651788" cy="1136246"/>
      </dsp:txXfrm>
    </dsp:sp>
    <dsp:sp modelId="{33643D00-C75E-4DF5-A0F0-DFA21355EB8A}">
      <dsp:nvSpPr>
        <dsp:cNvPr id="0" name=""/>
        <dsp:cNvSpPr/>
      </dsp:nvSpPr>
      <dsp:spPr>
        <a:xfrm>
          <a:off x="751845" y="1698188"/>
          <a:ext cx="4224332" cy="400426"/>
        </a:xfrm>
        <a:custGeom>
          <a:avLst/>
          <a:gdLst/>
          <a:ahLst/>
          <a:cxnLst/>
          <a:rect l="0" t="0" r="0" b="0"/>
          <a:pathLst>
            <a:path>
              <a:moveTo>
                <a:pt x="4224332" y="0"/>
              </a:moveTo>
              <a:lnTo>
                <a:pt x="422433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44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0364" y="2127935"/>
        <a:ext cx="1442960" cy="942427"/>
      </dsp:txXfrm>
    </dsp:sp>
    <dsp:sp modelId="{67357A81-5F47-46C8-8791-23DB6B665016}">
      <dsp:nvSpPr>
        <dsp:cNvPr id="0" name=""/>
        <dsp:cNvSpPr/>
      </dsp:nvSpPr>
      <dsp:spPr>
        <a:xfrm>
          <a:off x="2703925" y="1698188"/>
          <a:ext cx="2272252" cy="400426"/>
        </a:xfrm>
        <a:custGeom>
          <a:avLst/>
          <a:gdLst/>
          <a:ahLst/>
          <a:cxnLst/>
          <a:rect l="0" t="0" r="0" b="0"/>
          <a:pathLst>
            <a:path>
              <a:moveTo>
                <a:pt x="2272252" y="0"/>
              </a:moveTo>
              <a:lnTo>
                <a:pt x="2272252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953125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82445" y="2127935"/>
        <a:ext cx="1442960" cy="942427"/>
      </dsp:txXfrm>
    </dsp:sp>
    <dsp:sp modelId="{E5E261E0-CCBC-4B5A-A904-F243E2AA53B0}">
      <dsp:nvSpPr>
        <dsp:cNvPr id="0" name=""/>
        <dsp:cNvSpPr/>
      </dsp:nvSpPr>
      <dsp:spPr>
        <a:xfrm>
          <a:off x="4792164" y="1698188"/>
          <a:ext cx="184013" cy="400426"/>
        </a:xfrm>
        <a:custGeom>
          <a:avLst/>
          <a:gdLst/>
          <a:ahLst/>
          <a:cxnLst/>
          <a:rect l="0" t="0" r="0" b="0"/>
          <a:pathLst>
            <a:path>
              <a:moveTo>
                <a:pt x="184013" y="0"/>
              </a:moveTo>
              <a:lnTo>
                <a:pt x="184013" y="200213"/>
              </a:lnTo>
              <a:lnTo>
                <a:pt x="0" y="200213"/>
              </a:lnTo>
              <a:lnTo>
                <a:pt x="0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3905206" y="2098615"/>
          <a:ext cx="1773915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  <a:br>
            <a:rPr lang="en-GB" sz="1400" kern="1200" dirty="0"/>
          </a:br>
          <a:r>
            <a:rPr lang="en-GB" sz="1400" kern="1200" dirty="0"/>
            <a:t>– Where things are</a:t>
          </a:r>
        </a:p>
      </dsp:txBody>
      <dsp:txXfrm>
        <a:off x="3934526" y="2127935"/>
        <a:ext cx="1715275" cy="942427"/>
      </dsp:txXfrm>
    </dsp:sp>
    <dsp:sp modelId="{26DD600A-3C46-4D9E-8379-10794F66924A}">
      <dsp:nvSpPr>
        <dsp:cNvPr id="0" name=""/>
        <dsp:cNvSpPr/>
      </dsp:nvSpPr>
      <dsp:spPr>
        <a:xfrm>
          <a:off x="4976178" y="1698188"/>
          <a:ext cx="1904224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1904224" y="200213"/>
              </a:lnTo>
              <a:lnTo>
                <a:pt x="1904224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7F4FAA-9336-4ABC-A5F4-051B56828069}">
      <dsp:nvSpPr>
        <dsp:cNvPr id="0" name=""/>
        <dsp:cNvSpPr/>
      </dsp:nvSpPr>
      <dsp:spPr>
        <a:xfrm>
          <a:off x="6129602" y="2098615"/>
          <a:ext cx="1501600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Conjunctions – Joins clauses</a:t>
          </a:r>
        </a:p>
      </dsp:txBody>
      <dsp:txXfrm>
        <a:off x="6158922" y="2127935"/>
        <a:ext cx="1442960" cy="942427"/>
      </dsp:txXfrm>
    </dsp:sp>
    <dsp:sp modelId="{F7436063-BF3D-4400-ABDF-46A0C91AC2E1}">
      <dsp:nvSpPr>
        <dsp:cNvPr id="0" name=""/>
        <dsp:cNvSpPr/>
      </dsp:nvSpPr>
      <dsp:spPr>
        <a:xfrm>
          <a:off x="4976178" y="1698188"/>
          <a:ext cx="4040319" cy="400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0213"/>
              </a:lnTo>
              <a:lnTo>
                <a:pt x="4040319" y="200213"/>
              </a:lnTo>
              <a:lnTo>
                <a:pt x="4040319" y="40042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081683" y="2098615"/>
          <a:ext cx="1869627" cy="1001067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11003" y="2127935"/>
        <a:ext cx="1810987" cy="94242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564322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/>
            <a:t>Verb</a:t>
          </a:r>
          <a:endParaRPr lang="en-GB" sz="1800" kern="1200" dirty="0"/>
        </a:p>
      </dsp:txBody>
      <dsp:txXfrm>
        <a:off x="2591464" y="2814457"/>
        <a:ext cx="1335770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903535" y="185340"/>
              </a:lnTo>
              <a:lnTo>
                <a:pt x="90353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</a:t>
          </a:r>
        </a:p>
      </dsp:txBody>
      <dsp:txXfrm>
        <a:off x="439853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3259350" y="2416633"/>
          <a:ext cx="903535" cy="370681"/>
        </a:xfrm>
        <a:custGeom>
          <a:avLst/>
          <a:gdLst/>
          <a:ahLst/>
          <a:cxnLst/>
          <a:rect l="0" t="0" r="0" b="0"/>
          <a:pathLst>
            <a:path>
              <a:moveTo>
                <a:pt x="903535" y="0"/>
              </a:moveTo>
              <a:lnTo>
                <a:pt x="90353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226935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29649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666363" y="2787315"/>
          <a:ext cx="1390054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</a:t>
          </a:r>
        </a:p>
      </dsp:txBody>
      <dsp:txXfrm>
        <a:off x="4693505" y="2814457"/>
        <a:ext cx="1335770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3910159" y="1960"/>
          <a:ext cx="4371680" cy="111728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3942883" y="34684"/>
        <a:ext cx="4306232" cy="1051840"/>
      </dsp:txXfrm>
    </dsp:sp>
    <dsp:sp modelId="{33643D00-C75E-4DF5-A0F0-DFA21355EB8A}">
      <dsp:nvSpPr>
        <dsp:cNvPr id="0" name=""/>
        <dsp:cNvSpPr/>
      </dsp:nvSpPr>
      <dsp:spPr>
        <a:xfrm>
          <a:off x="2355814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3740185" y="0"/>
              </a:moveTo>
              <a:lnTo>
                <a:pt x="374018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660787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</a:t>
          </a:r>
        </a:p>
      </dsp:txBody>
      <dsp:txXfrm>
        <a:off x="1687929" y="1517072"/>
        <a:ext cx="1335770" cy="872419"/>
      </dsp:txXfrm>
    </dsp:sp>
    <dsp:sp modelId="{67357A81-5F47-46C8-8791-23DB6B665016}">
      <dsp:nvSpPr>
        <dsp:cNvPr id="0" name=""/>
        <dsp:cNvSpPr/>
      </dsp:nvSpPr>
      <dsp:spPr>
        <a:xfrm>
          <a:off x="4162885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1933114" y="0"/>
              </a:moveTo>
              <a:lnTo>
                <a:pt x="1933114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4678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495000" y="1517072"/>
        <a:ext cx="1335770" cy="872419"/>
      </dsp:txXfrm>
    </dsp:sp>
    <dsp:sp modelId="{B7819136-1691-43DE-A965-D756F6859282}">
      <dsp:nvSpPr>
        <dsp:cNvPr id="0" name=""/>
        <dsp:cNvSpPr/>
      </dsp:nvSpPr>
      <dsp:spPr>
        <a:xfrm>
          <a:off x="2964380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1198505" y="0"/>
              </a:moveTo>
              <a:lnTo>
                <a:pt x="1198505" y="185340"/>
              </a:lnTo>
              <a:lnTo>
                <a:pt x="0" y="185340"/>
              </a:lnTo>
              <a:lnTo>
                <a:pt x="0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F16F6A-7BA9-4C4A-936E-2FD60E41CBC6}">
      <dsp:nvSpPr>
        <dsp:cNvPr id="0" name=""/>
        <dsp:cNvSpPr/>
      </dsp:nvSpPr>
      <dsp:spPr>
        <a:xfrm>
          <a:off x="197438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Verb - Being or doing words</a:t>
          </a:r>
        </a:p>
      </dsp:txBody>
      <dsp:txXfrm>
        <a:off x="2001525" y="2814457"/>
        <a:ext cx="1925709" cy="872419"/>
      </dsp:txXfrm>
    </dsp:sp>
    <dsp:sp modelId="{9E177298-1606-463A-AFF9-D93058F5DACB}">
      <dsp:nvSpPr>
        <dsp:cNvPr id="0" name=""/>
        <dsp:cNvSpPr/>
      </dsp:nvSpPr>
      <dsp:spPr>
        <a:xfrm>
          <a:off x="4162885" y="2416633"/>
          <a:ext cx="119850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198505" y="185340"/>
              </a:lnTo>
              <a:lnTo>
                <a:pt x="1198505" y="37068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CB563-BE31-4672-A37B-AF06B9D42CD8}">
      <dsp:nvSpPr>
        <dsp:cNvPr id="0" name=""/>
        <dsp:cNvSpPr/>
      </dsp:nvSpPr>
      <dsp:spPr>
        <a:xfrm>
          <a:off x="4371393" y="2787315"/>
          <a:ext cx="1979993" cy="92670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 - Describes a verb </a:t>
          </a:r>
        </a:p>
      </dsp:txBody>
      <dsp:txXfrm>
        <a:off x="4398535" y="2814457"/>
        <a:ext cx="1925709" cy="872419"/>
      </dsp:txXfrm>
    </dsp:sp>
    <dsp:sp modelId="{E5E261E0-CCBC-4B5A-A904-F243E2AA53B0}">
      <dsp:nvSpPr>
        <dsp:cNvPr id="0" name=""/>
        <dsp:cNvSpPr/>
      </dsp:nvSpPr>
      <dsp:spPr>
        <a:xfrm>
          <a:off x="6050279" y="1119249"/>
          <a:ext cx="91440" cy="370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274929" y="1489930"/>
          <a:ext cx="1642141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</a:t>
          </a:r>
        </a:p>
      </dsp:txBody>
      <dsp:txXfrm>
        <a:off x="5302071" y="1517072"/>
        <a:ext cx="1587857" cy="872419"/>
      </dsp:txXfrm>
    </dsp:sp>
    <dsp:sp modelId="{103C2D07-C57E-4D70-975E-82BFCAADA054}">
      <dsp:nvSpPr>
        <dsp:cNvPr id="0" name=""/>
        <dsp:cNvSpPr/>
      </dsp:nvSpPr>
      <dsp:spPr>
        <a:xfrm>
          <a:off x="6096000" y="1119249"/>
          <a:ext cx="1933114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1933114" y="185340"/>
              </a:lnTo>
              <a:lnTo>
                <a:pt x="1933114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0CD390-102B-4D28-AED9-6F4F7739FC5C}">
      <dsp:nvSpPr>
        <dsp:cNvPr id="0" name=""/>
        <dsp:cNvSpPr/>
      </dsp:nvSpPr>
      <dsp:spPr>
        <a:xfrm>
          <a:off x="7334086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200" kern="1200"/>
            <a:t>Conjunctions</a:t>
          </a:r>
          <a:endParaRPr lang="en-GB" sz="1200" kern="1200" dirty="0"/>
        </a:p>
      </dsp:txBody>
      <dsp:txXfrm>
        <a:off x="7361228" y="1517072"/>
        <a:ext cx="1335770" cy="872419"/>
      </dsp:txXfrm>
    </dsp:sp>
    <dsp:sp modelId="{F4F8AD33-DE16-4391-A66E-06F42F6DE93B}">
      <dsp:nvSpPr>
        <dsp:cNvPr id="0" name=""/>
        <dsp:cNvSpPr/>
      </dsp:nvSpPr>
      <dsp:spPr>
        <a:xfrm>
          <a:off x="6096000" y="1119249"/>
          <a:ext cx="3740185" cy="370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40"/>
              </a:lnTo>
              <a:lnTo>
                <a:pt x="3740185" y="185340"/>
              </a:lnTo>
              <a:lnTo>
                <a:pt x="3740185" y="3706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179545-E334-4429-BEBD-B7367FE4ED92}">
      <dsp:nvSpPr>
        <dsp:cNvPr id="0" name=""/>
        <dsp:cNvSpPr/>
      </dsp:nvSpPr>
      <dsp:spPr>
        <a:xfrm>
          <a:off x="9141158" y="1489930"/>
          <a:ext cx="1390054" cy="926703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9168300" y="1517072"/>
        <a:ext cx="1335770" cy="872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18/08/2026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074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440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9126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18/08/2026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5B6F2-BDAC-3727-E8BF-0C2FDFBCD0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6A885FF-20EE-4338-B3C5-2ADE7A063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84E9806-CD5E-E6C6-BD36-EDEA8362E4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68E1BF-0956-0119-8A08-D4237298AF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AC8167-7D0B-D09C-EBFB-801613A85A2A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B3701C-90A8-694F-8AFC-59518311964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65826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C5A70-24E6-99F7-FA53-2F8B66B793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ED14852-9811-1E77-0A40-7DE4439D3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CA34A32-3A95-BD85-AEB6-09DAF6ACE9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F6A9BC-AEEB-9FFC-F970-3AFD55E168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219F04-4FB9-65E7-A139-A9BFD45092D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D8C7E1-D13B-DF7C-ABE7-393CFA39FA9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1742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476A3-8DB8-9DE7-AEDD-007B72F38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5A6099-1781-BAEF-8C4E-27EAE7FED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388AC95-DC3F-D2DA-3462-DBF0051744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263B39-1DE2-C45B-195D-A9EBAC22E0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5E6A0BC-24FF-5F78-B65E-211CF64C8211}"/>
              </a:ext>
            </a:extLst>
          </p:cNvPr>
          <p:cNvGraphicFramePr/>
          <p:nvPr/>
        </p:nvGraphicFramePr>
        <p:xfrm>
          <a:off x="0" y="590550"/>
          <a:ext cx="12192000" cy="43255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5F394D0-D3C3-2B71-F0DB-F13CA047D42B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when</a:t>
            </a:r>
            <a:r>
              <a:rPr lang="en-GB" sz="2400" dirty="0"/>
              <a:t>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10306041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43B59-E913-4EAB-F1B9-CC15BAC3C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AB3D559-ADFE-30A2-46DA-291372286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09FA091-D9E7-331B-4CD4-60E94CA477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BE5089-56B3-6B82-23E2-C32D9A66A7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9D559CF-3A5C-AF92-03E2-CB79ECC72EDD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3244786-CE93-A15A-C564-A014BDDEAA2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41213631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55913-CE41-1C6A-857E-E497D3E36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4E69634-198F-1E8A-5EA5-192FFD874F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FC93AB-A05E-3496-B8A4-185313970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27C0ED3-DEBD-6F87-2F96-61081F0D4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82ED1AD-6473-0C86-A89F-14204E6E01F1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754EBA8-7978-6D84-ED57-9080544B8613}"/>
              </a:ext>
            </a:extLst>
          </p:cNvPr>
          <p:cNvSpPr txBox="1"/>
          <p:nvPr/>
        </p:nvSpPr>
        <p:spPr>
          <a:xfrm>
            <a:off x="2504471" y="5384769"/>
            <a:ext cx="81001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</a:t>
            </a:r>
            <a:r>
              <a:rPr lang="en-GB" sz="2400" b="1" u="sng" dirty="0"/>
              <a:t>how</a:t>
            </a:r>
            <a:r>
              <a:rPr lang="en-GB" sz="2400" dirty="0"/>
              <a:t> they are used. </a:t>
            </a:r>
          </a:p>
        </p:txBody>
      </p:sp>
    </p:spTree>
    <p:extLst>
      <p:ext uri="{BB962C8B-B14F-4D97-AF65-F5344CB8AC3E}">
        <p14:creationId xmlns:p14="http://schemas.microsoft.com/office/powerpoint/2010/main" val="18777141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0B2C1A-8752-9B71-D22F-BC13891E1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728931A-A5FF-21D8-90E6-5E42066DD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105DEFF1-AEEB-8E6C-B9EE-4E55FEFAE1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582A32-804D-5BFE-F6D1-55BA497A5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927" y="590550"/>
            <a:ext cx="11508798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B3D83A6-2676-A1E4-4C64-98619CBF71FA}"/>
              </a:ext>
            </a:extLst>
          </p:cNvPr>
          <p:cNvGraphicFramePr/>
          <p:nvPr/>
        </p:nvGraphicFramePr>
        <p:xfrm>
          <a:off x="795646" y="590550"/>
          <a:ext cx="11008427" cy="4682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3BE39C2-A686-0353-F846-FEFFB7F5D1A9}"/>
              </a:ext>
            </a:extLst>
          </p:cNvPr>
          <p:cNvSpPr txBox="1"/>
          <p:nvPr/>
        </p:nvSpPr>
        <p:spPr>
          <a:xfrm>
            <a:off x="537355" y="5470355"/>
            <a:ext cx="11266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look at a type of </a:t>
            </a:r>
            <a:r>
              <a:rPr lang="en-GB" sz="2400" i="1" u="sng" dirty="0"/>
              <a:t>finite</a:t>
            </a:r>
            <a:r>
              <a:rPr lang="en-GB" sz="2400" i="1" dirty="0"/>
              <a:t> </a:t>
            </a:r>
            <a:r>
              <a:rPr lang="en-GB" sz="2400" dirty="0"/>
              <a:t>verb called the subjunctive form.</a:t>
            </a:r>
          </a:p>
        </p:txBody>
      </p:sp>
    </p:spTree>
    <p:extLst>
      <p:ext uri="{BB962C8B-B14F-4D97-AF65-F5344CB8AC3E}">
        <p14:creationId xmlns:p14="http://schemas.microsoft.com/office/powerpoint/2010/main" val="3290060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29198" y="1685707"/>
            <a:ext cx="11497109" cy="184467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type of word “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is?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7DA4A7-B125-1ADF-E72A-BCCC79278733}"/>
              </a:ext>
            </a:extLst>
          </p:cNvPr>
          <p:cNvSpPr txBox="1">
            <a:spLocks/>
          </p:cNvSpPr>
          <p:nvPr/>
        </p:nvSpPr>
        <p:spPr>
          <a:xfrm>
            <a:off x="429198" y="374483"/>
            <a:ext cx="11448765" cy="90013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on the mat.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0984DDC-BC67-EB14-6DE8-9E83E520D167}"/>
              </a:ext>
            </a:extLst>
          </p:cNvPr>
          <p:cNvSpPr txBox="1">
            <a:spLocks/>
          </p:cNvSpPr>
          <p:nvPr/>
        </p:nvSpPr>
        <p:spPr>
          <a:xfrm>
            <a:off x="477544" y="3941469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 words are called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0F2A43-837D-990F-1BA7-EB7D6D73BC02}"/>
              </a:ext>
            </a:extLst>
          </p:cNvPr>
          <p:cNvSpPr txBox="1">
            <a:spLocks/>
          </p:cNvSpPr>
          <p:nvPr/>
        </p:nvSpPr>
        <p:spPr>
          <a:xfrm>
            <a:off x="486801" y="5327365"/>
            <a:ext cx="11400419" cy="97480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“Sat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is the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0974FA-DCCE-F769-A6A4-64A65870F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2852 -0.29098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1" y="-11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20511"/>
            <a:ext cx="10283535" cy="2392773"/>
          </a:xfrm>
          <a:prstGeom prst="roundRect">
            <a:avLst>
              <a:gd name="adj" fmla="val 7646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subjunctive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 of a 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expresses things that could or should happen.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used to express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wishes, hopes, commands, demands or suggestions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typically only used in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formal language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1" y="2872403"/>
            <a:ext cx="10283535" cy="101011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“It is important that she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 these terms.”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CE3E6E-7220-A19E-EF9E-370B4C3D7ABC}"/>
              </a:ext>
            </a:extLst>
          </p:cNvPr>
          <p:cNvSpPr txBox="1">
            <a:spLocks/>
          </p:cNvSpPr>
          <p:nvPr/>
        </p:nvSpPr>
        <p:spPr>
          <a:xfrm>
            <a:off x="954230" y="4888712"/>
            <a:ext cx="10283535" cy="14720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different but often confused with modal verbs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(can, may, will, should, …)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DFCD58C-BA2A-D5B1-C4F9-3586160AEE8C}"/>
              </a:ext>
            </a:extLst>
          </p:cNvPr>
          <p:cNvSpPr txBox="1">
            <a:spLocks/>
          </p:cNvSpPr>
          <p:nvPr/>
        </p:nvSpPr>
        <p:spPr>
          <a:xfrm>
            <a:off x="954230" y="4041634"/>
            <a:ext cx="10283535" cy="68796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</a:t>
            </a:r>
            <a:r>
              <a:rPr lang="en-GB" sz="32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“she agree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subjunctive is rare and used with the same verbs and structures repeatedly.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659876" y="1861777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that 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listen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go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leave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910B16-6A5F-627C-36E9-3451C874B920}"/>
              </a:ext>
            </a:extLst>
          </p:cNvPr>
          <p:cNvSpPr txBox="1">
            <a:spLocks/>
          </p:cNvSpPr>
          <p:nvPr/>
        </p:nvSpPr>
        <p:spPr>
          <a:xfrm>
            <a:off x="659876" y="5413539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DA1AEC-EB1A-3440-FB7E-E5149E05185A}"/>
              </a:ext>
            </a:extLst>
          </p:cNvPr>
          <p:cNvSpPr txBox="1">
            <a:spLocks/>
          </p:cNvSpPr>
          <p:nvPr/>
        </p:nvSpPr>
        <p:spPr>
          <a:xfrm>
            <a:off x="612742" y="407054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attend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meeting.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87A2E0E-CC5D-CEB3-C445-6D46D5977551}"/>
              </a:ext>
            </a:extLst>
          </p:cNvPr>
          <p:cNvSpPr txBox="1">
            <a:spLocks/>
          </p:cNvSpPr>
          <p:nvPr/>
        </p:nvSpPr>
        <p:spPr>
          <a:xfrm>
            <a:off x="8443179" y="1825100"/>
            <a:ext cx="3488107" cy="195504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“agrees”.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“listens”.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“goes”.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“leaves”.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FDC037E4-667F-64A4-33B1-3941A1BA4037}"/>
              </a:ext>
            </a:extLst>
          </p:cNvPr>
          <p:cNvSpPr/>
          <p:nvPr/>
        </p:nvSpPr>
        <p:spPr>
          <a:xfrm rot="10800000">
            <a:off x="7176893" y="2456076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92983BA-1BCD-E513-3D86-11D7B277C692}"/>
              </a:ext>
            </a:extLst>
          </p:cNvPr>
          <p:cNvSpPr txBox="1">
            <a:spLocks/>
          </p:cNvSpPr>
          <p:nvPr/>
        </p:nvSpPr>
        <p:spPr>
          <a:xfrm>
            <a:off x="8443179" y="5383854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“I was”.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1202D24-0FCF-80ED-8D7A-1D9A14295F35}"/>
              </a:ext>
            </a:extLst>
          </p:cNvPr>
          <p:cNvSpPr/>
          <p:nvPr/>
        </p:nvSpPr>
        <p:spPr>
          <a:xfrm rot="10800000">
            <a:off x="7176893" y="5648009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9B7D82-91B6-D3E9-6F91-FDBCCC2DCA05}"/>
              </a:ext>
            </a:extLst>
          </p:cNvPr>
          <p:cNvSpPr txBox="1">
            <a:spLocks/>
          </p:cNvSpPr>
          <p:nvPr/>
        </p:nvSpPr>
        <p:spPr>
          <a:xfrm>
            <a:off x="8443178" y="4067890"/>
            <a:ext cx="3488107" cy="110334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 “they are”.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Not “he attends”.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D40CD16-D79E-6A8E-B6A6-963936C28C4A}"/>
              </a:ext>
            </a:extLst>
          </p:cNvPr>
          <p:cNvSpPr/>
          <p:nvPr/>
        </p:nvSpPr>
        <p:spPr>
          <a:xfrm rot="10800000">
            <a:off x="7183557" y="4066464"/>
            <a:ext cx="1168924" cy="575035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363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68ABE-9D42-7DAC-8FE4-7926EDAFFC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822BD38-27E9-C971-6D24-F0E1317E93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F57F80F-EE4E-9971-77FE-3D89E9084A9B}"/>
              </a:ext>
            </a:extLst>
          </p:cNvPr>
          <p:cNvSpPr txBox="1">
            <a:spLocks/>
          </p:cNvSpPr>
          <p:nvPr/>
        </p:nvSpPr>
        <p:spPr>
          <a:xfrm>
            <a:off x="659876" y="211095"/>
            <a:ext cx="11271409" cy="140291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any patterns?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18BCB9C-5A99-AFD7-C066-ADF0E2973523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that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that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that he leave.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C12549-D45F-DBD8-DC3C-DB63C962A8E1}"/>
              </a:ext>
            </a:extLst>
          </p:cNvPr>
          <p:cNvSpPr txBox="1">
            <a:spLocks/>
          </p:cNvSpPr>
          <p:nvPr/>
        </p:nvSpPr>
        <p:spPr>
          <a:xfrm>
            <a:off x="2334705" y="5376862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a cat, I would….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If I were prime minister, I could….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C22D63-4546-34A1-47D6-B07F3E27518F}"/>
              </a:ext>
            </a:extLst>
          </p:cNvPr>
          <p:cNvSpPr txBox="1">
            <a:spLocks/>
          </p:cNvSpPr>
          <p:nvPr/>
        </p:nvSpPr>
        <p:spPr>
          <a:xfrm>
            <a:off x="2334705" y="4033868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that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that he attend the meeting.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F1214B1-3A13-9DA4-261F-6B0184B318CB}"/>
              </a:ext>
            </a:extLst>
          </p:cNvPr>
          <p:cNvSpPr txBox="1">
            <a:spLocks/>
          </p:cNvSpPr>
          <p:nvPr/>
        </p:nvSpPr>
        <p:spPr>
          <a:xfrm>
            <a:off x="2334705" y="1825100"/>
            <a:ext cx="7522590" cy="195504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important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she agree.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vital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he listen.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It is recommended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she go.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ask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leave.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EB0D3BA-46B1-EAA1-5623-9DE961D86709}"/>
              </a:ext>
            </a:extLst>
          </p:cNvPr>
          <p:cNvSpPr txBox="1">
            <a:spLocks/>
          </p:cNvSpPr>
          <p:nvPr/>
        </p:nvSpPr>
        <p:spPr>
          <a:xfrm>
            <a:off x="2334705" y="5427596"/>
            <a:ext cx="7522590" cy="11033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were a cat,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would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If I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were prime minister,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 could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….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CC643C-F1D0-707F-4E6A-B273384E1FAE}"/>
              </a:ext>
            </a:extLst>
          </p:cNvPr>
          <p:cNvSpPr txBox="1">
            <a:spLocks/>
          </p:cNvSpPr>
          <p:nvPr/>
        </p:nvSpPr>
        <p:spPr>
          <a:xfrm>
            <a:off x="2334705" y="4011855"/>
            <a:ext cx="7522590" cy="1103347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demand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they be told off.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suggested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that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he attend the meeting.</a:t>
            </a:r>
          </a:p>
        </p:txBody>
      </p:sp>
    </p:spTree>
    <p:extLst>
      <p:ext uri="{BB962C8B-B14F-4D97-AF65-F5344CB8AC3E}">
        <p14:creationId xmlns:p14="http://schemas.microsoft.com/office/powerpoint/2010/main" val="195956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23956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Subjunctive Form of Verbs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9311" y="422168"/>
            <a:ext cx="8709891" cy="1613919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Which verb form is correct?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268794" y="2597361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497124" y="3832389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537511" y="2597361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544364" y="4906671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138726" y="469843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815673" y="28146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400468" y="33083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437142" y="433705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569486" y="386969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270395" y="389132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490220" y="3322400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430235" y="4353455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790865" y="4698435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194375" y="2856111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543592" y="2787221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261413" y="5400594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334659" y="1889945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EF093177-224D-CD3F-4504-48983DBD58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1838" y="1714163"/>
            <a:ext cx="2577462" cy="4348308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81" y="2070160"/>
            <a:ext cx="6902028" cy="4259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was/were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were/was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be/are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listen/listens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do/does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win/wins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work/works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hard.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938565" y="1746711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  <p:extLst>
      <p:ext uri="{BB962C8B-B14F-4D97-AF65-F5344CB8AC3E}">
        <p14:creationId xmlns:p14="http://schemas.microsoft.com/office/powerpoint/2010/main" val="156090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3" y="-6908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126560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DF5F4A-4798-7229-61BA-8A0838CCE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2857" y="1781281"/>
            <a:ext cx="6902028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1.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a teacher, I would never shout.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2. If I 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was/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 dragon, I would eat naughty people.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3. If I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were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/was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angry, I would try and calm down.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4. I demand that they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be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/are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told off.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5. I recommend that 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listen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/listens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to the teacher.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6.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do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/does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as instructed.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7. It is vital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win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/wins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8. It is important that she </a:t>
            </a:r>
            <a:r>
              <a:rPr lang="en-GB" altLang="en-US" sz="2000" u="sng" dirty="0">
                <a:solidFill>
                  <a:srgbClr val="00B050"/>
                </a:solidFill>
                <a:latin typeface="Andika" panose="02000000000000000000" pitchFamily="2" charset="0"/>
              </a:rPr>
              <a:t>work</a:t>
            </a:r>
            <a:r>
              <a:rPr lang="en-GB" altLang="en-US" sz="2000" u="sng" strike="sngStrike" dirty="0">
                <a:solidFill>
                  <a:srgbClr val="FF0000"/>
                </a:solidFill>
                <a:latin typeface="Andika" panose="02000000000000000000" pitchFamily="2" charset="0"/>
              </a:rPr>
              <a:t>/works 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hard.</a:t>
            </a:r>
          </a:p>
        </p:txBody>
      </p:sp>
    </p:spTree>
    <p:extLst>
      <p:ext uri="{BB962C8B-B14F-4D97-AF65-F5344CB8AC3E}">
        <p14:creationId xmlns:p14="http://schemas.microsoft.com/office/powerpoint/2010/main" val="422653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repair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09599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297723" y="5532600"/>
            <a:ext cx="11569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“Repair” is a verb in the subjunctive form.</a:t>
            </a:r>
            <a:endParaRPr lang="en-GB" sz="32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3D1BF9-EB78-5C04-302D-4E4704F4BD7B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insisted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repair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the ship before nightfall.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surrender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“Surrender”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7DCC0-D60C-6B83-69F4-9B5F3882615B}"/>
              </a:ext>
            </a:extLst>
          </p:cNvPr>
          <p:cNvSpPr txBox="1"/>
          <p:nvPr/>
        </p:nvSpPr>
        <p:spPr>
          <a:xfrm>
            <a:off x="265113" y="2307064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demanded that Scrambler </a:t>
            </a:r>
            <a:r>
              <a:rPr lang="en-GB" sz="5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surrender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immediately.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3"/>
            <a:ext cx="11661196" cy="5908548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48F5D3-3A43-B372-81DB-56A6305653FD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“Be”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90CF3D-9DAC-A35E-AA18-42797D2DA86F}"/>
              </a:ext>
            </a:extLst>
          </p:cNvPr>
          <p:cNvSpPr txBox="1"/>
          <p:nvPr/>
        </p:nvSpPr>
        <p:spPr>
          <a:xfrm>
            <a:off x="252549" y="2744775"/>
            <a:ext cx="1160911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Scrambler wished that Emile be less predictable.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scan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3"/>
            <a:ext cx="11686904" cy="587044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11C546-2AC6-67BF-1F69-1288E2BF119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“Scan”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0176033-AE98-F6C5-3186-2ADB8808EB4A}"/>
              </a:ext>
            </a:extLst>
          </p:cNvPr>
          <p:cNvSpPr txBox="1"/>
          <p:nvPr/>
        </p:nvSpPr>
        <p:spPr>
          <a:xfrm>
            <a:off x="252548" y="2218421"/>
            <a:ext cx="1168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scan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mysterious artifact.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8" y="590550"/>
          <a:ext cx="9952356" cy="3849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0969613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change his tactics.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D6651C-E0E9-FA81-C116-E4AA9CB1BA2E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“Change”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F1328B-F4D2-BE9D-F7A8-0F14A2D651AD}"/>
              </a:ext>
            </a:extLst>
          </p:cNvPr>
          <p:cNvSpPr txBox="1"/>
          <p:nvPr/>
        </p:nvSpPr>
        <p:spPr>
          <a:xfrm>
            <a:off x="252549" y="2390924"/>
            <a:ext cx="116994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Aimee proposed that Scrambler </a:t>
            </a:r>
            <a:b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4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change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 his tactics.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tell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4248AE-A192-774F-46A0-13BC62F6B8E3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“Tell”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BA5405D-A2A2-179D-A631-084FD41AF972}"/>
              </a:ext>
            </a:extLst>
          </p:cNvPr>
          <p:cNvSpPr txBox="1"/>
          <p:nvPr/>
        </p:nvSpPr>
        <p:spPr>
          <a:xfrm>
            <a:off x="252549" y="2533548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Aimee insisted that Scrambler </a:t>
            </a:r>
            <a:r>
              <a:rPr lang="en-GB" sz="5400" u="sng" dirty="0">
                <a:solidFill>
                  <a:srgbClr val="FFFF00"/>
                </a:solidFill>
                <a:latin typeface="Andika" panose="02000000000000000000" pitchFamily="2" charset="0"/>
              </a:rPr>
              <a:t>tell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them where he hid the device.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BB176C9-0338-CAB3-FEEF-4E4C876C4DE3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verify the message.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87997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0ED466-5505-09F0-5C00-2D37E465C13B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“Verify” 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87FC33B-DA51-8857-0107-FDD24C5B232A}"/>
              </a:ext>
            </a:extLst>
          </p:cNvPr>
          <p:cNvSpPr txBox="1"/>
          <p:nvPr/>
        </p:nvSpPr>
        <p:spPr>
          <a:xfrm>
            <a:off x="355464" y="2402176"/>
            <a:ext cx="115965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Emile requested that Aimee </a:t>
            </a:r>
            <a:b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60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verify</a:t>
            </a:r>
            <a:r>
              <a:rPr lang="en-GB" sz="6000" dirty="0">
                <a:solidFill>
                  <a:schemeClr val="bg1"/>
                </a:solidFill>
                <a:latin typeface="Andika" panose="02000000000000000000" pitchFamily="2" charset="0"/>
              </a:rPr>
              <a:t> the message.</a:t>
            </a: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spot the subjunctive verb in this sentence?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lead the negotiations with the alien council.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20137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A133CBD-5F43-289C-8C28-D75EE39B9C38}"/>
              </a:ext>
            </a:extLst>
          </p:cNvPr>
          <p:cNvSpPr txBox="1"/>
          <p:nvPr/>
        </p:nvSpPr>
        <p:spPr>
          <a:xfrm>
            <a:off x="357413" y="570654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>
                <a:solidFill>
                  <a:schemeClr val="bg1"/>
                </a:solidFill>
                <a:latin typeface="Andika" panose="02000000000000000000" pitchFamily="2" charset="0"/>
              </a:rPr>
              <a:t>“Lead” 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is a verb in the subjunctive form.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4735FC-BD88-241C-F93D-044B5F654C48}"/>
              </a:ext>
            </a:extLst>
          </p:cNvPr>
          <p:cNvSpPr txBox="1"/>
          <p:nvPr/>
        </p:nvSpPr>
        <p:spPr>
          <a:xfrm>
            <a:off x="227421" y="2644170"/>
            <a:ext cx="116121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Emile wished that Aimee </a:t>
            </a:r>
            <a:r>
              <a:rPr lang="en-GB" sz="4800" b="1" i="1" u="sng" dirty="0">
                <a:solidFill>
                  <a:schemeClr val="bg1"/>
                </a:solidFill>
                <a:latin typeface="Andika" panose="02000000000000000000" pitchFamily="2" charset="0"/>
              </a:rPr>
              <a:t>lead</a:t>
            </a:r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 the negotiations with the alien council.</a:t>
            </a:r>
          </a:p>
        </p:txBody>
      </p:sp>
      <p:sp>
        <p:nvSpPr>
          <p:cNvPr id="5" name="Rectangle: Rounded Corners 4">
            <a:hlinkClick r:id="rId3"/>
            <a:extLst>
              <a:ext uri="{FF2B5EF4-FFF2-40B4-BE49-F238E27FC236}">
                <a16:creationId xmlns:a16="http://schemas.microsoft.com/office/drawing/2014/main" id="{5945FFD9-01CA-8C6B-AFE9-EA9B81508E3B}"/>
              </a:ext>
            </a:extLst>
          </p:cNvPr>
          <p:cNvSpPr/>
          <p:nvPr/>
        </p:nvSpPr>
        <p:spPr>
          <a:xfrm>
            <a:off x="9862338" y="5672373"/>
            <a:ext cx="2203387" cy="10433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704538"/>
          <a:ext cx="9952356" cy="3582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804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7"/>
          <a:ext cx="9952356" cy="3590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391178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3F9943-4168-EEC9-E3DC-E7E6A9A37550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1796027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446E73-DC9F-CC64-FA28-70732D360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F4B0094-92A3-5E01-E7A4-16853B877B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AC02768-24C6-9ADD-3CC1-E4A5CC35F1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29E3FA-8954-655F-8DDB-52CBE1274DA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9E616390-C523-BA1A-89AE-4AFD5C9F7870}"/>
              </a:ext>
            </a:extLst>
          </p:cNvPr>
          <p:cNvGraphicFramePr/>
          <p:nvPr/>
        </p:nvGraphicFramePr>
        <p:xfrm>
          <a:off x="1544319" y="848708"/>
          <a:ext cx="9952356" cy="34834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961FA8F-63E6-EB16-9224-DFBAE1D2DC4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A0325C-4011-F0AE-FB15-0662468C705C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do?</a:t>
            </a:r>
          </a:p>
        </p:txBody>
      </p:sp>
    </p:spTree>
    <p:extLst>
      <p:ext uri="{BB962C8B-B14F-4D97-AF65-F5344CB8AC3E}">
        <p14:creationId xmlns:p14="http://schemas.microsoft.com/office/powerpoint/2010/main" val="766016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535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985678-A6EA-FC5B-7109-4B827BFD0F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FF05193-A861-34F5-D556-6B2D6CBEE7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D77EEA-CCE0-078F-0D64-D51CD4A297A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CBB4B87-F297-8D9A-0D0C-5817ED3DF5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DE7DFF-40EC-7978-8936-21CED0260CC0}"/>
              </a:ext>
            </a:extLst>
          </p:cNvPr>
          <p:cNvGraphicFramePr/>
          <p:nvPr/>
        </p:nvGraphicFramePr>
        <p:xfrm>
          <a:off x="0" y="590550"/>
          <a:ext cx="12192000" cy="3715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D1E3501F-97BC-62B3-04E4-5785D82D559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FCC646E-BF93-85F0-E852-115F5F733F54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41997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1451</Words>
  <Application>Microsoft Office PowerPoint</Application>
  <PresentationFormat>Widescreen</PresentationFormat>
  <Paragraphs>242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Arial</vt:lpstr>
      <vt:lpstr>Andika</vt:lpstr>
      <vt:lpstr>Office Theme</vt:lpstr>
      <vt:lpstr> How to Use this PowerPoint</vt:lpstr>
      <vt:lpstr>Subjunctive Form of Verbs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Which verb form is correct?</vt:lpstr>
      <vt:lpstr>How did you do?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2026-08-18T13:24:28Z</dcterms:modified>
</cp:coreProperties>
</file>