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443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60" r:id="rId16"/>
    <p:sldId id="461" r:id="rId17"/>
    <p:sldId id="462" r:id="rId18"/>
    <p:sldId id="463" r:id="rId19"/>
    <p:sldId id="474" r:id="rId20"/>
    <p:sldId id="475" r:id="rId21"/>
    <p:sldId id="476" r:id="rId22"/>
    <p:sldId id="477" r:id="rId23"/>
    <p:sldId id="478" r:id="rId24"/>
    <p:sldId id="479" r:id="rId25"/>
    <p:sldId id="480" r:id="rId26"/>
    <p:sldId id="481" r:id="rId27"/>
    <p:sldId id="484" r:id="rId28"/>
    <p:sldId id="483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AD01B7-F929-4BDE-B094-3B09ABFF3FAC}" v="2" dt="2025-12-19T13:34:48.3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60F4C-509D-E9B6-4D77-D6CC1C18CB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F6216DE-8235-7ACC-B0A0-2391CCD6B1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143DD6-7FBE-C740-D01C-14732D0D468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17CDFF-0A19-D8BD-D2C3-A732308F208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82B15-269E-7A46-FC45-0579032E9E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670B29F-E6B8-1A03-F5C3-135C8E567F8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867A471-5432-8C2A-0BC6-A5680AD18AC7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7FD382-0125-D89C-537A-7CCFD97EF5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0671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3BE341-24F4-2C1D-67B9-D10B006AFB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10311D-514D-32DA-1422-92F9061797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32D38B-94BD-50E2-6922-3F027FDF33B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12ED515-7306-6E80-3A34-351B4E6D5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D2AB31-5013-FED6-5871-151F588A05C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8A51D37-5990-2CFB-5A85-78DF83C52E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0F510A-CA39-DF9B-4AE6-AF847044FF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83097F-CC2F-0268-8F3C-09A4F3E5AF9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0427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0A8F9D-37DD-DA12-9DF5-7D40D7B18E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BBF2DA-DC6A-4B99-5C55-00C19C681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C2D2473-8B9A-774E-6BC5-48AF767AF8E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5745AA-AD91-7B1E-3177-BDB6B6728C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68273E-0720-9A62-2062-78E3FA2796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F28441-F99B-5280-D98D-4FE2BB19C5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D6D2E0-1B33-4E02-7217-FB1ED61DC0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A48EF7E-841D-8A15-D135-02C053EF65C1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143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9885E-B3A5-79EB-7105-140D17302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FF28379-BE1B-506F-2DF8-AEB8B7C79F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BB79275-3330-E126-E2C6-CA240BC4FD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weak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F748FE5-BC3C-AB8B-D05A-C4D5535D9A6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before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6027036-1E4B-0B64-EF1C-537B065AE6A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9B5220-3BE2-15A3-68B5-04F219E591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D6476CD-573C-7D60-B448-4FC9A100841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surrounded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,”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said Emile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156A14D-DB19-659B-C582-AD9392BD24B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227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480889-37EA-2E1E-76D7-3686B3C0AD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939E27F-D121-2A7D-7C1E-3007A4624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A41E3B2-B335-D587-DD2E-D8110984F64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3C5179D-53F5-FA41-CF5A-7335DE0D8C69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AE3AF9E-2F30-9F22-1454-38BCFC6A3426}"/>
              </a:ext>
            </a:extLst>
          </p:cNvPr>
          <p:cNvSpPr txBox="1">
            <a:spLocks/>
          </p:cNvSpPr>
          <p:nvPr/>
        </p:nvSpPr>
        <p:spPr>
          <a:xfrm>
            <a:off x="2538576" y="4876097"/>
            <a:ext cx="6699808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1D4F3D61-FD38-3051-EE45-ED42FE3CCBB9}"/>
              </a:ext>
            </a:extLst>
          </p:cNvPr>
          <p:cNvSpPr/>
          <p:nvPr/>
        </p:nvSpPr>
        <p:spPr>
          <a:xfrm rot="16200000">
            <a:off x="8275407" y="4184762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0B59314-D1CE-4EF2-4321-80380E7A38B2}"/>
              </a:ext>
            </a:extLst>
          </p:cNvPr>
          <p:cNvSpPr/>
          <p:nvPr/>
        </p:nvSpPr>
        <p:spPr>
          <a:xfrm rot="16200000">
            <a:off x="2483358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3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9" y="1229640"/>
            <a:ext cx="539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527630" y="4837056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987659" y="4132383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367192" y="4166169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2838" y="4793714"/>
            <a:ext cx="220470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349564" y="413446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8000446" y="4104249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431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9632A49-C9F6-141B-96A8-7261ECCABE1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5261508" y="4860571"/>
            <a:ext cx="2082268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4816704" y="417219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2673EA-0358-B2AC-6FA2-7269C7E947DE}"/>
              </a:ext>
            </a:extLst>
          </p:cNvPr>
          <p:cNvSpPr txBox="1">
            <a:spLocks/>
          </p:cNvSpPr>
          <p:nvPr/>
        </p:nvSpPr>
        <p:spPr>
          <a:xfrm>
            <a:off x="1803264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D3AA6F5-DA02-48D6-E8A0-B2B11C614369}"/>
              </a:ext>
            </a:extLst>
          </p:cNvPr>
          <p:cNvSpPr/>
          <p:nvPr/>
        </p:nvSpPr>
        <p:spPr>
          <a:xfrm rot="16200000">
            <a:off x="1460200" y="4110999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8DC4E8-D3A1-C949-7268-533011B70783}"/>
              </a:ext>
            </a:extLst>
          </p:cNvPr>
          <p:cNvSpPr txBox="1">
            <a:spLocks/>
          </p:cNvSpPr>
          <p:nvPr/>
        </p:nvSpPr>
        <p:spPr>
          <a:xfrm>
            <a:off x="697058" y="1340190"/>
            <a:ext cx="75134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FC6755-DBF4-B1D9-57E5-74E516C880A7}"/>
              </a:ext>
            </a:extLst>
          </p:cNvPr>
          <p:cNvSpPr txBox="1">
            <a:spLocks/>
          </p:cNvSpPr>
          <p:nvPr/>
        </p:nvSpPr>
        <p:spPr>
          <a:xfrm>
            <a:off x="1787754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8EE444B-5F09-DE2A-B885-22BD83A70AAD}"/>
              </a:ext>
            </a:extLst>
          </p:cNvPr>
          <p:cNvSpPr txBox="1">
            <a:spLocks/>
          </p:cNvSpPr>
          <p:nvPr/>
        </p:nvSpPr>
        <p:spPr>
          <a:xfrm>
            <a:off x="4974445" y="4860571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89B7B262-E12C-E298-B866-88266484F39F}"/>
              </a:ext>
            </a:extLst>
          </p:cNvPr>
          <p:cNvSpPr/>
          <p:nvPr/>
        </p:nvSpPr>
        <p:spPr>
          <a:xfrm rot="16200000">
            <a:off x="9958092" y="4189176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12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9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6E112-DAA5-AC0B-AA23-DFA19B66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82758A2-1BA8-C1D5-04B5-C133DAC67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B0B29A0-9BD3-56D7-6A89-26CE61E4CF4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“lush” and “green”?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C2A41AF-415E-3EFB-B885-08F9CB2F6496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F8BC716-7610-7D1D-B645-B4478DEB6E10}"/>
              </a:ext>
            </a:extLst>
          </p:cNvPr>
          <p:cNvSpPr txBox="1">
            <a:spLocks/>
          </p:cNvSpPr>
          <p:nvPr/>
        </p:nvSpPr>
        <p:spPr>
          <a:xfrm>
            <a:off x="5815822" y="4987414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98A7F4-6A9E-18FE-A7BD-01DC8BD11947}"/>
              </a:ext>
            </a:extLst>
          </p:cNvPr>
          <p:cNvSpPr/>
          <p:nvPr/>
        </p:nvSpPr>
        <p:spPr>
          <a:xfrm rot="16200000">
            <a:off x="5720500" y="420383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D726A75-80E2-4ACB-D8E5-C34DE18977F6}"/>
              </a:ext>
            </a:extLst>
          </p:cNvPr>
          <p:cNvSpPr/>
          <p:nvPr/>
        </p:nvSpPr>
        <p:spPr>
          <a:xfrm rot="16200000">
            <a:off x="6761606" y="420383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6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5E5336-E0EC-F6EB-AD46-85AC4E9CF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7724D2-CEAE-5929-CF68-9F5C38D32A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DCBA0D-43C9-6FE5-17E0-B1DF54C3346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99518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classify “the lush, green garden”?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18995FC-8CCE-305C-51AE-8F3A2579C567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4F2F789-F757-B27C-93F6-3281BC386812}"/>
              </a:ext>
            </a:extLst>
          </p:cNvPr>
          <p:cNvSpPr txBox="1">
            <a:spLocks/>
          </p:cNvSpPr>
          <p:nvPr/>
        </p:nvSpPr>
        <p:spPr>
          <a:xfrm>
            <a:off x="5191125" y="3743919"/>
            <a:ext cx="4248149" cy="6608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0C3D94E-FEC9-FE12-9C0D-552C43855E45}"/>
              </a:ext>
            </a:extLst>
          </p:cNvPr>
          <p:cNvSpPr txBox="1">
            <a:spLocks/>
          </p:cNvSpPr>
          <p:nvPr/>
        </p:nvSpPr>
        <p:spPr>
          <a:xfrm>
            <a:off x="5191125" y="3776959"/>
            <a:ext cx="4248149" cy="65663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</p:spTree>
    <p:extLst>
      <p:ext uri="{BB962C8B-B14F-4D97-AF65-F5344CB8AC3E}">
        <p14:creationId xmlns:p14="http://schemas.microsoft.com/office/powerpoint/2010/main" val="332936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9077325" y="51033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9430992" y="41911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D1822B3-E5C8-7BE3-157D-2B6BD6657031}"/>
              </a:ext>
            </a:extLst>
          </p:cNvPr>
          <p:cNvSpPr txBox="1">
            <a:spLocks/>
          </p:cNvSpPr>
          <p:nvPr/>
        </p:nvSpPr>
        <p:spPr>
          <a:xfrm>
            <a:off x="3089299" y="5179515"/>
            <a:ext cx="20573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A0591FD1-7EBD-4EF1-3340-E4A1701B291E}"/>
              </a:ext>
            </a:extLst>
          </p:cNvPr>
          <p:cNvSpPr/>
          <p:nvPr/>
        </p:nvSpPr>
        <p:spPr>
          <a:xfrm rot="16200000">
            <a:off x="3442966" y="426734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832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5" grpId="0" animBg="1"/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9182090" y="5093267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9456607" y="427275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9182090" y="25585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65F82C8-BEA9-79F6-AB84-D12042E57ACF}"/>
              </a:ext>
            </a:extLst>
          </p:cNvPr>
          <p:cNvSpPr txBox="1">
            <a:spLocks/>
          </p:cNvSpPr>
          <p:nvPr/>
        </p:nvSpPr>
        <p:spPr>
          <a:xfrm>
            <a:off x="3190175" y="5137179"/>
            <a:ext cx="205462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D755364-206E-61CF-C7C5-05116D8FB00F}"/>
              </a:ext>
            </a:extLst>
          </p:cNvPr>
          <p:cNvSpPr/>
          <p:nvPr/>
        </p:nvSpPr>
        <p:spPr>
          <a:xfrm rot="16200000">
            <a:off x="3464692" y="431666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8195EFD-7200-B5F4-2BAF-DF4761F45271}"/>
              </a:ext>
            </a:extLst>
          </p:cNvPr>
          <p:cNvSpPr txBox="1">
            <a:spLocks/>
          </p:cNvSpPr>
          <p:nvPr/>
        </p:nvSpPr>
        <p:spPr>
          <a:xfrm>
            <a:off x="3190175" y="251465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941613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rain stopped, the lush, green garden sparkled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“After the rain stopped”?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B83E9C-7562-E1F1-C934-1BF517FD530A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“Early in the morning” is an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adverbial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phrase.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2EBBB4-8B15-5170-112C-AEFEEEA4441A}"/>
              </a:ext>
            </a:extLst>
          </p:cNvPr>
          <p:cNvSpPr txBox="1">
            <a:spLocks/>
          </p:cNvSpPr>
          <p:nvPr/>
        </p:nvSpPr>
        <p:spPr>
          <a:xfrm>
            <a:off x="697058" y="2046984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adverbial phrase is it?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1785D20-1974-E3B4-A5DC-4CD3BC915B70}"/>
              </a:ext>
            </a:extLst>
          </p:cNvPr>
          <p:cNvSpPr txBox="1">
            <a:spLocks/>
          </p:cNvSpPr>
          <p:nvPr/>
        </p:nvSpPr>
        <p:spPr>
          <a:xfrm>
            <a:off x="628650" y="3752047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981DAB7-13F5-9381-EF94-3FD4D98AE86D}"/>
              </a:ext>
            </a:extLst>
          </p:cNvPr>
          <p:cNvSpPr txBox="1">
            <a:spLocks/>
          </p:cNvSpPr>
          <p:nvPr/>
        </p:nvSpPr>
        <p:spPr>
          <a:xfrm>
            <a:off x="697058" y="4795837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it is at the front of the sentence.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D262A1D-B326-8378-8202-C88909E7FD2C}"/>
              </a:ext>
            </a:extLst>
          </p:cNvPr>
          <p:cNvSpPr txBox="1">
            <a:spLocks/>
          </p:cNvSpPr>
          <p:nvPr/>
        </p:nvSpPr>
        <p:spPr>
          <a:xfrm>
            <a:off x="697058" y="5660918"/>
            <a:ext cx="10199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a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a fronted adverbial to show the reader should pause.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Left 7">
            <a:extLst>
              <a:ext uri="{FF2B5EF4-FFF2-40B4-BE49-F238E27FC236}">
                <a16:creationId xmlns:a16="http://schemas.microsoft.com/office/drawing/2014/main" id="{9907B51E-87B9-724F-44C0-B1D065A63ACE}"/>
              </a:ext>
            </a:extLst>
          </p:cNvPr>
          <p:cNvSpPr/>
          <p:nvPr/>
        </p:nvSpPr>
        <p:spPr>
          <a:xfrm rot="2315039">
            <a:off x="5066238" y="3747888"/>
            <a:ext cx="1248248" cy="644543"/>
          </a:xfrm>
          <a:prstGeom prst="leftArrow">
            <a:avLst/>
          </a:prstGeom>
          <a:solidFill>
            <a:srgbClr val="FF00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0174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5" grpId="0" animBg="1"/>
      <p:bldP spid="9" grpId="0" animBg="1"/>
      <p:bldP spid="11" grpId="0" animBg="1"/>
      <p:bldP spid="6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F0FBE-06D4-102E-7990-9C5907EF2D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CE762AA-0D2E-22B3-1A92-B17F201E7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CC86B351-CB0B-EF67-FA55-B0AF2860225F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2B5DF8-2D09-A8BB-21B3-5C3D7D367848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punctuation is used in the sentence?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AF54EF-F2B2-C9EE-33A8-11AE93A23B63}"/>
              </a:ext>
            </a:extLst>
          </p:cNvPr>
          <p:cNvSpPr txBox="1">
            <a:spLocks/>
          </p:cNvSpPr>
          <p:nvPr/>
        </p:nvSpPr>
        <p:spPr>
          <a:xfrm>
            <a:off x="697057" y="1271171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start of the sentence, there is a capital letter.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C73CBED-6E6E-7579-105B-EF10DDBF84D1}"/>
              </a:ext>
            </a:extLst>
          </p:cNvPr>
          <p:cNvSpPr txBox="1">
            <a:spLocks/>
          </p:cNvSpPr>
          <p:nvPr/>
        </p:nvSpPr>
        <p:spPr>
          <a:xfrm>
            <a:off x="697057" y="2094667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end of the sentence, there is a full stop.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F3CA67F-193B-AC5B-F269-8BB2FD2DC71D}"/>
              </a:ext>
            </a:extLst>
          </p:cNvPr>
          <p:cNvSpPr txBox="1">
            <a:spLocks/>
          </p:cNvSpPr>
          <p:nvPr/>
        </p:nvSpPr>
        <p:spPr>
          <a:xfrm>
            <a:off x="697056" y="4247317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After the fronted adverbial, there is a comma.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B6A442-D43F-89DB-049B-1D442C36BFEC}"/>
              </a:ext>
            </a:extLst>
          </p:cNvPr>
          <p:cNvSpPr txBox="1">
            <a:spLocks/>
          </p:cNvSpPr>
          <p:nvPr/>
        </p:nvSpPr>
        <p:spPr>
          <a:xfrm>
            <a:off x="697056" y="5155854"/>
            <a:ext cx="88565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expanded noun phrase, there is also a comma.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A935D62-00A4-EB0F-DE33-842D1C9827C9}"/>
              </a:ext>
            </a:extLst>
          </p:cNvPr>
          <p:cNvSpPr/>
          <p:nvPr/>
        </p:nvSpPr>
        <p:spPr>
          <a:xfrm rot="3300476">
            <a:off x="-114302" y="2608873"/>
            <a:ext cx="1066800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CBE6E50-30E1-3440-F501-25C041B09C80}"/>
              </a:ext>
            </a:extLst>
          </p:cNvPr>
          <p:cNvSpPr/>
          <p:nvPr/>
        </p:nvSpPr>
        <p:spPr>
          <a:xfrm rot="6392444">
            <a:off x="10787852" y="2769069"/>
            <a:ext cx="1066800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36684B8-D835-4107-2034-059777446C40}"/>
              </a:ext>
            </a:extLst>
          </p:cNvPr>
          <p:cNvSpPr/>
          <p:nvPr/>
        </p:nvSpPr>
        <p:spPr>
          <a:xfrm rot="14108720">
            <a:off x="4886493" y="3758009"/>
            <a:ext cx="664193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A20F43E-A16A-9203-C5CA-600EB7E53036}"/>
              </a:ext>
            </a:extLst>
          </p:cNvPr>
          <p:cNvSpPr/>
          <p:nvPr/>
        </p:nvSpPr>
        <p:spPr>
          <a:xfrm rot="14108720">
            <a:off x="6641315" y="3776226"/>
            <a:ext cx="664193" cy="4095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577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2026731" y="399774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223838" y="4181475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After the rain stopped, the lush, green garden sparkled.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9635452" y="263567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5400000">
            <a:off x="2272850" y="3573112"/>
            <a:ext cx="1648423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2395810" y="2628008"/>
            <a:ext cx="1588103" cy="61009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680718" y="2606640"/>
            <a:ext cx="1200435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669477" y="3625239"/>
            <a:ext cx="1300096" cy="260057"/>
          </a:xfrm>
          <a:prstGeom prst="rightArrow">
            <a:avLst>
              <a:gd name="adj1" fmla="val 64652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182BE4ED-B943-4B2C-B06D-EE6941110FD3}"/>
              </a:ext>
            </a:extLst>
          </p:cNvPr>
          <p:cNvSpPr/>
          <p:nvPr/>
        </p:nvSpPr>
        <p:spPr>
          <a:xfrm rot="5400000">
            <a:off x="9809757" y="3684670"/>
            <a:ext cx="120512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2B8761DD-B7FA-439C-758D-0C419CC3D2F3}"/>
              </a:ext>
            </a:extLst>
          </p:cNvPr>
          <p:cNvSpPr/>
          <p:nvPr/>
        </p:nvSpPr>
        <p:spPr>
          <a:xfrm rot="5400000">
            <a:off x="1276382" y="3354043"/>
            <a:ext cx="1786345" cy="241051"/>
          </a:xfrm>
          <a:prstGeom prst="rightArrow">
            <a:avLst>
              <a:gd name="adj1" fmla="val 45662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2CC367E-7E3F-E3C5-35E4-3CF8D7A69AB6}"/>
              </a:ext>
            </a:extLst>
          </p:cNvPr>
          <p:cNvSpPr txBox="1">
            <a:spLocks/>
          </p:cNvSpPr>
          <p:nvPr/>
        </p:nvSpPr>
        <p:spPr>
          <a:xfrm>
            <a:off x="945773" y="2008883"/>
            <a:ext cx="1461248" cy="5441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B8C5C96-1D86-1792-F408-211F6A1EE85D}"/>
              </a:ext>
            </a:extLst>
          </p:cNvPr>
          <p:cNvSpPr/>
          <p:nvPr/>
        </p:nvSpPr>
        <p:spPr>
          <a:xfrm rot="5400000">
            <a:off x="4893332" y="360980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8FB4F863-EE63-EFBC-DF46-4AC1E2D24624}"/>
              </a:ext>
            </a:extLst>
          </p:cNvPr>
          <p:cNvSpPr txBox="1">
            <a:spLocks/>
          </p:cNvSpPr>
          <p:nvPr/>
        </p:nvSpPr>
        <p:spPr>
          <a:xfrm>
            <a:off x="4550465" y="2638221"/>
            <a:ext cx="1461248" cy="6365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CE7D3389-EC54-1330-92FC-4FE96EE0C02A}"/>
              </a:ext>
            </a:extLst>
          </p:cNvPr>
          <p:cNvSpPr txBox="1">
            <a:spLocks/>
          </p:cNvSpPr>
          <p:nvPr/>
        </p:nvSpPr>
        <p:spPr>
          <a:xfrm>
            <a:off x="5912010" y="196964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F2DEA40E-421C-00B2-F06D-A8E7D21655AD}"/>
              </a:ext>
            </a:extLst>
          </p:cNvPr>
          <p:cNvSpPr/>
          <p:nvPr/>
        </p:nvSpPr>
        <p:spPr>
          <a:xfrm rot="5400000">
            <a:off x="5495331" y="3335217"/>
            <a:ext cx="183867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89A02A7-1460-0D8D-BADC-0F08CC207165}"/>
              </a:ext>
            </a:extLst>
          </p:cNvPr>
          <p:cNvSpPr txBox="1">
            <a:spLocks/>
          </p:cNvSpPr>
          <p:nvPr/>
        </p:nvSpPr>
        <p:spPr>
          <a:xfrm>
            <a:off x="6653875" y="2655621"/>
            <a:ext cx="121745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1A29230A-8BE3-4956-9864-DC21715ABE44}"/>
              </a:ext>
            </a:extLst>
          </p:cNvPr>
          <p:cNvSpPr/>
          <p:nvPr/>
        </p:nvSpPr>
        <p:spPr>
          <a:xfrm rot="5400000">
            <a:off x="6894215" y="3719148"/>
            <a:ext cx="1228950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DC79CC-12A8-6D4F-9F26-9C0D810E73EF}"/>
              </a:ext>
            </a:extLst>
          </p:cNvPr>
          <p:cNvSpPr/>
          <p:nvPr/>
        </p:nvSpPr>
        <p:spPr>
          <a:xfrm rot="5400000">
            <a:off x="7682680" y="3421423"/>
            <a:ext cx="190881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12BE03C-CF9A-0F1A-4030-58CF6E7FC3AE}"/>
              </a:ext>
            </a:extLst>
          </p:cNvPr>
          <p:cNvSpPr txBox="1">
            <a:spLocks/>
          </p:cNvSpPr>
          <p:nvPr/>
        </p:nvSpPr>
        <p:spPr>
          <a:xfrm>
            <a:off x="7839292" y="200888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85D8D6E-7730-7D6A-1F09-ED62FCFF3485}"/>
              </a:ext>
            </a:extLst>
          </p:cNvPr>
          <p:cNvSpPr txBox="1">
            <a:spLocks/>
          </p:cNvSpPr>
          <p:nvPr/>
        </p:nvSpPr>
        <p:spPr>
          <a:xfrm>
            <a:off x="857251" y="4883170"/>
            <a:ext cx="4333874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Fronted adverbial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5127973C-3895-6BA2-AF9C-56A922A4FBCA}"/>
              </a:ext>
            </a:extLst>
          </p:cNvPr>
          <p:cNvSpPr txBox="1">
            <a:spLocks/>
          </p:cNvSpPr>
          <p:nvPr/>
        </p:nvSpPr>
        <p:spPr>
          <a:xfrm>
            <a:off x="5343525" y="4883170"/>
            <a:ext cx="4191000" cy="600371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Expanded noun phrase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3ACEE8-BA54-4CA4-8D86-87A97D5F4051}"/>
              </a:ext>
            </a:extLst>
          </p:cNvPr>
          <p:cNvSpPr txBox="1">
            <a:spLocks/>
          </p:cNvSpPr>
          <p:nvPr/>
        </p:nvSpPr>
        <p:spPr>
          <a:xfrm>
            <a:off x="3714684" y="1997718"/>
            <a:ext cx="1553732" cy="55529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7C8AB92-4F89-A212-8F9A-616CD3F1739A}"/>
              </a:ext>
            </a:extLst>
          </p:cNvPr>
          <p:cNvSpPr/>
          <p:nvPr/>
        </p:nvSpPr>
        <p:spPr>
          <a:xfrm rot="5400000">
            <a:off x="3335922" y="3346580"/>
            <a:ext cx="195621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121AF224-F175-FCC4-D574-4936A35734B1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06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4" grpId="0" animBg="1"/>
      <p:bldP spid="18" grpId="0" animBg="1"/>
      <p:bldP spid="27" grpId="0" animBg="1"/>
      <p:bldP spid="28" grpId="0" animBg="1"/>
      <p:bldP spid="4" grpId="0" animBg="1"/>
      <p:bldP spid="9" grpId="0" animBg="1"/>
      <p:bldP spid="11" grpId="0" animBg="1"/>
      <p:bldP spid="20" grpId="0" animBg="1"/>
      <p:bldP spid="23" grpId="0" animBg="1"/>
      <p:bldP spid="25" grpId="0" animBg="1"/>
      <p:bldP spid="26" grpId="0" animBg="1"/>
      <p:bldP spid="31" grpId="0" animBg="1"/>
      <p:bldP spid="32" grpId="0" animBg="1"/>
      <p:bldP spid="34" grpId="0" animBg="1"/>
      <p:bldP spid="37" grpId="0" animBg="1"/>
      <p:bldP spid="38" grpId="0" animBg="1"/>
      <p:bldP spid="8" grpId="0" animBg="1"/>
      <p:bldP spid="10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mocked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less friends 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weak signal was distorted.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vanished before dawn.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mocked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justice.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mocked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justice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Were surrounded said Emile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 has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fewer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friends 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2996</Words>
  <Application>Microsoft Office PowerPoint</Application>
  <PresentationFormat>Widescreen</PresentationFormat>
  <Paragraphs>424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2025-12-22T09:37:15Z</dcterms:modified>
</cp:coreProperties>
</file>