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2593" r:id="rId2"/>
    <p:sldId id="510" r:id="rId3"/>
    <p:sldId id="511" r:id="rId4"/>
    <p:sldId id="2594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27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8/10/relationships/authors" Target="author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EAF89-3F54-C9B8-931E-20440FC9C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566F41-B99A-02AB-FDA5-4CE975FF567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3C9B5F-8A77-7BC0-B5F8-CE97AC9C6A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4FC01B-D45C-E482-9CA3-75A02F747D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675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91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419" y="1800612"/>
            <a:ext cx="1078771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Why is it “If I were an alien” and not “If I was an alien”?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3 sentences using the subjunctive form, starting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“If I were an alien, I would…..”)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360446" y="439185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0833" y="315683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07686" y="546614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02048" y="52579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678995" y="337408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263790" y="386782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00464" y="48965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32808" y="442916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33717" y="445079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53542" y="388187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293557" y="49129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54187" y="52579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057697" y="341558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06914" y="3346691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197153" y="2399335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44444E-6 L -0.21341 0.087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77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2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F32559-CDEB-510A-67A4-F7858524B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61B0C7-2336-81F4-4A2F-6CA1B4B939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51D08BE-88A4-F313-645D-6B65D4AA37EB}"/>
              </a:ext>
            </a:extLst>
          </p:cNvPr>
          <p:cNvSpPr/>
          <p:nvPr/>
        </p:nvSpPr>
        <p:spPr>
          <a:xfrm>
            <a:off x="478312" y="1682498"/>
            <a:ext cx="11308304" cy="4947663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4C99EB-D07A-4189-0602-06014BBFE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3419" y="1800612"/>
            <a:ext cx="1078771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Why is it “If I were an alien” and not “If I was an alien”?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E33C63-F731-E02F-FF42-BAD3F0CA736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Write 3 sentences using the subjunctive form, starting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“If I were an alien, I would…..”)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F6F6AA9-DB66-CC63-46A5-897BBD87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2E1C121-6006-0078-C61E-8CF858513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1067" y="-563388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3239472-6C6D-E871-3A22-355E3E3416A8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EF9318E-806C-F11F-54D8-605294FFE73A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B1134-A83E-D04E-5848-623A3E19778E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5E2B968F-C97F-03E0-7308-69B73DC797A0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CC02424-781B-5D1B-1DAD-651BF87F4E75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EE27260-13BD-6B3C-7D45-D4D5B701ADDB}"/>
              </a:ext>
            </a:extLst>
          </p:cNvPr>
          <p:cNvSpPr/>
          <p:nvPr/>
        </p:nvSpPr>
        <p:spPr>
          <a:xfrm>
            <a:off x="1360446" y="439185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7546B525-B462-E430-EC96-C75DFA79776E}"/>
              </a:ext>
            </a:extLst>
          </p:cNvPr>
          <p:cNvSpPr/>
          <p:nvPr/>
        </p:nvSpPr>
        <p:spPr>
          <a:xfrm>
            <a:off x="132116" y="315683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30A2ADD-8897-400A-F0FA-07E7ABB4191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0833" y="315683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7FC9134-127F-2306-6C75-C75BCB6F2D87}"/>
              </a:ext>
            </a:extLst>
          </p:cNvPr>
          <p:cNvCxnSpPr/>
          <p:nvPr/>
        </p:nvCxnSpPr>
        <p:spPr>
          <a:xfrm>
            <a:off x="1407686" y="546614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AB5F67A-3B94-6D64-41A9-CAD0B9B19F8B}"/>
              </a:ext>
            </a:extLst>
          </p:cNvPr>
          <p:cNvCxnSpPr>
            <a:cxnSpLocks/>
          </p:cNvCxnSpPr>
          <p:nvPr/>
        </p:nvCxnSpPr>
        <p:spPr>
          <a:xfrm>
            <a:off x="2002048" y="52579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0A0EBD0-F87F-4426-B73F-38E0458CF4BE}"/>
              </a:ext>
            </a:extLst>
          </p:cNvPr>
          <p:cNvCxnSpPr>
            <a:cxnSpLocks/>
          </p:cNvCxnSpPr>
          <p:nvPr/>
        </p:nvCxnSpPr>
        <p:spPr>
          <a:xfrm>
            <a:off x="678995" y="337408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A4619A4-EDA1-D0BB-D26F-DB8D328731E5}"/>
              </a:ext>
            </a:extLst>
          </p:cNvPr>
          <p:cNvCxnSpPr>
            <a:cxnSpLocks/>
          </p:cNvCxnSpPr>
          <p:nvPr/>
        </p:nvCxnSpPr>
        <p:spPr>
          <a:xfrm>
            <a:off x="263790" y="386782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4503C55-A737-BC24-2E9B-DFB38EE0FD23}"/>
              </a:ext>
            </a:extLst>
          </p:cNvPr>
          <p:cNvCxnSpPr>
            <a:cxnSpLocks/>
          </p:cNvCxnSpPr>
          <p:nvPr/>
        </p:nvCxnSpPr>
        <p:spPr>
          <a:xfrm>
            <a:off x="2300464" y="48965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9323E6D-C6DE-BDD6-D559-8B17574CA4EE}"/>
              </a:ext>
            </a:extLst>
          </p:cNvPr>
          <p:cNvCxnSpPr>
            <a:cxnSpLocks/>
          </p:cNvCxnSpPr>
          <p:nvPr/>
        </p:nvCxnSpPr>
        <p:spPr>
          <a:xfrm>
            <a:off x="2432808" y="442916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398F6FF-3A65-8E94-689B-039C928B7E66}"/>
              </a:ext>
            </a:extLst>
          </p:cNvPr>
          <p:cNvCxnSpPr>
            <a:cxnSpLocks/>
          </p:cNvCxnSpPr>
          <p:nvPr/>
        </p:nvCxnSpPr>
        <p:spPr>
          <a:xfrm>
            <a:off x="133717" y="445079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F10B6258-FF5C-BDC4-6281-06AE3FB15879}"/>
              </a:ext>
            </a:extLst>
          </p:cNvPr>
          <p:cNvCxnSpPr>
            <a:cxnSpLocks/>
          </p:cNvCxnSpPr>
          <p:nvPr/>
        </p:nvCxnSpPr>
        <p:spPr>
          <a:xfrm flipV="1">
            <a:off x="2353542" y="388187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27AFBFF-609B-0E47-8FB2-9E61F255FE80}"/>
              </a:ext>
            </a:extLst>
          </p:cNvPr>
          <p:cNvCxnSpPr>
            <a:cxnSpLocks/>
          </p:cNvCxnSpPr>
          <p:nvPr/>
        </p:nvCxnSpPr>
        <p:spPr>
          <a:xfrm flipV="1">
            <a:off x="293557" y="491292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A5EE9BB-2C67-6298-F7B5-6A1446DF26D5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3E5E484-9561-1757-6978-20599104877C}"/>
              </a:ext>
            </a:extLst>
          </p:cNvPr>
          <p:cNvCxnSpPr>
            <a:cxnSpLocks/>
          </p:cNvCxnSpPr>
          <p:nvPr/>
        </p:nvCxnSpPr>
        <p:spPr>
          <a:xfrm flipV="1">
            <a:off x="654187" y="525790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2A48F45-4030-0937-621B-65C8B77271A5}"/>
              </a:ext>
            </a:extLst>
          </p:cNvPr>
          <p:cNvCxnSpPr>
            <a:cxnSpLocks/>
          </p:cNvCxnSpPr>
          <p:nvPr/>
        </p:nvCxnSpPr>
        <p:spPr>
          <a:xfrm flipV="1">
            <a:off x="2057697" y="341558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4BFC72B-0FB0-1DAD-EE5F-BC458CA01807}"/>
              </a:ext>
            </a:extLst>
          </p:cNvPr>
          <p:cNvGrpSpPr>
            <a:grpSpLocks/>
          </p:cNvGrpSpPr>
          <p:nvPr/>
        </p:nvGrpSpPr>
        <p:grpSpPr bwMode="auto">
          <a:xfrm>
            <a:off x="1406914" y="3346691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1D38F75-44A4-6E7A-681C-65494810D7A8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312C0367-66BD-BF49-DCFF-E3556C47919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E3949BD0-F4F0-DAE1-0E2B-AF584C67675F}"/>
              </a:ext>
            </a:extLst>
          </p:cNvPr>
          <p:cNvSpPr txBox="1"/>
          <p:nvPr/>
        </p:nvSpPr>
        <p:spPr>
          <a:xfrm>
            <a:off x="134743" y="581964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23A7455-70D7-6BF3-7E45-025851188227}"/>
              </a:ext>
            </a:extLst>
          </p:cNvPr>
          <p:cNvSpPr txBox="1"/>
          <p:nvPr/>
        </p:nvSpPr>
        <p:spPr>
          <a:xfrm>
            <a:off x="197153" y="2399335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7D1DF01-16ED-CC89-9A06-85B245254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8371" y="2537606"/>
            <a:ext cx="8617719" cy="3718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visit as many countries on Earth as possible.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fly around the star system and land on Mars.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If I were an alien, I would pretend to be human and become rich with my “inventions”.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680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1524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798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183466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11502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85976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88750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Introduction.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runs.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Simple past tense.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Quickly, the cat ran.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being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sun is a star.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GBeingVerb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doing verb - Simple present in a sentence.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eats a bone.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GDoingVerb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8667633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powerful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Shatter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GPowerfulVerbs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auxiliary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They are watching a documentary tonight.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GAuxVerbs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or non-finite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barked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Finite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Gfinite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69546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or intransitive verb?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verb is </a:t>
                      </a:r>
                      <a:r>
                        <a:rPr lang="en-GB" sz="18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cooked</a:t>
                      </a:r>
                      <a:r>
                        <a:rPr lang="en-GB" sz="18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Transitive verb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Gtrans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Microsoft Office PowerPoint</Application>
  <PresentationFormat>Widescreen</PresentationFormat>
  <Paragraphs>65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2025-12-22T09:36:57Z</dcterms:modified>
</cp:coreProperties>
</file>