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9"/>
  </p:notesMasterIdLst>
  <p:sldIdLst>
    <p:sldId id="2593" r:id="rId2"/>
    <p:sldId id="444" r:id="rId3"/>
    <p:sldId id="457" r:id="rId4"/>
    <p:sldId id="445" r:id="rId5"/>
    <p:sldId id="446" r:id="rId6"/>
    <p:sldId id="447" r:id="rId7"/>
    <p:sldId id="448" r:id="rId8"/>
    <p:sldId id="449" r:id="rId9"/>
    <p:sldId id="477" r:id="rId10"/>
    <p:sldId id="452" r:id="rId11"/>
    <p:sldId id="458" r:id="rId12"/>
    <p:sldId id="451" r:id="rId13"/>
    <p:sldId id="478" r:id="rId14"/>
    <p:sldId id="481" r:id="rId15"/>
    <p:sldId id="459" r:id="rId16"/>
    <p:sldId id="460" r:id="rId17"/>
    <p:sldId id="461" r:id="rId18"/>
    <p:sldId id="462" r:id="rId19"/>
    <p:sldId id="463" r:id="rId20"/>
    <p:sldId id="464" r:id="rId21"/>
    <p:sldId id="479" r:id="rId22"/>
    <p:sldId id="480" r:id="rId23"/>
    <p:sldId id="409" r:id="rId24"/>
    <p:sldId id="434" r:id="rId25"/>
    <p:sldId id="435" r:id="rId26"/>
    <p:sldId id="436" r:id="rId27"/>
    <p:sldId id="450" r:id="rId28"/>
    <p:sldId id="453" r:id="rId29"/>
    <p:sldId id="465" r:id="rId30"/>
    <p:sldId id="466" r:id="rId31"/>
    <p:sldId id="456" r:id="rId32"/>
    <p:sldId id="274" r:id="rId33"/>
    <p:sldId id="408" r:id="rId34"/>
    <p:sldId id="413" r:id="rId35"/>
    <p:sldId id="417" r:id="rId36"/>
    <p:sldId id="416" r:id="rId37"/>
    <p:sldId id="419" r:id="rId38"/>
    <p:sldId id="418" r:id="rId39"/>
    <p:sldId id="411" r:id="rId40"/>
    <p:sldId id="414" r:id="rId41"/>
    <p:sldId id="422" r:id="rId42"/>
    <p:sldId id="421" r:id="rId43"/>
    <p:sldId id="420" r:id="rId44"/>
    <p:sldId id="424" r:id="rId45"/>
    <p:sldId id="412" r:id="rId46"/>
    <p:sldId id="379" r:id="rId47"/>
    <p:sldId id="380" r:id="rId48"/>
    <p:sldId id="401" r:id="rId49"/>
    <p:sldId id="440" r:id="rId50"/>
    <p:sldId id="473" r:id="rId51"/>
    <p:sldId id="475" r:id="rId52"/>
    <p:sldId id="474" r:id="rId53"/>
    <p:sldId id="470" r:id="rId54"/>
    <p:sldId id="472" r:id="rId55"/>
    <p:sldId id="402" r:id="rId56"/>
    <p:sldId id="476" r:id="rId57"/>
    <p:sldId id="385" r:id="rId58"/>
  </p:sldIdLst>
  <p:sldSz cx="12192000" cy="6858000"/>
  <p:notesSz cx="6858000" cy="9144000"/>
  <p:embeddedFontLst>
    <p:embeddedFont>
      <p:font typeface="Andika" panose="02000000000000000000" pitchFamily="2" charset="0"/>
      <p:regular r:id="rId60"/>
      <p:bold r:id="rId61"/>
      <p:italic r:id="rId62"/>
      <p:boldItalic r:id="rId6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547AE-C539-4C21-80EA-84A2B197E527}" v="102" dt="2026-01-21T13:06:57.7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336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4.fntdata"/><Relationship Id="rId68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69" Type="http://schemas.microsoft.com/office/2015/10/relationships/revisionInfo" Target="revisionInfo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modSld">
      <pc:chgData name="Glen Jones" userId="e846aaca-4b24-4b13-b0d0-f2308e16b284" providerId="ADAL" clId="{ED47ACC3-9597-4D89-A1DC-43CF280EF274}" dt="2026-01-21T13:07:00.568" v="106" actId="14100"/>
      <pc:docMkLst>
        <pc:docMk/>
      </pc:docMkLst>
      <pc:sldChg chg="addSp modSp mod modAnim">
        <pc:chgData name="Glen Jones" userId="e846aaca-4b24-4b13-b0d0-f2308e16b284" providerId="ADAL" clId="{ED47ACC3-9597-4D89-A1DC-43CF280EF274}" dt="2026-01-21T13:07:00.568" v="106" actId="14100"/>
        <pc:sldMkLst>
          <pc:docMk/>
          <pc:sldMk cId="2356638399" sldId="440"/>
        </pc:sldMkLst>
        <pc:spChg chg="add mod">
          <ac:chgData name="Glen Jones" userId="e846aaca-4b24-4b13-b0d0-f2308e16b284" providerId="ADAL" clId="{ED47ACC3-9597-4D89-A1DC-43CF280EF274}" dt="2026-01-21T13:07:00.568" v="106" actId="14100"/>
          <ac:spMkLst>
            <pc:docMk/>
            <pc:sldMk cId="2356638399" sldId="440"/>
            <ac:spMk id="3" creationId="{84C6E380-BD2F-CA04-EB54-0E9E9F0E497B}"/>
          </ac:spMkLst>
        </pc:spChg>
        <pc:spChg chg="mod">
          <ac:chgData name="Glen Jones" userId="e846aaca-4b24-4b13-b0d0-f2308e16b284" providerId="ADAL" clId="{ED47ACC3-9597-4D89-A1DC-43CF280EF274}" dt="2026-01-21T13:06:37.868" v="47" actId="14100"/>
          <ac:spMkLst>
            <pc:docMk/>
            <pc:sldMk cId="2356638399" sldId="440"/>
            <ac:spMk id="11" creationId="{32F84A72-B7CE-360D-42D7-A2B5FC365EF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1173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– describes a noun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 – </a:t>
          </a:r>
          <a:br>
            <a:rPr lang="en-GB" sz="1400" dirty="0"/>
          </a:br>
          <a:r>
            <a:rPr lang="en-GB" sz="1400" dirty="0"/>
            <a:t>specifies a noun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33476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CA4CC870-5F8C-4950-9C3F-CDDD8D47B8FE}">
      <dgm:prSet phldrT="[Text]"/>
      <dgm:spPr/>
      <dgm:t>
        <a:bodyPr/>
        <a:lstStyle/>
        <a:p>
          <a:r>
            <a:rPr lang="en-GB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/>
        </a:p>
      </dgm:t>
    </dgm:pt>
    <dgm:pt modelId="{E25186BC-08B3-4851-B4B7-96248D7C8D8F}">
      <dgm:prSet phldrT="[Text]"/>
      <dgm:spPr/>
      <dgm:t>
        <a:bodyPr/>
        <a:lstStyle/>
        <a:p>
          <a:r>
            <a:rPr lang="en-GB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/>
        </a:p>
      </dgm:t>
    </dgm:pt>
    <dgm:pt modelId="{A4222348-6226-480F-ABED-86D890CCE803}">
      <dgm:prSet phldrT="[Text]"/>
      <dgm:spPr/>
      <dgm:t>
        <a:bodyPr/>
        <a:lstStyle/>
        <a:p>
          <a:r>
            <a:rPr lang="en-GB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/>
        </a:p>
      </dgm:t>
    </dgm:pt>
    <dgm:pt modelId="{31AF8B68-B15A-4E4B-BDF6-198E0CF56D5A}">
      <dgm:prSet phldrT="[Text]"/>
      <dgm:spPr/>
      <dgm:t>
        <a:bodyPr/>
        <a:lstStyle/>
        <a:p>
          <a:r>
            <a:rPr lang="en-GB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/>
        </a:p>
      </dgm:t>
    </dgm:pt>
    <dgm:pt modelId="{4801CD27-9E90-4A40-A722-62C24B44C260}">
      <dgm:prSet phldrT="[Text]"/>
      <dgm:spPr/>
      <dgm:t>
        <a:bodyPr/>
        <a:lstStyle/>
        <a:p>
          <a:r>
            <a:rPr lang="en-GB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/>
        </a:p>
      </dgm:t>
    </dgm:pt>
    <dgm:pt modelId="{A2AF531E-D0E5-4F18-8A3D-C4A237691939}">
      <dgm:prSet phldrT="[Text]"/>
      <dgm:spPr/>
      <dgm:t>
        <a:bodyPr/>
        <a:lstStyle/>
        <a:p>
          <a:r>
            <a:rPr lang="en-GB" dirty="0"/>
            <a:t>Proper noun</a:t>
          </a:r>
        </a:p>
      </dgm:t>
    </dgm:pt>
    <dgm:pt modelId="{42CBFB36-10AF-41E8-942C-6656C679976D}" type="parTrans" cxnId="{860C0B46-1E30-470D-9181-7B5D24A14E97}">
      <dgm:prSet/>
      <dgm:spPr/>
      <dgm:t>
        <a:bodyPr/>
        <a:lstStyle/>
        <a:p>
          <a:endParaRPr lang="en-GB"/>
        </a:p>
      </dgm:t>
    </dgm:pt>
    <dgm:pt modelId="{4F8F16B2-37D4-4F41-9530-C7D713CCC1DF}" type="sibTrans" cxnId="{860C0B46-1E30-470D-9181-7B5D24A14E97}">
      <dgm:prSet/>
      <dgm:spPr/>
      <dgm:t>
        <a:bodyPr/>
        <a:lstStyle/>
        <a:p>
          <a:endParaRPr lang="en-GB"/>
        </a:p>
      </dgm:t>
    </dgm:pt>
    <dgm:pt modelId="{FE56B4BC-B714-4736-84B3-C40B82D49272}">
      <dgm:prSet phldrT="[Text]"/>
      <dgm:spPr/>
      <dgm:t>
        <a:bodyPr/>
        <a:lstStyle/>
        <a:p>
          <a:r>
            <a:rPr lang="en-GB" dirty="0"/>
            <a:t>Abstract noun</a:t>
          </a:r>
        </a:p>
      </dgm:t>
    </dgm:pt>
    <dgm:pt modelId="{D19D8384-BA17-4AC6-87EE-CA15089597BA}" type="parTrans" cxnId="{A5102D5A-F1E5-49F8-A972-B0647C227E1B}">
      <dgm:prSet/>
      <dgm:spPr/>
      <dgm:t>
        <a:bodyPr/>
        <a:lstStyle/>
        <a:p>
          <a:endParaRPr lang="en-GB"/>
        </a:p>
      </dgm:t>
    </dgm:pt>
    <dgm:pt modelId="{5C59769F-FF24-4B1A-8325-6E1632A101AE}" type="sibTrans" cxnId="{A5102D5A-F1E5-49F8-A972-B0647C227E1B}">
      <dgm:prSet/>
      <dgm:spPr/>
      <dgm:t>
        <a:bodyPr/>
        <a:lstStyle/>
        <a:p>
          <a:endParaRPr lang="en-GB"/>
        </a:p>
      </dgm:t>
    </dgm:pt>
    <dgm:pt modelId="{F9CF3614-0941-47E4-A17D-70B38C4FAA43}">
      <dgm:prSet phldrT="[Text]"/>
      <dgm:spPr/>
      <dgm:t>
        <a:bodyPr/>
        <a:lstStyle/>
        <a:p>
          <a:r>
            <a:rPr lang="en-GB" dirty="0"/>
            <a:t>Collective nouns</a:t>
          </a:r>
        </a:p>
      </dgm:t>
    </dgm:pt>
    <dgm:pt modelId="{7B361283-650A-40B4-9E6E-02E00A1FF7E7}" type="parTrans" cxnId="{A36A1A71-AA7A-48D2-A86E-ED1B72D27C34}">
      <dgm:prSet/>
      <dgm:spPr/>
      <dgm:t>
        <a:bodyPr/>
        <a:lstStyle/>
        <a:p>
          <a:endParaRPr lang="en-GB"/>
        </a:p>
      </dgm:t>
    </dgm:pt>
    <dgm:pt modelId="{4DB25E0E-1C08-4724-88EA-9F041848BFB3}" type="sibTrans" cxnId="{A36A1A71-AA7A-48D2-A86E-ED1B72D27C34}">
      <dgm:prSet/>
      <dgm:spPr/>
      <dgm:t>
        <a:bodyPr/>
        <a:lstStyle/>
        <a:p>
          <a:endParaRPr lang="en-GB"/>
        </a:p>
      </dgm:t>
    </dgm:pt>
    <dgm:pt modelId="{51BC2F7D-969C-4882-9B5A-50BE9C6E0DD7}">
      <dgm:prSet phldrT="[Text]"/>
      <dgm:spPr/>
      <dgm:t>
        <a:bodyPr/>
        <a:lstStyle/>
        <a:p>
          <a:r>
            <a:rPr lang="en-GB" dirty="0"/>
            <a:t>Common noun</a:t>
          </a:r>
        </a:p>
      </dgm:t>
    </dgm:pt>
    <dgm:pt modelId="{030735FD-B91D-4D9C-A133-B1F66421D00D}" type="parTrans" cxnId="{C8A13BA6-C39D-4755-9D82-E868000B80EB}">
      <dgm:prSet/>
      <dgm:spPr/>
      <dgm:t>
        <a:bodyPr/>
        <a:lstStyle/>
        <a:p>
          <a:endParaRPr lang="en-GB"/>
        </a:p>
      </dgm:t>
    </dgm:pt>
    <dgm:pt modelId="{A8C71E79-3AEB-46C6-B9F9-40F04E7FD37C}" type="sibTrans" cxnId="{C8A13BA6-C39D-4755-9D82-E868000B80EB}">
      <dgm:prSet/>
      <dgm:spPr/>
      <dgm:t>
        <a:bodyPr/>
        <a:lstStyle/>
        <a:p>
          <a:endParaRPr lang="en-GB"/>
        </a:p>
      </dgm:t>
    </dgm:pt>
    <dgm:pt modelId="{6071F196-FE30-48A3-9B19-496ACFC933C1}">
      <dgm:prSet phldrT="[Text]"/>
      <dgm:spPr/>
      <dgm:t>
        <a:bodyPr/>
        <a:lstStyle/>
        <a:p>
          <a:r>
            <a:rPr lang="en-GB"/>
            <a:t>Concrete noun</a:t>
          </a:r>
          <a:endParaRPr lang="en-GB" dirty="0"/>
        </a:p>
      </dgm:t>
    </dgm:pt>
    <dgm:pt modelId="{8A4CDE30-BA86-457B-87E6-9881FB872C8D}" type="parTrans" cxnId="{B6F43AA4-5402-4383-A4E0-4305A594788D}">
      <dgm:prSet/>
      <dgm:spPr/>
    </dgm:pt>
    <dgm:pt modelId="{5184DED2-577B-4262-91C5-36B8A464CD3C}" type="sibTrans" cxnId="{B6F43AA4-5402-4383-A4E0-4305A594788D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E58077AE-8E7E-42F1-BBA1-F5C4C680E4B7}" type="pres">
      <dgm:prSet presAssocID="{CA4CC870-5F8C-4950-9C3F-CDDD8D47B8FE}" presName="Name14" presStyleCnt="0"/>
      <dgm:spPr/>
    </dgm:pt>
    <dgm:pt modelId="{C6C008ED-C4E6-44E7-B8C1-5C57B0F9FA41}" type="pres">
      <dgm:prSet presAssocID="{CA4CC870-5F8C-4950-9C3F-CDDD8D47B8FE}" presName="level1Shape" presStyleLbl="node0" presStyleIdx="0" presStyleCnt="1">
        <dgm:presLayoutVars>
          <dgm:chPref val="3"/>
        </dgm:presLayoutVars>
      </dgm:prSet>
      <dgm:spPr/>
    </dgm:pt>
    <dgm:pt modelId="{E84E345D-CA1E-4EAB-9BA9-C92B06122D8E}" type="pres">
      <dgm:prSet presAssocID="{CA4CC870-5F8C-4950-9C3F-CDDD8D47B8FE}" presName="hierChild2" presStyleCnt="0"/>
      <dgm:spPr/>
    </dgm:pt>
    <dgm:pt modelId="{86F95A29-5235-422D-96EE-BAFAABAD6257}" type="pres">
      <dgm:prSet presAssocID="{04FF5126-8F85-4DD3-8878-2ED344EF0AC8}" presName="Name19" presStyleLbl="parChTrans1D2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2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9A48CF19-F5DC-457F-8FA3-46CD8BDFF3A0}" type="pres">
      <dgm:prSet presAssocID="{42CBFB36-10AF-41E8-942C-6656C679976D}" presName="Name19" presStyleLbl="parChTrans1D3" presStyleIdx="0" presStyleCnt="2"/>
      <dgm:spPr/>
    </dgm:pt>
    <dgm:pt modelId="{71B131CB-039A-440D-BF33-A4BA209987C5}" type="pres">
      <dgm:prSet presAssocID="{A2AF531E-D0E5-4F18-8A3D-C4A237691939}" presName="Name21" presStyleCnt="0"/>
      <dgm:spPr/>
    </dgm:pt>
    <dgm:pt modelId="{11BAE7CF-A36D-446D-AF86-7DCB6102F4BD}" type="pres">
      <dgm:prSet presAssocID="{A2AF531E-D0E5-4F18-8A3D-C4A237691939}" presName="level2Shape" presStyleLbl="node3" presStyleIdx="0" presStyleCnt="2"/>
      <dgm:spPr/>
    </dgm:pt>
    <dgm:pt modelId="{0F9FB6EB-1BAD-4AB5-8054-7C0668940C3E}" type="pres">
      <dgm:prSet presAssocID="{A2AF531E-D0E5-4F18-8A3D-C4A237691939}" presName="hierChild3" presStyleCnt="0"/>
      <dgm:spPr/>
    </dgm:pt>
    <dgm:pt modelId="{D39EC9A5-ABD9-425E-BF39-02BF191673EA}" type="pres">
      <dgm:prSet presAssocID="{030735FD-B91D-4D9C-A133-B1F66421D00D}" presName="Name19" presStyleLbl="parChTrans1D3" presStyleIdx="1" presStyleCnt="2"/>
      <dgm:spPr/>
    </dgm:pt>
    <dgm:pt modelId="{1B5EDEE8-B4F6-4B76-97A6-BB3AA7030EAA}" type="pres">
      <dgm:prSet presAssocID="{51BC2F7D-969C-4882-9B5A-50BE9C6E0DD7}" presName="Name21" presStyleCnt="0"/>
      <dgm:spPr/>
    </dgm:pt>
    <dgm:pt modelId="{5F8E2FEC-D456-4FB2-862D-A4D52E1135E4}" type="pres">
      <dgm:prSet presAssocID="{51BC2F7D-969C-4882-9B5A-50BE9C6E0DD7}" presName="level2Shape" presStyleLbl="node3" presStyleIdx="1" presStyleCnt="2"/>
      <dgm:spPr/>
    </dgm:pt>
    <dgm:pt modelId="{300591B9-0C46-4E44-AF53-4C197816EFEB}" type="pres">
      <dgm:prSet presAssocID="{51BC2F7D-969C-4882-9B5A-50BE9C6E0DD7}" presName="hierChild3" presStyleCnt="0"/>
      <dgm:spPr/>
    </dgm:pt>
    <dgm:pt modelId="{4802B429-4058-4990-8FD8-E3B0270558DE}" type="pres">
      <dgm:prSet presAssocID="{8A4CDE30-BA86-457B-87E6-9881FB872C8D}" presName="Name19" presStyleLbl="parChTrans1D4" presStyleIdx="0" presStyleCnt="3"/>
      <dgm:spPr/>
    </dgm:pt>
    <dgm:pt modelId="{2041CB3C-8592-48DC-BEEA-7F49C1DF056E}" type="pres">
      <dgm:prSet presAssocID="{6071F196-FE30-48A3-9B19-496ACFC933C1}" presName="Name21" presStyleCnt="0"/>
      <dgm:spPr/>
    </dgm:pt>
    <dgm:pt modelId="{A9E58BC9-135B-4F8E-B16A-647D5A1D296F}" type="pres">
      <dgm:prSet presAssocID="{6071F196-FE30-48A3-9B19-496ACFC933C1}" presName="level2Shape" presStyleLbl="node4" presStyleIdx="0" presStyleCnt="3"/>
      <dgm:spPr/>
    </dgm:pt>
    <dgm:pt modelId="{EBC373A2-14AD-40E0-9FC3-F5EE072DC79A}" type="pres">
      <dgm:prSet presAssocID="{6071F196-FE30-48A3-9B19-496ACFC933C1}" presName="hierChild3" presStyleCnt="0"/>
      <dgm:spPr/>
    </dgm:pt>
    <dgm:pt modelId="{F8931B6D-A274-4A3F-BCB5-4E2F9E1A5FBA}" type="pres">
      <dgm:prSet presAssocID="{D19D8384-BA17-4AC6-87EE-CA15089597BA}" presName="Name19" presStyleLbl="parChTrans1D4" presStyleIdx="1" presStyleCnt="3"/>
      <dgm:spPr/>
    </dgm:pt>
    <dgm:pt modelId="{8274585B-B690-4CDB-A1B0-E3B9D2950808}" type="pres">
      <dgm:prSet presAssocID="{FE56B4BC-B714-4736-84B3-C40B82D49272}" presName="Name21" presStyleCnt="0"/>
      <dgm:spPr/>
    </dgm:pt>
    <dgm:pt modelId="{FBCC1C66-4B77-43E1-A1C0-BB951DC2F8E7}" type="pres">
      <dgm:prSet presAssocID="{FE56B4BC-B714-4736-84B3-C40B82D49272}" presName="level2Shape" presStyleLbl="node4" presStyleIdx="1" presStyleCnt="3"/>
      <dgm:spPr/>
    </dgm:pt>
    <dgm:pt modelId="{2AED315B-FB95-49C8-873D-DF470A8191FF}" type="pres">
      <dgm:prSet presAssocID="{FE56B4BC-B714-4736-84B3-C40B82D49272}" presName="hierChild3" presStyleCnt="0"/>
      <dgm:spPr/>
    </dgm:pt>
    <dgm:pt modelId="{698C79E7-55C9-4549-A34A-86FA585C3CA7}" type="pres">
      <dgm:prSet presAssocID="{7B361283-650A-40B4-9E6E-02E00A1FF7E7}" presName="Name19" presStyleLbl="parChTrans1D4" presStyleIdx="2" presStyleCnt="3"/>
      <dgm:spPr/>
    </dgm:pt>
    <dgm:pt modelId="{956E9603-98E5-4234-9DED-CE2E85F07CCD}" type="pres">
      <dgm:prSet presAssocID="{F9CF3614-0941-47E4-A17D-70B38C4FAA43}" presName="Name21" presStyleCnt="0"/>
      <dgm:spPr/>
    </dgm:pt>
    <dgm:pt modelId="{14A238C9-CC68-477E-A3AB-640158A35EE5}" type="pres">
      <dgm:prSet presAssocID="{F9CF3614-0941-47E4-A17D-70B38C4FAA43}" presName="level2Shape" presStyleLbl="node4" presStyleIdx="2" presStyleCnt="3"/>
      <dgm:spPr/>
    </dgm:pt>
    <dgm:pt modelId="{09A66573-0F14-4D99-889B-53C98C0B0C0A}" type="pres">
      <dgm:prSet presAssocID="{F9CF3614-0941-47E4-A17D-70B38C4FAA43}" presName="hierChild3" presStyleCnt="0"/>
      <dgm:spPr/>
    </dgm:pt>
    <dgm:pt modelId="{BCE54729-C23D-460A-B6D9-5B0F7AAAE094}" type="pres">
      <dgm:prSet presAssocID="{04975909-97A7-44ED-879F-6F6B103B99A4}" presName="Name19" presStyleLbl="parChTrans1D2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2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2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2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2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2" presStyleIdx="3" presStyleCnt="4"/>
      <dgm:spPr/>
    </dgm:pt>
    <dgm:pt modelId="{B0FE776B-2996-42BE-9C20-D26E20ADD6CA}" type="pres">
      <dgm:prSet presAssocID="{4801CD27-9E90-4A40-A722-62C24B44C260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34D2B0B-DE72-4C3F-86A5-0AA688E47A04}" type="presOf" srcId="{9510B265-B036-458B-9CAF-29F8D1CC219C}" destId="{9F588786-1845-44DC-9CE4-35ED2A78623B}" srcOrd="0" destOrd="0" presId="urn:microsoft.com/office/officeart/2005/8/layout/hierarchy6"/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EA4CF611-70FF-4FB9-84B3-B6A76916A6E3}" type="presOf" srcId="{030735FD-B91D-4D9C-A133-B1F66421D00D}" destId="{D39EC9A5-ABD9-425E-BF39-02BF191673EA}" srcOrd="0" destOrd="0" presId="urn:microsoft.com/office/officeart/2005/8/layout/hierarchy6"/>
    <dgm:cxn modelId="{E1347919-B958-471B-9F40-EEC91B3EC028}" type="presOf" srcId="{42CBFB36-10AF-41E8-942C-6656C679976D}" destId="{9A48CF19-F5DC-457F-8FA3-46CD8BDFF3A0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DBE23145-4D7A-4218-83C6-46D3DB966B15}" type="presOf" srcId="{31AF8B68-B15A-4E4B-BDF6-198E0CF56D5A}" destId="{B35A15AA-AFED-4623-8F52-BB5DB86C9DDB}" srcOrd="0" destOrd="0" presId="urn:microsoft.com/office/officeart/2005/8/layout/hierarchy6"/>
    <dgm:cxn modelId="{860C0B46-1E30-470D-9181-7B5D24A14E97}" srcId="{E25186BC-08B3-4851-B4B7-96248D7C8D8F}" destId="{A2AF531E-D0E5-4F18-8A3D-C4A237691939}" srcOrd="0" destOrd="0" parTransId="{42CBFB36-10AF-41E8-942C-6656C679976D}" sibTransId="{4F8F16B2-37D4-4F41-9530-C7D713CCC1DF}"/>
    <dgm:cxn modelId="{5D24FE50-0A7B-4CB5-AC5A-C11697D63C08}" type="presOf" srcId="{ACE82301-C8F3-4A2F-B0ED-DCA78A9A2F98}" destId="{92CC6E24-E40E-45B6-9562-CC905BD5B4BC}" srcOrd="0" destOrd="0" presId="urn:microsoft.com/office/officeart/2005/8/layout/hierarchy6"/>
    <dgm:cxn modelId="{A36A1A71-AA7A-48D2-A86E-ED1B72D27C34}" srcId="{51BC2F7D-969C-4882-9B5A-50BE9C6E0DD7}" destId="{F9CF3614-0941-47E4-A17D-70B38C4FAA43}" srcOrd="2" destOrd="0" parTransId="{7B361283-650A-40B4-9E6E-02E00A1FF7E7}" sibTransId="{4DB25E0E-1C08-4724-88EA-9F041848BFB3}"/>
    <dgm:cxn modelId="{E49A205A-07D7-4428-8CEA-7224623FF679}" type="presOf" srcId="{04975909-97A7-44ED-879F-6F6B103B99A4}" destId="{BCE54729-C23D-460A-B6D9-5B0F7AAAE094}" srcOrd="0" destOrd="0" presId="urn:microsoft.com/office/officeart/2005/8/layout/hierarchy6"/>
    <dgm:cxn modelId="{A5102D5A-F1E5-49F8-A972-B0647C227E1B}" srcId="{51BC2F7D-969C-4882-9B5A-50BE9C6E0DD7}" destId="{FE56B4BC-B714-4736-84B3-C40B82D49272}" srcOrd="1" destOrd="0" parTransId="{D19D8384-BA17-4AC6-87EE-CA15089597BA}" sibTransId="{5C59769F-FF24-4B1A-8325-6E1632A101AE}"/>
    <dgm:cxn modelId="{01F27188-1ED8-4926-A7BA-1967335374B2}" type="presOf" srcId="{A4222348-6226-480F-ABED-86D890CCE803}" destId="{1C9A1DB3-B620-4E27-B2DC-76D0B4246EBA}" srcOrd="0" destOrd="0" presId="urn:microsoft.com/office/officeart/2005/8/layout/hierarchy6"/>
    <dgm:cxn modelId="{03275789-2B3A-40F1-AAB4-00A591E2924B}" type="presOf" srcId="{F9CF3614-0941-47E4-A17D-70B38C4FAA43}" destId="{14A238C9-CC68-477E-A3AB-640158A35EE5}" srcOrd="0" destOrd="0" presId="urn:microsoft.com/office/officeart/2005/8/layout/hierarchy6"/>
    <dgm:cxn modelId="{B6F43AA4-5402-4383-A4E0-4305A594788D}" srcId="{51BC2F7D-969C-4882-9B5A-50BE9C6E0DD7}" destId="{6071F196-FE30-48A3-9B19-496ACFC933C1}" srcOrd="0" destOrd="0" parTransId="{8A4CDE30-BA86-457B-87E6-9881FB872C8D}" sibTransId="{5184DED2-577B-4262-91C5-36B8A464CD3C}"/>
    <dgm:cxn modelId="{C8A13BA6-C39D-4755-9D82-E868000B80EB}" srcId="{E25186BC-08B3-4851-B4B7-96248D7C8D8F}" destId="{51BC2F7D-969C-4882-9B5A-50BE9C6E0DD7}" srcOrd="1" destOrd="0" parTransId="{030735FD-B91D-4D9C-A133-B1F66421D00D}" sibTransId="{A8C71E79-3AEB-46C6-B9F9-40F04E7FD37C}"/>
    <dgm:cxn modelId="{6677DBAA-A639-4151-BACD-A0C00F5E83B6}" type="presOf" srcId="{51BC2F7D-969C-4882-9B5A-50BE9C6E0DD7}" destId="{5F8E2FEC-D456-4FB2-862D-A4D52E1135E4}" srcOrd="0" destOrd="0" presId="urn:microsoft.com/office/officeart/2005/8/layout/hierarchy6"/>
    <dgm:cxn modelId="{4DDEDFAB-105B-4937-879F-9233E8FC2CF6}" type="presOf" srcId="{04FF5126-8F85-4DD3-8878-2ED344EF0AC8}" destId="{86F95A29-5235-422D-96EE-BAFAABAD6257}" srcOrd="0" destOrd="0" presId="urn:microsoft.com/office/officeart/2005/8/layout/hierarchy6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6B2A43B0-3E44-4DBC-943F-26F42D1A5955}" srcId="{B00D88DA-D829-422F-A217-5740EE5A402F}" destId="{CA4CC870-5F8C-4950-9C3F-CDDD8D47B8FE}" srcOrd="0" destOrd="0" parTransId="{91FF6C16-4843-4FCD-BDA7-2EDCEEB4A38F}" sibTransId="{B9A03DF8-68E6-4C0C-BC41-2DAD71A5D3A9}"/>
    <dgm:cxn modelId="{F6389EB6-3E42-41AC-98FA-682F013D327F}" type="presOf" srcId="{CA4CC870-5F8C-4950-9C3F-CDDD8D47B8FE}" destId="{C6C008ED-C4E6-44E7-B8C1-5C57B0F9FA41}" srcOrd="0" destOrd="0" presId="urn:microsoft.com/office/officeart/2005/8/layout/hierarchy6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E4900AD2-43B5-4536-AF3C-6500BC80AE01}" type="presOf" srcId="{D19D8384-BA17-4AC6-87EE-CA15089597BA}" destId="{F8931B6D-A274-4A3F-BCB5-4E2F9E1A5FBA}" srcOrd="0" destOrd="0" presId="urn:microsoft.com/office/officeart/2005/8/layout/hierarchy6"/>
    <dgm:cxn modelId="{4EBB2BD2-FE33-41F3-AC8C-7CB61C7B13C2}" type="presOf" srcId="{8A4CDE30-BA86-457B-87E6-9881FB872C8D}" destId="{4802B429-4058-4990-8FD8-E3B0270558DE}" srcOrd="0" destOrd="0" presId="urn:microsoft.com/office/officeart/2005/8/layout/hierarchy6"/>
    <dgm:cxn modelId="{67437CE0-A426-4903-83DB-B09C9686FA19}" type="presOf" srcId="{FE56B4BC-B714-4736-84B3-C40B82D49272}" destId="{FBCC1C66-4B77-43E1-A1C0-BB951DC2F8E7}" srcOrd="0" destOrd="0" presId="urn:microsoft.com/office/officeart/2005/8/layout/hierarchy6"/>
    <dgm:cxn modelId="{D48031E1-AF88-4313-913A-EAB6935230CE}" type="presOf" srcId="{7B361283-650A-40B4-9E6E-02E00A1FF7E7}" destId="{698C79E7-55C9-4549-A34A-86FA585C3CA7}" srcOrd="0" destOrd="0" presId="urn:microsoft.com/office/officeart/2005/8/layout/hierarchy6"/>
    <dgm:cxn modelId="{AE3809E3-9782-4ED0-9666-8A1CED39BEE6}" type="presOf" srcId="{A2AF531E-D0E5-4F18-8A3D-C4A237691939}" destId="{11BAE7CF-A36D-446D-AF86-7DCB6102F4BD}" srcOrd="0" destOrd="0" presId="urn:microsoft.com/office/officeart/2005/8/layout/hierarchy6"/>
    <dgm:cxn modelId="{966B92E5-6EBC-4A4F-8B99-62AE39B5569D}" type="presOf" srcId="{E25186BC-08B3-4851-B4B7-96248D7C8D8F}" destId="{8AA4D341-142C-42FE-98DE-66A6F20AECB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0BE776EF-D494-4D97-BBF7-FD8FF1BFAEC4}" type="presOf" srcId="{6071F196-FE30-48A3-9B19-496ACFC933C1}" destId="{A9E58BC9-135B-4F8E-B16A-647D5A1D296F}" srcOrd="0" destOrd="0" presId="urn:microsoft.com/office/officeart/2005/8/layout/hierarchy6"/>
    <dgm:cxn modelId="{785B5AFC-697C-4943-AE05-F30A54DF898D}" type="presOf" srcId="{4801CD27-9E90-4A40-A722-62C24B44C260}" destId="{14A4B9B4-3D5F-4C84-BC6F-411760D22703}" srcOrd="0" destOrd="0" presId="urn:microsoft.com/office/officeart/2005/8/layout/hierarchy6"/>
    <dgm:cxn modelId="{54844428-C098-410E-80B0-823D8D6BC6E9}" type="presParOf" srcId="{3F07D7E2-E965-43CE-A330-13369F1805EA}" destId="{E466D950-1166-446A-8834-0989703BB104}" srcOrd="0" destOrd="0" presId="urn:microsoft.com/office/officeart/2005/8/layout/hierarchy6"/>
    <dgm:cxn modelId="{46DFD691-7713-402B-BFC4-626E44FD03E3}" type="presParOf" srcId="{E466D950-1166-446A-8834-0989703BB104}" destId="{9946BB4B-0D0D-4192-B468-E6FAAB5AE8F3}" srcOrd="0" destOrd="0" presId="urn:microsoft.com/office/officeart/2005/8/layout/hierarchy6"/>
    <dgm:cxn modelId="{5DAA32A0-A9D0-485A-AC07-F645C6959431}" type="presParOf" srcId="{9946BB4B-0D0D-4192-B468-E6FAAB5AE8F3}" destId="{E58077AE-8E7E-42F1-BBA1-F5C4C680E4B7}" srcOrd="0" destOrd="0" presId="urn:microsoft.com/office/officeart/2005/8/layout/hierarchy6"/>
    <dgm:cxn modelId="{E9307B32-B5FF-4435-8EA6-D3CE490F19EB}" type="presParOf" srcId="{E58077AE-8E7E-42F1-BBA1-F5C4C680E4B7}" destId="{C6C008ED-C4E6-44E7-B8C1-5C57B0F9FA41}" srcOrd="0" destOrd="0" presId="urn:microsoft.com/office/officeart/2005/8/layout/hierarchy6"/>
    <dgm:cxn modelId="{8138D4DB-2D15-4A8C-BF97-8495BF9EE038}" type="presParOf" srcId="{E58077AE-8E7E-42F1-BBA1-F5C4C680E4B7}" destId="{E84E345D-CA1E-4EAB-9BA9-C92B06122D8E}" srcOrd="1" destOrd="0" presId="urn:microsoft.com/office/officeart/2005/8/layout/hierarchy6"/>
    <dgm:cxn modelId="{9C8F12C5-B88E-481A-B310-92982D8FD3E7}" type="presParOf" srcId="{E84E345D-CA1E-4EAB-9BA9-C92B06122D8E}" destId="{86F95A29-5235-422D-96EE-BAFAABAD6257}" srcOrd="0" destOrd="0" presId="urn:microsoft.com/office/officeart/2005/8/layout/hierarchy6"/>
    <dgm:cxn modelId="{DB1DA5BB-8B99-4837-A8C4-16AC64715BE0}" type="presParOf" srcId="{E84E345D-CA1E-4EAB-9BA9-C92B06122D8E}" destId="{2F297B09-7C1C-4424-9901-E82569B998A9}" srcOrd="1" destOrd="0" presId="urn:microsoft.com/office/officeart/2005/8/layout/hierarchy6"/>
    <dgm:cxn modelId="{D103A0FB-DAAF-4503-9EE3-03DA03657E39}" type="presParOf" srcId="{2F297B09-7C1C-4424-9901-E82569B998A9}" destId="{8AA4D341-142C-42FE-98DE-66A6F20AECB5}" srcOrd="0" destOrd="0" presId="urn:microsoft.com/office/officeart/2005/8/layout/hierarchy6"/>
    <dgm:cxn modelId="{EBCA3E01-DEB1-4809-BD93-07E901966EC7}" type="presParOf" srcId="{2F297B09-7C1C-4424-9901-E82569B998A9}" destId="{2940E683-8768-49C0-8319-79D0963B5A3F}" srcOrd="1" destOrd="0" presId="urn:microsoft.com/office/officeart/2005/8/layout/hierarchy6"/>
    <dgm:cxn modelId="{BEE8B939-3FED-43EC-B008-E940CB73C08C}" type="presParOf" srcId="{2940E683-8768-49C0-8319-79D0963B5A3F}" destId="{9A48CF19-F5DC-457F-8FA3-46CD8BDFF3A0}" srcOrd="0" destOrd="0" presId="urn:microsoft.com/office/officeart/2005/8/layout/hierarchy6"/>
    <dgm:cxn modelId="{E80E8670-AB40-47D6-9113-7F37A620CEB8}" type="presParOf" srcId="{2940E683-8768-49C0-8319-79D0963B5A3F}" destId="{71B131CB-039A-440D-BF33-A4BA209987C5}" srcOrd="1" destOrd="0" presId="urn:microsoft.com/office/officeart/2005/8/layout/hierarchy6"/>
    <dgm:cxn modelId="{86C6B9C0-9981-4F56-9CC8-DB177F9C8E3D}" type="presParOf" srcId="{71B131CB-039A-440D-BF33-A4BA209987C5}" destId="{11BAE7CF-A36D-446D-AF86-7DCB6102F4BD}" srcOrd="0" destOrd="0" presId="urn:microsoft.com/office/officeart/2005/8/layout/hierarchy6"/>
    <dgm:cxn modelId="{618F717C-5030-4277-986D-8D17333A21FE}" type="presParOf" srcId="{71B131CB-039A-440D-BF33-A4BA209987C5}" destId="{0F9FB6EB-1BAD-4AB5-8054-7C0668940C3E}" srcOrd="1" destOrd="0" presId="urn:microsoft.com/office/officeart/2005/8/layout/hierarchy6"/>
    <dgm:cxn modelId="{3AE8EBCF-1A5B-4AC0-B168-B6CDCA8A7D49}" type="presParOf" srcId="{2940E683-8768-49C0-8319-79D0963B5A3F}" destId="{D39EC9A5-ABD9-425E-BF39-02BF191673EA}" srcOrd="2" destOrd="0" presId="urn:microsoft.com/office/officeart/2005/8/layout/hierarchy6"/>
    <dgm:cxn modelId="{FF12C5FB-A38E-44BF-885E-7D1E71DC2495}" type="presParOf" srcId="{2940E683-8768-49C0-8319-79D0963B5A3F}" destId="{1B5EDEE8-B4F6-4B76-97A6-BB3AA7030EAA}" srcOrd="3" destOrd="0" presId="urn:microsoft.com/office/officeart/2005/8/layout/hierarchy6"/>
    <dgm:cxn modelId="{915D6BCA-0953-427A-BE78-3467EED99EC0}" type="presParOf" srcId="{1B5EDEE8-B4F6-4B76-97A6-BB3AA7030EAA}" destId="{5F8E2FEC-D456-4FB2-862D-A4D52E1135E4}" srcOrd="0" destOrd="0" presId="urn:microsoft.com/office/officeart/2005/8/layout/hierarchy6"/>
    <dgm:cxn modelId="{DFA022F3-015C-46E1-B335-86EBB2F43556}" type="presParOf" srcId="{1B5EDEE8-B4F6-4B76-97A6-BB3AA7030EAA}" destId="{300591B9-0C46-4E44-AF53-4C197816EFEB}" srcOrd="1" destOrd="0" presId="urn:microsoft.com/office/officeart/2005/8/layout/hierarchy6"/>
    <dgm:cxn modelId="{84D11E65-919D-476C-8023-15CC7DEBDED2}" type="presParOf" srcId="{300591B9-0C46-4E44-AF53-4C197816EFEB}" destId="{4802B429-4058-4990-8FD8-E3B0270558DE}" srcOrd="0" destOrd="0" presId="urn:microsoft.com/office/officeart/2005/8/layout/hierarchy6"/>
    <dgm:cxn modelId="{471D0F70-8A93-460D-B90A-525DFBDE9B74}" type="presParOf" srcId="{300591B9-0C46-4E44-AF53-4C197816EFEB}" destId="{2041CB3C-8592-48DC-BEEA-7F49C1DF056E}" srcOrd="1" destOrd="0" presId="urn:microsoft.com/office/officeart/2005/8/layout/hierarchy6"/>
    <dgm:cxn modelId="{9345F1FE-0EF1-4E94-BD50-CFA559F9E638}" type="presParOf" srcId="{2041CB3C-8592-48DC-BEEA-7F49C1DF056E}" destId="{A9E58BC9-135B-4F8E-B16A-647D5A1D296F}" srcOrd="0" destOrd="0" presId="urn:microsoft.com/office/officeart/2005/8/layout/hierarchy6"/>
    <dgm:cxn modelId="{C1BA7E7F-102D-40F3-8F5B-3D95CCE63C4D}" type="presParOf" srcId="{2041CB3C-8592-48DC-BEEA-7F49C1DF056E}" destId="{EBC373A2-14AD-40E0-9FC3-F5EE072DC79A}" srcOrd="1" destOrd="0" presId="urn:microsoft.com/office/officeart/2005/8/layout/hierarchy6"/>
    <dgm:cxn modelId="{23B7F9E7-DEEC-48A7-A9E2-CE08CDB62B00}" type="presParOf" srcId="{300591B9-0C46-4E44-AF53-4C197816EFEB}" destId="{F8931B6D-A274-4A3F-BCB5-4E2F9E1A5FBA}" srcOrd="2" destOrd="0" presId="urn:microsoft.com/office/officeart/2005/8/layout/hierarchy6"/>
    <dgm:cxn modelId="{E217F31A-947A-45E8-A5CF-CD374FF1534F}" type="presParOf" srcId="{300591B9-0C46-4E44-AF53-4C197816EFEB}" destId="{8274585B-B690-4CDB-A1B0-E3B9D2950808}" srcOrd="3" destOrd="0" presId="urn:microsoft.com/office/officeart/2005/8/layout/hierarchy6"/>
    <dgm:cxn modelId="{4B7831B5-FD0C-474C-93A9-16B017B078F6}" type="presParOf" srcId="{8274585B-B690-4CDB-A1B0-E3B9D2950808}" destId="{FBCC1C66-4B77-43E1-A1C0-BB951DC2F8E7}" srcOrd="0" destOrd="0" presId="urn:microsoft.com/office/officeart/2005/8/layout/hierarchy6"/>
    <dgm:cxn modelId="{7EA2E0BC-245D-472A-9940-564818CD1837}" type="presParOf" srcId="{8274585B-B690-4CDB-A1B0-E3B9D2950808}" destId="{2AED315B-FB95-49C8-873D-DF470A8191FF}" srcOrd="1" destOrd="0" presId="urn:microsoft.com/office/officeart/2005/8/layout/hierarchy6"/>
    <dgm:cxn modelId="{CBDDCEB1-9432-4A19-B237-67D0CAF74BFF}" type="presParOf" srcId="{300591B9-0C46-4E44-AF53-4C197816EFEB}" destId="{698C79E7-55C9-4549-A34A-86FA585C3CA7}" srcOrd="4" destOrd="0" presId="urn:microsoft.com/office/officeart/2005/8/layout/hierarchy6"/>
    <dgm:cxn modelId="{28A28BEC-3906-49E5-9D58-76F3D19AF5D8}" type="presParOf" srcId="{300591B9-0C46-4E44-AF53-4C197816EFEB}" destId="{956E9603-98E5-4234-9DED-CE2E85F07CCD}" srcOrd="5" destOrd="0" presId="urn:microsoft.com/office/officeart/2005/8/layout/hierarchy6"/>
    <dgm:cxn modelId="{7D9F690A-96F5-4578-B67A-6EF1886E20A6}" type="presParOf" srcId="{956E9603-98E5-4234-9DED-CE2E85F07CCD}" destId="{14A238C9-CC68-477E-A3AB-640158A35EE5}" srcOrd="0" destOrd="0" presId="urn:microsoft.com/office/officeart/2005/8/layout/hierarchy6"/>
    <dgm:cxn modelId="{90BA58C0-4151-438D-AED7-1A132184FA10}" type="presParOf" srcId="{956E9603-98E5-4234-9DED-CE2E85F07CCD}" destId="{09A66573-0F14-4D99-889B-53C98C0B0C0A}" srcOrd="1" destOrd="0" presId="urn:microsoft.com/office/officeart/2005/8/layout/hierarchy6"/>
    <dgm:cxn modelId="{2D3574B5-639C-4918-A63A-410CC561F948}" type="presParOf" srcId="{E84E345D-CA1E-4EAB-9BA9-C92B06122D8E}" destId="{BCE54729-C23D-460A-B6D9-5B0F7AAAE094}" srcOrd="2" destOrd="0" presId="urn:microsoft.com/office/officeart/2005/8/layout/hierarchy6"/>
    <dgm:cxn modelId="{7A2A6A96-D956-46AB-9E41-C39F6928577E}" type="presParOf" srcId="{E84E345D-CA1E-4EAB-9BA9-C92B06122D8E}" destId="{89FF5C42-770A-400D-9FCE-12E0B7CF09F0}" srcOrd="3" destOrd="0" presId="urn:microsoft.com/office/officeart/2005/8/layout/hierarchy6"/>
    <dgm:cxn modelId="{FBBD4DD9-48E5-44BB-926E-F8C1B1FF8539}" type="presParOf" srcId="{89FF5C42-770A-400D-9FCE-12E0B7CF09F0}" destId="{B35A15AA-AFED-4623-8F52-BB5DB86C9DDB}" srcOrd="0" destOrd="0" presId="urn:microsoft.com/office/officeart/2005/8/layout/hierarchy6"/>
    <dgm:cxn modelId="{7D46B37F-0266-44C2-8C60-848B8118AB9A}" type="presParOf" srcId="{89FF5C42-770A-400D-9FCE-12E0B7CF09F0}" destId="{76F2631A-4280-481D-B7AD-BB5EABC77E4E}" srcOrd="1" destOrd="0" presId="urn:microsoft.com/office/officeart/2005/8/layout/hierarchy6"/>
    <dgm:cxn modelId="{DF7E8B6B-4FD4-4E24-BD58-FD4383934CAE}" type="presParOf" srcId="{E84E345D-CA1E-4EAB-9BA9-C92B06122D8E}" destId="{9F588786-1845-44DC-9CE4-35ED2A78623B}" srcOrd="4" destOrd="0" presId="urn:microsoft.com/office/officeart/2005/8/layout/hierarchy6"/>
    <dgm:cxn modelId="{488C2A99-4244-40DA-ADCA-CE06087E318C}" type="presParOf" srcId="{E84E345D-CA1E-4EAB-9BA9-C92B06122D8E}" destId="{985398EE-BB61-4747-A4E2-290A826D0AB8}" srcOrd="5" destOrd="0" presId="urn:microsoft.com/office/officeart/2005/8/layout/hierarchy6"/>
    <dgm:cxn modelId="{F6C77E79-2013-47B8-A6F6-59C3718533BA}" type="presParOf" srcId="{985398EE-BB61-4747-A4E2-290A826D0AB8}" destId="{1C9A1DB3-B620-4E27-B2DC-76D0B4246EBA}" srcOrd="0" destOrd="0" presId="urn:microsoft.com/office/officeart/2005/8/layout/hierarchy6"/>
    <dgm:cxn modelId="{E72D746A-BC58-4647-81AE-661607B4AE3F}" type="presParOf" srcId="{985398EE-BB61-4747-A4E2-290A826D0AB8}" destId="{9ED2CB95-FC2B-4DEE-9277-DCB7DDC0437D}" srcOrd="1" destOrd="0" presId="urn:microsoft.com/office/officeart/2005/8/layout/hierarchy6"/>
    <dgm:cxn modelId="{90A74E30-BA3E-4271-A96B-641D7C5E6E9E}" type="presParOf" srcId="{E84E345D-CA1E-4EAB-9BA9-C92B06122D8E}" destId="{92CC6E24-E40E-45B6-9562-CC905BD5B4BC}" srcOrd="6" destOrd="0" presId="urn:microsoft.com/office/officeart/2005/8/layout/hierarchy6"/>
    <dgm:cxn modelId="{21EC8C9A-45F5-4286-8DF4-5DA27CB8A9E6}" type="presParOf" srcId="{E84E345D-CA1E-4EAB-9BA9-C92B06122D8E}" destId="{B09F2125-1E5B-4011-A038-E5B8AD65E9E6}" srcOrd="7" destOrd="0" presId="urn:microsoft.com/office/officeart/2005/8/layout/hierarchy6"/>
    <dgm:cxn modelId="{1B941C6C-A91D-4F86-A5F6-9942A39F79EE}" type="presParOf" srcId="{B09F2125-1E5B-4011-A038-E5B8AD65E9E6}" destId="{14A4B9B4-3D5F-4C84-BC6F-411760D22703}" srcOrd="0" destOrd="0" presId="urn:microsoft.com/office/officeart/2005/8/layout/hierarchy6"/>
    <dgm:cxn modelId="{48C46595-81C3-4907-82AD-2DE7A7058BB6}" type="presParOf" srcId="{B09F2125-1E5B-4011-A038-E5B8AD65E9E6}" destId="{B0FE776B-2996-42BE-9C20-D26E20ADD6CA}" srcOrd="1" destOrd="0" presId="urn:microsoft.com/office/officeart/2005/8/layout/hierarchy6"/>
    <dgm:cxn modelId="{4AB59C73-FDB6-4964-9B53-63CD1CD86AD9}" type="presParOf" srcId="{3F07D7E2-E965-43CE-A330-13369F1805EA}" destId="{01B7F2F2-C0CC-4AE7-A276-8E5DDF45CF2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Connects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  <a:br>
            <a:rPr lang="en-GB" sz="1400" dirty="0"/>
          </a:br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32818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 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22229" custLinFactNeighborX="-2915" custLinFactNeighborY="-2484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25186BC-08B3-4851-B4B7-96248D7C8D8F}">
      <dgm:prSet phldrT="[Text]" custT="1"/>
      <dgm:spPr/>
      <dgm:t>
        <a:bodyPr/>
        <a:lstStyle/>
        <a:p>
          <a:r>
            <a:rPr lang="en-GB" sz="1400" dirty="0"/>
            <a:t>Noun – </a:t>
          </a:r>
          <a:br>
            <a:rPr lang="en-GB" sz="1400" dirty="0"/>
          </a:br>
          <a:r>
            <a:rPr lang="en-GB" sz="1400" dirty="0"/>
            <a:t>thing or object</a:t>
          </a:r>
        </a:p>
      </dgm:t>
    </dgm:pt>
    <dgm:pt modelId="{04FF5126-8F85-4DD3-8878-2ED344EF0AC8}" type="parTrans" cxnId="{4263D82C-33FC-48F8-BB71-75203EC79970}">
      <dgm:prSet/>
      <dgm:spPr/>
      <dgm:t>
        <a:bodyPr/>
        <a:lstStyle/>
        <a:p>
          <a:endParaRPr lang="en-GB" sz="1400"/>
        </a:p>
      </dgm:t>
    </dgm:pt>
    <dgm:pt modelId="{2AB8D5A9-5E1A-4939-96C0-9E248CC1985C}" type="sibTrans" cxnId="{4263D82C-33FC-48F8-BB71-75203EC79970}">
      <dgm:prSet/>
      <dgm:spPr/>
      <dgm:t>
        <a:bodyPr/>
        <a:lstStyle/>
        <a:p>
          <a:endParaRPr lang="en-GB" sz="1400"/>
        </a:p>
      </dgm:t>
    </dgm:pt>
    <dgm:pt modelId="{A4222348-6226-480F-ABED-86D890CCE803}">
      <dgm:prSet phldrT="[Text]" custT="1"/>
      <dgm:spPr/>
      <dgm:t>
        <a:bodyPr/>
        <a:lstStyle/>
        <a:p>
          <a:r>
            <a:rPr lang="en-GB" sz="1400" dirty="0"/>
            <a:t>Adjective</a:t>
          </a:r>
        </a:p>
      </dgm:t>
    </dgm:pt>
    <dgm:pt modelId="{9510B265-B036-458B-9CAF-29F8D1CC219C}" type="parTrans" cxnId="{AC8421BD-95B4-4E3F-985D-156C1242AAF2}">
      <dgm:prSet/>
      <dgm:spPr/>
      <dgm:t>
        <a:bodyPr/>
        <a:lstStyle/>
        <a:p>
          <a:endParaRPr lang="en-GB" sz="1400"/>
        </a:p>
      </dgm:t>
    </dgm:pt>
    <dgm:pt modelId="{5FA5F68D-1145-40F2-8F7A-DF00294067D7}" type="sibTrans" cxnId="{AC8421BD-95B4-4E3F-985D-156C1242AAF2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31AF8B68-B15A-4E4B-BDF6-198E0CF56D5A}">
      <dgm:prSet phldrT="[Text]" custT="1"/>
      <dgm:spPr/>
      <dgm:t>
        <a:bodyPr/>
        <a:lstStyle/>
        <a:p>
          <a:r>
            <a:rPr lang="en-GB" sz="1400" dirty="0"/>
            <a:t>Pronoun – replaces a noun </a:t>
          </a:r>
        </a:p>
      </dgm:t>
    </dgm:pt>
    <dgm:pt modelId="{04975909-97A7-44ED-879F-6F6B103B99A4}" type="parTrans" cxnId="{FDA0E20E-A12D-438F-8FD2-EA7AC71CCAEF}">
      <dgm:prSet/>
      <dgm:spPr/>
      <dgm:t>
        <a:bodyPr/>
        <a:lstStyle/>
        <a:p>
          <a:endParaRPr lang="en-GB" sz="1400"/>
        </a:p>
      </dgm:t>
    </dgm:pt>
    <dgm:pt modelId="{5B3D1B14-A2D1-4FCB-8424-4FAF63AEE310}" type="sibTrans" cxnId="{FDA0E20E-A12D-438F-8FD2-EA7AC71CCAEF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4801CD27-9E90-4A40-A722-62C24B44C260}">
      <dgm:prSet phldrT="[Text]" custT="1"/>
      <dgm:spPr/>
      <dgm:t>
        <a:bodyPr/>
        <a:lstStyle/>
        <a:p>
          <a:r>
            <a:rPr lang="en-GB" sz="1400" dirty="0"/>
            <a:t>Determiners</a:t>
          </a:r>
        </a:p>
      </dgm:t>
    </dgm:pt>
    <dgm:pt modelId="{ACE82301-C8F3-4A2F-B0ED-DCA78A9A2F98}" type="parTrans" cxnId="{ECCCB7AC-5C93-4255-A4FF-35AE22123293}">
      <dgm:prSet/>
      <dgm:spPr/>
      <dgm:t>
        <a:bodyPr/>
        <a:lstStyle/>
        <a:p>
          <a:endParaRPr lang="en-GB" sz="1400"/>
        </a:p>
      </dgm:t>
    </dgm:pt>
    <dgm:pt modelId="{61C11559-6DD9-4D97-9D0A-90C229B71AFD}" type="sibTrans" cxnId="{ECCCB7AC-5C93-4255-A4FF-35AE22123293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5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5"/>
      <dgm:spPr/>
    </dgm:pt>
    <dgm:pt modelId="{A88F0D0A-72A4-4B5D-B0A7-0F9BD5683579}" type="pres">
      <dgm:prSet presAssocID="{CA4CC870-5F8C-4950-9C3F-CDDD8D47B8FE}" presName="hierChild3" presStyleCnt="0"/>
      <dgm:spPr/>
    </dgm:pt>
    <dgm:pt modelId="{86F95A29-5235-422D-96EE-BAFAABAD6257}" type="pres">
      <dgm:prSet presAssocID="{04FF5126-8F85-4DD3-8878-2ED344EF0AC8}" presName="Name19" presStyleLbl="parChTrans1D3" presStyleIdx="0" presStyleCnt="4"/>
      <dgm:spPr/>
    </dgm:pt>
    <dgm:pt modelId="{2F297B09-7C1C-4424-9901-E82569B998A9}" type="pres">
      <dgm:prSet presAssocID="{E25186BC-08B3-4851-B4B7-96248D7C8D8F}" presName="Name21" presStyleCnt="0"/>
      <dgm:spPr/>
    </dgm:pt>
    <dgm:pt modelId="{8AA4D341-142C-42FE-98DE-66A6F20AECB5}" type="pres">
      <dgm:prSet presAssocID="{E25186BC-08B3-4851-B4B7-96248D7C8D8F}" presName="level2Shape" presStyleLbl="node3" presStyleIdx="0" presStyleCnt="4" custScaleX="149086" custScaleY="182206"/>
      <dgm:spPr/>
    </dgm:pt>
    <dgm:pt modelId="{2940E683-8768-49C0-8319-79D0963B5A3F}" type="pres">
      <dgm:prSet presAssocID="{E25186BC-08B3-4851-B4B7-96248D7C8D8F}" presName="hierChild3" presStyleCnt="0"/>
      <dgm:spPr/>
    </dgm:pt>
    <dgm:pt modelId="{BCE54729-C23D-460A-B6D9-5B0F7AAAE094}" type="pres">
      <dgm:prSet presAssocID="{04975909-97A7-44ED-879F-6F6B103B99A4}" presName="Name19" presStyleLbl="parChTrans1D3" presStyleIdx="1" presStyleCnt="4"/>
      <dgm:spPr/>
    </dgm:pt>
    <dgm:pt modelId="{89FF5C42-770A-400D-9FCE-12E0B7CF09F0}" type="pres">
      <dgm:prSet presAssocID="{31AF8B68-B15A-4E4B-BDF6-198E0CF56D5A}" presName="Name21" presStyleCnt="0"/>
      <dgm:spPr/>
    </dgm:pt>
    <dgm:pt modelId="{B35A15AA-AFED-4623-8F52-BB5DB86C9DDB}" type="pres">
      <dgm:prSet presAssocID="{31AF8B68-B15A-4E4B-BDF6-198E0CF56D5A}" presName="level2Shape" presStyleLbl="node3" presStyleIdx="1" presStyleCnt="4" custScaleX="177016" custScaleY="182206"/>
      <dgm:spPr/>
    </dgm:pt>
    <dgm:pt modelId="{76F2631A-4280-481D-B7AD-BB5EABC77E4E}" type="pres">
      <dgm:prSet presAssocID="{31AF8B68-B15A-4E4B-BDF6-198E0CF56D5A}" presName="hierChild3" presStyleCnt="0"/>
      <dgm:spPr/>
    </dgm:pt>
    <dgm:pt modelId="{9F588786-1845-44DC-9CE4-35ED2A78623B}" type="pres">
      <dgm:prSet presAssocID="{9510B265-B036-458B-9CAF-29F8D1CC219C}" presName="Name19" presStyleLbl="parChTrans1D3" presStyleIdx="2" presStyleCnt="4"/>
      <dgm:spPr/>
    </dgm:pt>
    <dgm:pt modelId="{985398EE-BB61-4747-A4E2-290A826D0AB8}" type="pres">
      <dgm:prSet presAssocID="{A4222348-6226-480F-ABED-86D890CCE803}" presName="Name21" presStyleCnt="0"/>
      <dgm:spPr/>
    </dgm:pt>
    <dgm:pt modelId="{1C9A1DB3-B620-4E27-B2DC-76D0B4246EBA}" type="pres">
      <dgm:prSet presAssocID="{A4222348-6226-480F-ABED-86D890CCE803}" presName="level2Shape" presStyleLbl="node3" presStyleIdx="2" presStyleCnt="4" custScaleX="149086" custScaleY="182206"/>
      <dgm:spPr/>
    </dgm:pt>
    <dgm:pt modelId="{9ED2CB95-FC2B-4DEE-9277-DCB7DDC0437D}" type="pres">
      <dgm:prSet presAssocID="{A4222348-6226-480F-ABED-86D890CCE803}" presName="hierChild3" presStyleCnt="0"/>
      <dgm:spPr/>
    </dgm:pt>
    <dgm:pt modelId="{92CC6E24-E40E-45B6-9562-CC905BD5B4BC}" type="pres">
      <dgm:prSet presAssocID="{ACE82301-C8F3-4A2F-B0ED-DCA78A9A2F98}" presName="Name19" presStyleLbl="parChTrans1D3" presStyleIdx="3" presStyleCnt="4"/>
      <dgm:spPr/>
    </dgm:pt>
    <dgm:pt modelId="{B09F2125-1E5B-4011-A038-E5B8AD65E9E6}" type="pres">
      <dgm:prSet presAssocID="{4801CD27-9E90-4A40-A722-62C24B44C260}" presName="Name21" presStyleCnt="0"/>
      <dgm:spPr/>
    </dgm:pt>
    <dgm:pt modelId="{14A4B9B4-3D5F-4C84-BC6F-411760D22703}" type="pres">
      <dgm:prSet presAssocID="{4801CD27-9E90-4A40-A722-62C24B44C260}" presName="level2Shape" presStyleLbl="node3" presStyleIdx="3" presStyleCnt="4" custScaleX="198013" custScaleY="182206"/>
      <dgm:spPr/>
    </dgm:pt>
    <dgm:pt modelId="{B0FE776B-2996-42BE-9C20-D26E20ADD6CA}" type="pres">
      <dgm:prSet presAssocID="{4801CD27-9E90-4A40-A722-62C24B44C260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5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5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5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5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3" presStyleCnt="5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3" presStyleCnt="5" custScaleX="147161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4" presStyleCnt="5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4" presStyleCnt="5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FDA0E20E-A12D-438F-8FD2-EA7AC71CCAEF}" srcId="{CA4CC870-5F8C-4950-9C3F-CDDD8D47B8FE}" destId="{31AF8B68-B15A-4E4B-BDF6-198E0CF56D5A}" srcOrd="1" destOrd="0" parTransId="{04975909-97A7-44ED-879F-6F6B103B99A4}" sibTransId="{5B3D1B14-A2D1-4FCB-8424-4FAF63AEE310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15791D-6E0B-427C-905F-44B8CB360B5C}" type="presOf" srcId="{ACE82301-C8F3-4A2F-B0ED-DCA78A9A2F98}" destId="{92CC6E24-E40E-45B6-9562-CC905BD5B4BC}" srcOrd="0" destOrd="0" presId="urn:microsoft.com/office/officeart/2005/8/layout/hierarchy6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263D82C-33FC-48F8-BB71-75203EC79970}" srcId="{CA4CC870-5F8C-4950-9C3F-CDDD8D47B8FE}" destId="{E25186BC-08B3-4851-B4B7-96248D7C8D8F}" srcOrd="0" destOrd="0" parTransId="{04FF5126-8F85-4DD3-8878-2ED344EF0AC8}" sibTransId="{2AB8D5A9-5E1A-4939-96C0-9E248CC1985C}"/>
    <dgm:cxn modelId="{FDFC4961-BE48-4ECB-969A-939D13431BD9}" type="presOf" srcId="{9510B265-B036-458B-9CAF-29F8D1CC219C}" destId="{9F588786-1845-44DC-9CE4-35ED2A78623B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62FCD966-0DCC-42B7-84C9-573704CD6E45}" type="presOf" srcId="{4801CD27-9E90-4A40-A722-62C24B44C260}" destId="{14A4B9B4-3D5F-4C84-BC6F-411760D22703}" srcOrd="0" destOrd="0" presId="urn:microsoft.com/office/officeart/2005/8/layout/hierarchy6"/>
    <dgm:cxn modelId="{F378F446-D463-4B96-8B4A-3EC32B232D64}" type="presOf" srcId="{E25186BC-08B3-4851-B4B7-96248D7C8D8F}" destId="{8AA4D341-142C-42FE-98DE-66A6F20AECB5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ECCCB7AC-5C93-4255-A4FF-35AE22123293}" srcId="{CA4CC870-5F8C-4950-9C3F-CDDD8D47B8FE}" destId="{4801CD27-9E90-4A40-A722-62C24B44C260}" srcOrd="3" destOrd="0" parTransId="{ACE82301-C8F3-4A2F-B0ED-DCA78A9A2F98}" sibTransId="{61C11559-6DD9-4D97-9D0A-90C229B71AFD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86E9C5B8-7440-40C3-9DA2-0228263707B1}" type="presOf" srcId="{04FF5126-8F85-4DD3-8878-2ED344EF0AC8}" destId="{86F95A29-5235-422D-96EE-BAFAABAD6257}" srcOrd="0" destOrd="0" presId="urn:microsoft.com/office/officeart/2005/8/layout/hierarchy6"/>
    <dgm:cxn modelId="{AC130ABA-D033-4C56-BC73-93BFC4477FF2}" srcId="{11C582FB-D301-4A67-835D-4CB7CEB50770}" destId="{871E83FC-C0A7-4366-910C-0C2F0BA31BB4}" srcOrd="3" destOrd="0" parTransId="{BFDFC3B0-E6E0-4ABD-B046-5D5D74C9AE11}" sibTransId="{406BF1B7-2792-40B0-8280-D88881F383D3}"/>
    <dgm:cxn modelId="{AC8421BD-95B4-4E3F-985D-156C1242AAF2}" srcId="{CA4CC870-5F8C-4950-9C3F-CDDD8D47B8FE}" destId="{A4222348-6226-480F-ABED-86D890CCE803}" srcOrd="2" destOrd="0" parTransId="{9510B265-B036-458B-9CAF-29F8D1CC219C}" sibTransId="{5FA5F68D-1145-40F2-8F7A-DF00294067D7}"/>
    <dgm:cxn modelId="{DBB8B9CA-692D-42E3-AFE6-AF58877DC3D0}" srcId="{11C582FB-D301-4A67-835D-4CB7CEB50770}" destId="{E4077D0A-89B9-48D0-B430-37B0E120FC14}" srcOrd="4" destOrd="0" parTransId="{25080C42-F311-4646-B860-4B2E41968E42}" sibTransId="{AC568F33-1585-41F7-B29A-FEEE8D945C6D}"/>
    <dgm:cxn modelId="{5628DACB-FC6E-487D-905C-D461237EBA33}" type="presOf" srcId="{31AF8B68-B15A-4E4B-BDF6-198E0CF56D5A}" destId="{B35A15AA-AFED-4623-8F52-BB5DB86C9DDB}" srcOrd="0" destOrd="0" presId="urn:microsoft.com/office/officeart/2005/8/layout/hierarchy6"/>
    <dgm:cxn modelId="{2F0D08D2-81FE-443A-A8B1-C8A8C962C8BA}" type="presOf" srcId="{04975909-97A7-44ED-879F-6F6B103B99A4}" destId="{BCE54729-C23D-460A-B6D9-5B0F7AAAE094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177D1AF3-A002-49BB-8828-A36B3488FB9C}" type="presOf" srcId="{A4222348-6226-480F-ABED-86D890CCE803}" destId="{1C9A1DB3-B620-4E27-B2DC-76D0B4246EB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657686B9-10D7-42B8-9115-A60ACC2AC0B9}" type="presParOf" srcId="{A88F0D0A-72A4-4B5D-B0A7-0F9BD5683579}" destId="{86F95A29-5235-422D-96EE-BAFAABAD6257}" srcOrd="0" destOrd="0" presId="urn:microsoft.com/office/officeart/2005/8/layout/hierarchy6"/>
    <dgm:cxn modelId="{B0FDB2CA-80F5-4F4D-8958-31FFB6F85BCE}" type="presParOf" srcId="{A88F0D0A-72A4-4B5D-B0A7-0F9BD5683579}" destId="{2F297B09-7C1C-4424-9901-E82569B998A9}" srcOrd="1" destOrd="0" presId="urn:microsoft.com/office/officeart/2005/8/layout/hierarchy6"/>
    <dgm:cxn modelId="{E3DB0767-FE88-41ED-A2AD-0928ACD4E145}" type="presParOf" srcId="{2F297B09-7C1C-4424-9901-E82569B998A9}" destId="{8AA4D341-142C-42FE-98DE-66A6F20AECB5}" srcOrd="0" destOrd="0" presId="urn:microsoft.com/office/officeart/2005/8/layout/hierarchy6"/>
    <dgm:cxn modelId="{7C25F55E-D1F8-4923-B21A-91AB82554CE8}" type="presParOf" srcId="{2F297B09-7C1C-4424-9901-E82569B998A9}" destId="{2940E683-8768-49C0-8319-79D0963B5A3F}" srcOrd="1" destOrd="0" presId="urn:microsoft.com/office/officeart/2005/8/layout/hierarchy6"/>
    <dgm:cxn modelId="{45D5EB1A-8297-4736-882D-7AF32C181513}" type="presParOf" srcId="{A88F0D0A-72A4-4B5D-B0A7-0F9BD5683579}" destId="{BCE54729-C23D-460A-B6D9-5B0F7AAAE094}" srcOrd="2" destOrd="0" presId="urn:microsoft.com/office/officeart/2005/8/layout/hierarchy6"/>
    <dgm:cxn modelId="{7BE2F609-DCFA-4B49-9D7D-285D324D7AF5}" type="presParOf" srcId="{A88F0D0A-72A4-4B5D-B0A7-0F9BD5683579}" destId="{89FF5C42-770A-400D-9FCE-12E0B7CF09F0}" srcOrd="3" destOrd="0" presId="urn:microsoft.com/office/officeart/2005/8/layout/hierarchy6"/>
    <dgm:cxn modelId="{8D36D813-557D-437F-AFAC-3D21750F0A29}" type="presParOf" srcId="{89FF5C42-770A-400D-9FCE-12E0B7CF09F0}" destId="{B35A15AA-AFED-4623-8F52-BB5DB86C9DDB}" srcOrd="0" destOrd="0" presId="urn:microsoft.com/office/officeart/2005/8/layout/hierarchy6"/>
    <dgm:cxn modelId="{D8DAB7F0-33B3-41D1-8D30-CE59685F8951}" type="presParOf" srcId="{89FF5C42-770A-400D-9FCE-12E0B7CF09F0}" destId="{76F2631A-4280-481D-B7AD-BB5EABC77E4E}" srcOrd="1" destOrd="0" presId="urn:microsoft.com/office/officeart/2005/8/layout/hierarchy6"/>
    <dgm:cxn modelId="{6290932D-F1F5-4A8F-AEB2-86469F1E5645}" type="presParOf" srcId="{A88F0D0A-72A4-4B5D-B0A7-0F9BD5683579}" destId="{9F588786-1845-44DC-9CE4-35ED2A78623B}" srcOrd="4" destOrd="0" presId="urn:microsoft.com/office/officeart/2005/8/layout/hierarchy6"/>
    <dgm:cxn modelId="{87C02D21-A6CD-4B19-8D03-03936377A500}" type="presParOf" srcId="{A88F0D0A-72A4-4B5D-B0A7-0F9BD5683579}" destId="{985398EE-BB61-4747-A4E2-290A826D0AB8}" srcOrd="5" destOrd="0" presId="urn:microsoft.com/office/officeart/2005/8/layout/hierarchy6"/>
    <dgm:cxn modelId="{0B216EAE-4A53-426C-B3EA-20FE847FB3AF}" type="presParOf" srcId="{985398EE-BB61-4747-A4E2-290A826D0AB8}" destId="{1C9A1DB3-B620-4E27-B2DC-76D0B4246EBA}" srcOrd="0" destOrd="0" presId="urn:microsoft.com/office/officeart/2005/8/layout/hierarchy6"/>
    <dgm:cxn modelId="{E09E7A2F-C708-4BCB-B8DF-EB8C8D8784C1}" type="presParOf" srcId="{985398EE-BB61-4747-A4E2-290A826D0AB8}" destId="{9ED2CB95-FC2B-4DEE-9277-DCB7DDC0437D}" srcOrd="1" destOrd="0" presId="urn:microsoft.com/office/officeart/2005/8/layout/hierarchy6"/>
    <dgm:cxn modelId="{CBDC365E-7FD1-4E32-9DD7-C2265FF015F2}" type="presParOf" srcId="{A88F0D0A-72A4-4B5D-B0A7-0F9BD5683579}" destId="{92CC6E24-E40E-45B6-9562-CC905BD5B4BC}" srcOrd="6" destOrd="0" presId="urn:microsoft.com/office/officeart/2005/8/layout/hierarchy6"/>
    <dgm:cxn modelId="{502D9F2F-9BB1-4FEA-B4F2-0B6D00682572}" type="presParOf" srcId="{A88F0D0A-72A4-4B5D-B0A7-0F9BD5683579}" destId="{B09F2125-1E5B-4011-A038-E5B8AD65E9E6}" srcOrd="7" destOrd="0" presId="urn:microsoft.com/office/officeart/2005/8/layout/hierarchy6"/>
    <dgm:cxn modelId="{8AB5D219-B1A8-4577-9FD0-9A8F590DB619}" type="presParOf" srcId="{B09F2125-1E5B-4011-A038-E5B8AD65E9E6}" destId="{14A4B9B4-3D5F-4C84-BC6F-411760D22703}" srcOrd="0" destOrd="0" presId="urn:microsoft.com/office/officeart/2005/8/layout/hierarchy6"/>
    <dgm:cxn modelId="{FDE7E7C3-31D8-4CBA-AFFD-BBAC31B82C4C}" type="presParOf" srcId="{B09F2125-1E5B-4011-A038-E5B8AD65E9E6}" destId="{B0FE776B-2996-42BE-9C20-D26E20ADD6CA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77A6DE9B-BAD2-4DB4-B7BA-14EE29279994}" type="presParOf" srcId="{0810A678-E60C-4760-BC00-63A28DF49489}" destId="{E5E261E0-CCBC-4B5A-A904-F243E2AA53B0}" srcOrd="6" destOrd="0" presId="urn:microsoft.com/office/officeart/2005/8/layout/hierarchy6"/>
    <dgm:cxn modelId="{CC998C91-A6B7-47E0-BBBF-6F40B9428748}" type="presParOf" srcId="{0810A678-E60C-4760-BC00-63A28DF49489}" destId="{A28DAF53-A1BC-4030-9E28-A821B535C590}" srcOrd="7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8" destOrd="0" presId="urn:microsoft.com/office/officeart/2005/8/layout/hierarchy6"/>
    <dgm:cxn modelId="{269459FE-844F-4787-9A50-922F7301D704}" type="presParOf" srcId="{0810A678-E60C-4760-BC00-63A28DF49489}" destId="{8C1F71A8-7336-4E9E-BE3C-D799F837D69C}" srcOrd="9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981" y="1137404"/>
          <a:ext cx="3045164" cy="778265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776" y="1160199"/>
        <a:ext cx="2999574" cy="732675"/>
      </dsp:txXfrm>
    </dsp:sp>
    <dsp:sp modelId="{33643D00-C75E-4DF5-A0F0-DFA21355EB8A}">
      <dsp:nvSpPr>
        <dsp:cNvPr id="0" name=""/>
        <dsp:cNvSpPr/>
      </dsp:nvSpPr>
      <dsp:spPr>
        <a:xfrm>
          <a:off x="3698075" y="1915669"/>
          <a:ext cx="2883488" cy="258204"/>
        </a:xfrm>
        <a:custGeom>
          <a:avLst/>
          <a:gdLst/>
          <a:ahLst/>
          <a:cxnLst/>
          <a:rect l="0" t="0" r="0" b="0"/>
          <a:pathLst>
            <a:path>
              <a:moveTo>
                <a:pt x="2883488" y="0"/>
              </a:moveTo>
              <a:lnTo>
                <a:pt x="2883488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13942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32848" y="2192779"/>
        <a:ext cx="930453" cy="607698"/>
      </dsp:txXfrm>
    </dsp:sp>
    <dsp:sp modelId="{86F95A29-5235-422D-96EE-BAFAABAD6257}">
      <dsp:nvSpPr>
        <dsp:cNvPr id="0" name=""/>
        <dsp:cNvSpPr/>
      </dsp:nvSpPr>
      <dsp:spPr>
        <a:xfrm>
          <a:off x="724944" y="2819383"/>
          <a:ext cx="2973130" cy="258204"/>
        </a:xfrm>
        <a:custGeom>
          <a:avLst/>
          <a:gdLst/>
          <a:ahLst/>
          <a:cxnLst/>
          <a:rect l="0" t="0" r="0" b="0"/>
          <a:pathLst>
            <a:path>
              <a:moveTo>
                <a:pt x="2973130" y="0"/>
              </a:moveTo>
              <a:lnTo>
                <a:pt x="2973130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0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618" y="3112035"/>
        <a:ext cx="1374651" cy="1107262"/>
      </dsp:txXfrm>
    </dsp:sp>
    <dsp:sp modelId="{BCE54729-C23D-460A-B6D9-5B0F7AAAE094}">
      <dsp:nvSpPr>
        <dsp:cNvPr id="0" name=""/>
        <dsp:cNvSpPr/>
      </dsp:nvSpPr>
      <dsp:spPr>
        <a:xfrm>
          <a:off x="2594190" y="2819383"/>
          <a:ext cx="1103885" cy="258204"/>
        </a:xfrm>
        <a:custGeom>
          <a:avLst/>
          <a:gdLst/>
          <a:ahLst/>
          <a:cxnLst/>
          <a:rect l="0" t="0" r="0" b="0"/>
          <a:pathLst>
            <a:path>
              <a:moveTo>
                <a:pt x="1103885" y="0"/>
              </a:moveTo>
              <a:lnTo>
                <a:pt x="1103885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7198" y="3077587"/>
          <a:ext cx="1713984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71646" y="3112035"/>
        <a:ext cx="1645088" cy="1107262"/>
      </dsp:txXfrm>
    </dsp:sp>
    <dsp:sp modelId="{9F588786-1845-44DC-9CE4-35ED2A78623B}">
      <dsp:nvSpPr>
        <dsp:cNvPr id="0" name=""/>
        <dsp:cNvSpPr/>
      </dsp:nvSpPr>
      <dsp:spPr>
        <a:xfrm>
          <a:off x="3698075" y="2819383"/>
          <a:ext cx="765360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765360" y="129102"/>
              </a:lnTo>
              <a:lnTo>
                <a:pt x="765360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41661" y="3077587"/>
          <a:ext cx="1443547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76109" y="3112035"/>
        <a:ext cx="1374651" cy="1107262"/>
      </dsp:txXfrm>
    </dsp:sp>
    <dsp:sp modelId="{92CC6E24-E40E-45B6-9562-CC905BD5B4BC}">
      <dsp:nvSpPr>
        <dsp:cNvPr id="0" name=""/>
        <dsp:cNvSpPr/>
      </dsp:nvSpPr>
      <dsp:spPr>
        <a:xfrm>
          <a:off x="3698075" y="2819383"/>
          <a:ext cx="2736259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36259" y="129102"/>
              </a:lnTo>
              <a:lnTo>
                <a:pt x="2736259" y="25820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75689" y="3077587"/>
          <a:ext cx="1917290" cy="117615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510137" y="3112035"/>
        <a:ext cx="1848394" cy="1107262"/>
      </dsp:txXfrm>
    </dsp:sp>
    <dsp:sp modelId="{67357A81-5F47-46C8-8791-23DB6B665016}">
      <dsp:nvSpPr>
        <dsp:cNvPr id="0" name=""/>
        <dsp:cNvSpPr/>
      </dsp:nvSpPr>
      <dsp:spPr>
        <a:xfrm>
          <a:off x="4956819" y="1915669"/>
          <a:ext cx="1624744" cy="258204"/>
        </a:xfrm>
        <a:custGeom>
          <a:avLst/>
          <a:gdLst/>
          <a:ahLst/>
          <a:cxnLst/>
          <a:rect l="0" t="0" r="0" b="0"/>
          <a:pathLst>
            <a:path>
              <a:moveTo>
                <a:pt x="1624744" y="0"/>
              </a:moveTo>
              <a:lnTo>
                <a:pt x="162474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72687" y="2173873"/>
          <a:ext cx="968265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91593" y="2192779"/>
        <a:ext cx="930453" cy="607698"/>
      </dsp:txXfrm>
    </dsp:sp>
    <dsp:sp modelId="{8F07F99B-93BA-4DC2-B33F-3FE6E29EA551}">
      <dsp:nvSpPr>
        <dsp:cNvPr id="0" name=""/>
        <dsp:cNvSpPr/>
      </dsp:nvSpPr>
      <dsp:spPr>
        <a:xfrm>
          <a:off x="6311989" y="1915669"/>
          <a:ext cx="269574" cy="258204"/>
        </a:xfrm>
        <a:custGeom>
          <a:avLst/>
          <a:gdLst/>
          <a:ahLst/>
          <a:cxnLst/>
          <a:rect l="0" t="0" r="0" b="0"/>
          <a:pathLst>
            <a:path>
              <a:moveTo>
                <a:pt x="269574" y="0"/>
              </a:moveTo>
              <a:lnTo>
                <a:pt x="269574" y="129102"/>
              </a:lnTo>
              <a:lnTo>
                <a:pt x="0" y="129102"/>
              </a:lnTo>
              <a:lnTo>
                <a:pt x="0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31432" y="2173873"/>
          <a:ext cx="1161114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50338" y="2192779"/>
        <a:ext cx="1123302" cy="607698"/>
      </dsp:txXfrm>
    </dsp:sp>
    <dsp:sp modelId="{E5E261E0-CCBC-4B5A-A904-F243E2AA53B0}">
      <dsp:nvSpPr>
        <dsp:cNvPr id="0" name=""/>
        <dsp:cNvSpPr/>
      </dsp:nvSpPr>
      <dsp:spPr>
        <a:xfrm>
          <a:off x="6581563" y="1915669"/>
          <a:ext cx="1236513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1236513" y="129102"/>
              </a:lnTo>
              <a:lnTo>
                <a:pt x="1236513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83026" y="2173873"/>
          <a:ext cx="1270102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01932" y="2192779"/>
        <a:ext cx="1232290" cy="607698"/>
      </dsp:txXfrm>
    </dsp:sp>
    <dsp:sp modelId="{F7436063-BF3D-4400-ABDF-46A0C91AC2E1}">
      <dsp:nvSpPr>
        <dsp:cNvPr id="0" name=""/>
        <dsp:cNvSpPr/>
      </dsp:nvSpPr>
      <dsp:spPr>
        <a:xfrm>
          <a:off x="6581563" y="1915669"/>
          <a:ext cx="2764832" cy="2582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102"/>
              </a:lnTo>
              <a:lnTo>
                <a:pt x="2764832" y="129102"/>
              </a:lnTo>
              <a:lnTo>
                <a:pt x="2764832" y="25820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3607" y="2173873"/>
          <a:ext cx="1205577" cy="64551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2513" y="2192779"/>
        <a:ext cx="1167765" cy="60769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8773" y="1141314"/>
          <a:ext cx="3037523" cy="77631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1510" y="1164051"/>
        <a:ext cx="2992049" cy="730838"/>
      </dsp:txXfrm>
    </dsp:sp>
    <dsp:sp modelId="{33643D00-C75E-4DF5-A0F0-DFA21355EB8A}">
      <dsp:nvSpPr>
        <dsp:cNvPr id="0" name=""/>
        <dsp:cNvSpPr/>
      </dsp:nvSpPr>
      <dsp:spPr>
        <a:xfrm>
          <a:off x="3690161" y="1917626"/>
          <a:ext cx="2887374" cy="257556"/>
        </a:xfrm>
        <a:custGeom>
          <a:avLst/>
          <a:gdLst/>
          <a:ahLst/>
          <a:cxnLst/>
          <a:rect l="0" t="0" r="0" b="0"/>
          <a:pathLst>
            <a:path>
              <a:moveTo>
                <a:pt x="2887374" y="0"/>
              </a:moveTo>
              <a:lnTo>
                <a:pt x="2887374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07243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26102" y="2194041"/>
        <a:ext cx="928117" cy="606172"/>
      </dsp:txXfrm>
    </dsp:sp>
    <dsp:sp modelId="{86F95A29-5235-422D-96EE-BAFAABAD6257}">
      <dsp:nvSpPr>
        <dsp:cNvPr id="0" name=""/>
        <dsp:cNvSpPr/>
      </dsp:nvSpPr>
      <dsp:spPr>
        <a:xfrm>
          <a:off x="724491" y="2819073"/>
          <a:ext cx="2965669" cy="257556"/>
        </a:xfrm>
        <a:custGeom>
          <a:avLst/>
          <a:gdLst/>
          <a:ahLst/>
          <a:cxnLst/>
          <a:rect l="0" t="0" r="0" b="0"/>
          <a:pathLst>
            <a:path>
              <a:moveTo>
                <a:pt x="2965669" y="0"/>
              </a:moveTo>
              <a:lnTo>
                <a:pt x="296566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452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8890" y="3110991"/>
        <a:ext cx="1371201" cy="1104482"/>
      </dsp:txXfrm>
    </dsp:sp>
    <dsp:sp modelId="{BCE54729-C23D-460A-B6D9-5B0F7AAAE094}">
      <dsp:nvSpPr>
        <dsp:cNvPr id="0" name=""/>
        <dsp:cNvSpPr/>
      </dsp:nvSpPr>
      <dsp:spPr>
        <a:xfrm>
          <a:off x="2589045" y="2819073"/>
          <a:ext cx="1101115" cy="257556"/>
        </a:xfrm>
        <a:custGeom>
          <a:avLst/>
          <a:gdLst/>
          <a:ahLst/>
          <a:cxnLst/>
          <a:rect l="0" t="0" r="0" b="0"/>
          <a:pathLst>
            <a:path>
              <a:moveTo>
                <a:pt x="1101115" y="0"/>
              </a:moveTo>
              <a:lnTo>
                <a:pt x="1101115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34204" y="3076629"/>
          <a:ext cx="1709683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68566" y="3110991"/>
        <a:ext cx="1640959" cy="1104482"/>
      </dsp:txXfrm>
    </dsp:sp>
    <dsp:sp modelId="{9F588786-1845-44DC-9CE4-35ED2A78623B}">
      <dsp:nvSpPr>
        <dsp:cNvPr id="0" name=""/>
        <dsp:cNvSpPr/>
      </dsp:nvSpPr>
      <dsp:spPr>
        <a:xfrm>
          <a:off x="3690161" y="2819073"/>
          <a:ext cx="763439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763439" y="128778"/>
              </a:lnTo>
              <a:lnTo>
                <a:pt x="763439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33638" y="3076629"/>
          <a:ext cx="1439925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– describes a noun</a:t>
          </a:r>
        </a:p>
      </dsp:txBody>
      <dsp:txXfrm>
        <a:off x="3768000" y="3110991"/>
        <a:ext cx="1371201" cy="1104482"/>
      </dsp:txXfrm>
    </dsp:sp>
    <dsp:sp modelId="{92CC6E24-E40E-45B6-9562-CC905BD5B4BC}">
      <dsp:nvSpPr>
        <dsp:cNvPr id="0" name=""/>
        <dsp:cNvSpPr/>
      </dsp:nvSpPr>
      <dsp:spPr>
        <a:xfrm>
          <a:off x="3690161" y="2819073"/>
          <a:ext cx="2729392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29392" y="128778"/>
              </a:lnTo>
              <a:lnTo>
                <a:pt x="2729392" y="2575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463313" y="3076629"/>
          <a:ext cx="1912479" cy="117320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 – </a:t>
          </a:r>
          <a:br>
            <a:rPr lang="en-GB" sz="1400" kern="1200" dirty="0"/>
          </a:br>
          <a:r>
            <a:rPr lang="en-GB" sz="1400" kern="1200" dirty="0"/>
            <a:t>specifies a noun</a:t>
          </a:r>
        </a:p>
      </dsp:txBody>
      <dsp:txXfrm>
        <a:off x="5497675" y="3110991"/>
        <a:ext cx="1843755" cy="1104482"/>
      </dsp:txXfrm>
    </dsp:sp>
    <dsp:sp modelId="{67357A81-5F47-46C8-8791-23DB6B665016}">
      <dsp:nvSpPr>
        <dsp:cNvPr id="0" name=""/>
        <dsp:cNvSpPr/>
      </dsp:nvSpPr>
      <dsp:spPr>
        <a:xfrm>
          <a:off x="4945746" y="1917626"/>
          <a:ext cx="1631788" cy="257556"/>
        </a:xfrm>
        <a:custGeom>
          <a:avLst/>
          <a:gdLst/>
          <a:ahLst/>
          <a:cxnLst/>
          <a:rect l="0" t="0" r="0" b="0"/>
          <a:pathLst>
            <a:path>
              <a:moveTo>
                <a:pt x="1631788" y="0"/>
              </a:moveTo>
              <a:lnTo>
                <a:pt x="1631788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62829" y="2175182"/>
          <a:ext cx="965835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81688" y="2194041"/>
        <a:ext cx="928117" cy="606172"/>
      </dsp:txXfrm>
    </dsp:sp>
    <dsp:sp modelId="{8F07F99B-93BA-4DC2-B33F-3FE6E29EA551}">
      <dsp:nvSpPr>
        <dsp:cNvPr id="0" name=""/>
        <dsp:cNvSpPr/>
      </dsp:nvSpPr>
      <dsp:spPr>
        <a:xfrm>
          <a:off x="6297515" y="1917626"/>
          <a:ext cx="280019" cy="257556"/>
        </a:xfrm>
        <a:custGeom>
          <a:avLst/>
          <a:gdLst/>
          <a:ahLst/>
          <a:cxnLst/>
          <a:rect l="0" t="0" r="0" b="0"/>
          <a:pathLst>
            <a:path>
              <a:moveTo>
                <a:pt x="280019" y="0"/>
              </a:moveTo>
              <a:lnTo>
                <a:pt x="280019" y="128778"/>
              </a:lnTo>
              <a:lnTo>
                <a:pt x="0" y="128778"/>
              </a:lnTo>
              <a:lnTo>
                <a:pt x="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18415" y="2175182"/>
          <a:ext cx="1158200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737274" y="2194041"/>
        <a:ext cx="1120482" cy="606172"/>
      </dsp:txXfrm>
    </dsp:sp>
    <dsp:sp modelId="{E5E261E0-CCBC-4B5A-A904-F243E2AA53B0}">
      <dsp:nvSpPr>
        <dsp:cNvPr id="0" name=""/>
        <dsp:cNvSpPr/>
      </dsp:nvSpPr>
      <dsp:spPr>
        <a:xfrm>
          <a:off x="6577535" y="1917626"/>
          <a:ext cx="1233410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1233410" y="128778"/>
              </a:lnTo>
              <a:lnTo>
                <a:pt x="1233410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166366" y="2175182"/>
          <a:ext cx="1289158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185225" y="2194041"/>
        <a:ext cx="1251440" cy="606172"/>
      </dsp:txXfrm>
    </dsp:sp>
    <dsp:sp modelId="{F7436063-BF3D-4400-ABDF-46A0C91AC2E1}">
      <dsp:nvSpPr>
        <dsp:cNvPr id="0" name=""/>
        <dsp:cNvSpPr/>
      </dsp:nvSpPr>
      <dsp:spPr>
        <a:xfrm>
          <a:off x="6577535" y="1917626"/>
          <a:ext cx="2769016" cy="2575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778"/>
              </a:lnTo>
              <a:lnTo>
                <a:pt x="2769016" y="128778"/>
              </a:lnTo>
              <a:lnTo>
                <a:pt x="2769016" y="2575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45275" y="2175182"/>
          <a:ext cx="1202551" cy="6438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64134" y="2194041"/>
        <a:ext cx="1164833" cy="60617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C008ED-C4E6-44E7-B8C1-5C57B0F9FA41}">
      <dsp:nvSpPr>
        <dsp:cNvPr id="0" name=""/>
        <dsp:cNvSpPr/>
      </dsp:nvSpPr>
      <dsp:spPr>
        <a:xfrm>
          <a:off x="4766549" y="126"/>
          <a:ext cx="1197878" cy="79858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789939" y="23516"/>
        <a:ext cx="1151098" cy="751805"/>
      </dsp:txXfrm>
    </dsp:sp>
    <dsp:sp modelId="{86F95A29-5235-422D-96EE-BAFAABAD6257}">
      <dsp:nvSpPr>
        <dsp:cNvPr id="0" name=""/>
        <dsp:cNvSpPr/>
      </dsp:nvSpPr>
      <dsp:spPr>
        <a:xfrm>
          <a:off x="3029624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2335863" y="0"/>
              </a:moveTo>
              <a:lnTo>
                <a:pt x="2335863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2430685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454075" y="1141536"/>
        <a:ext cx="1151098" cy="751805"/>
      </dsp:txXfrm>
    </dsp:sp>
    <dsp:sp modelId="{9A48CF19-F5DC-457F-8FA3-46CD8BDFF3A0}">
      <dsp:nvSpPr>
        <dsp:cNvPr id="0" name=""/>
        <dsp:cNvSpPr/>
      </dsp:nvSpPr>
      <dsp:spPr>
        <a:xfrm>
          <a:off x="2251003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AE7CF-A36D-446D-AF86-7DCB6102F4BD}">
      <dsp:nvSpPr>
        <dsp:cNvPr id="0" name=""/>
        <dsp:cNvSpPr/>
      </dsp:nvSpPr>
      <dsp:spPr>
        <a:xfrm>
          <a:off x="1652064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Proper noun</a:t>
          </a:r>
        </a:p>
      </dsp:txBody>
      <dsp:txXfrm>
        <a:off x="1675454" y="2259557"/>
        <a:ext cx="1151098" cy="751805"/>
      </dsp:txXfrm>
    </dsp:sp>
    <dsp:sp modelId="{D39EC9A5-ABD9-425E-BF39-02BF191673EA}">
      <dsp:nvSpPr>
        <dsp:cNvPr id="0" name=""/>
        <dsp:cNvSpPr/>
      </dsp:nvSpPr>
      <dsp:spPr>
        <a:xfrm>
          <a:off x="3029624" y="191673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8E2FEC-D456-4FB2-862D-A4D52E1135E4}">
      <dsp:nvSpPr>
        <dsp:cNvPr id="0" name=""/>
        <dsp:cNvSpPr/>
      </dsp:nvSpPr>
      <dsp:spPr>
        <a:xfrm>
          <a:off x="3209306" y="2236167"/>
          <a:ext cx="1197878" cy="7985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Common noun</a:t>
          </a:r>
        </a:p>
      </dsp:txBody>
      <dsp:txXfrm>
        <a:off x="3232696" y="2259557"/>
        <a:ext cx="1151098" cy="751805"/>
      </dsp:txXfrm>
    </dsp:sp>
    <dsp:sp modelId="{4802B429-4058-4990-8FD8-E3B0270558DE}">
      <dsp:nvSpPr>
        <dsp:cNvPr id="0" name=""/>
        <dsp:cNvSpPr/>
      </dsp:nvSpPr>
      <dsp:spPr>
        <a:xfrm>
          <a:off x="2251003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1557242" y="0"/>
              </a:moveTo>
              <a:lnTo>
                <a:pt x="1557242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E58BC9-135B-4F8E-B16A-647D5A1D296F}">
      <dsp:nvSpPr>
        <dsp:cNvPr id="0" name=""/>
        <dsp:cNvSpPr/>
      </dsp:nvSpPr>
      <dsp:spPr>
        <a:xfrm>
          <a:off x="1652064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Concrete noun</a:t>
          </a:r>
          <a:endParaRPr lang="en-GB" sz="1400" kern="1200" dirty="0"/>
        </a:p>
      </dsp:txBody>
      <dsp:txXfrm>
        <a:off x="1675454" y="3377577"/>
        <a:ext cx="1151098" cy="751805"/>
      </dsp:txXfrm>
    </dsp:sp>
    <dsp:sp modelId="{F8931B6D-A274-4A3F-BCB5-4E2F9E1A5FBA}">
      <dsp:nvSpPr>
        <dsp:cNvPr id="0" name=""/>
        <dsp:cNvSpPr/>
      </dsp:nvSpPr>
      <dsp:spPr>
        <a:xfrm>
          <a:off x="3762526" y="3034753"/>
          <a:ext cx="91440" cy="31943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CC1C66-4B77-43E1-A1C0-BB951DC2F8E7}">
      <dsp:nvSpPr>
        <dsp:cNvPr id="0" name=""/>
        <dsp:cNvSpPr/>
      </dsp:nvSpPr>
      <dsp:spPr>
        <a:xfrm>
          <a:off x="3209306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Abstract noun</a:t>
          </a:r>
        </a:p>
      </dsp:txBody>
      <dsp:txXfrm>
        <a:off x="3232696" y="3377577"/>
        <a:ext cx="1151098" cy="751805"/>
      </dsp:txXfrm>
    </dsp:sp>
    <dsp:sp modelId="{698C79E7-55C9-4549-A34A-86FA585C3CA7}">
      <dsp:nvSpPr>
        <dsp:cNvPr id="0" name=""/>
        <dsp:cNvSpPr/>
      </dsp:nvSpPr>
      <dsp:spPr>
        <a:xfrm>
          <a:off x="3808246" y="3034753"/>
          <a:ext cx="1557242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1557242" y="159717"/>
              </a:lnTo>
              <a:lnTo>
                <a:pt x="1557242" y="319434"/>
              </a:lnTo>
            </a:path>
          </a:pathLst>
        </a:cu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238C9-CC68-477E-A3AB-640158A35EE5}">
      <dsp:nvSpPr>
        <dsp:cNvPr id="0" name=""/>
        <dsp:cNvSpPr/>
      </dsp:nvSpPr>
      <dsp:spPr>
        <a:xfrm>
          <a:off x="4766549" y="3354187"/>
          <a:ext cx="1197878" cy="798585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Collective nouns</a:t>
          </a:r>
        </a:p>
      </dsp:txBody>
      <dsp:txXfrm>
        <a:off x="4789939" y="3377577"/>
        <a:ext cx="1151098" cy="751805"/>
      </dsp:txXfrm>
    </dsp:sp>
    <dsp:sp modelId="{BCE54729-C23D-460A-B6D9-5B0F7AAAE094}">
      <dsp:nvSpPr>
        <dsp:cNvPr id="0" name=""/>
        <dsp:cNvSpPr/>
      </dsp:nvSpPr>
      <dsp:spPr>
        <a:xfrm>
          <a:off x="4586867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778621" y="0"/>
              </a:moveTo>
              <a:lnTo>
                <a:pt x="778621" y="159717"/>
              </a:lnTo>
              <a:lnTo>
                <a:pt x="0" y="159717"/>
              </a:lnTo>
              <a:lnTo>
                <a:pt x="0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3987928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4011318" y="1141536"/>
        <a:ext cx="1151098" cy="751805"/>
      </dsp:txXfrm>
    </dsp:sp>
    <dsp:sp modelId="{9F588786-1845-44DC-9CE4-35ED2A78623B}">
      <dsp:nvSpPr>
        <dsp:cNvPr id="0" name=""/>
        <dsp:cNvSpPr/>
      </dsp:nvSpPr>
      <dsp:spPr>
        <a:xfrm>
          <a:off x="5365488" y="798712"/>
          <a:ext cx="778621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778621" y="159717"/>
              </a:lnTo>
              <a:lnTo>
                <a:pt x="778621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5545170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5568560" y="1141536"/>
        <a:ext cx="1151098" cy="751805"/>
      </dsp:txXfrm>
    </dsp:sp>
    <dsp:sp modelId="{92CC6E24-E40E-45B6-9562-CC905BD5B4BC}">
      <dsp:nvSpPr>
        <dsp:cNvPr id="0" name=""/>
        <dsp:cNvSpPr/>
      </dsp:nvSpPr>
      <dsp:spPr>
        <a:xfrm>
          <a:off x="5365488" y="798712"/>
          <a:ext cx="2335863" cy="319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717"/>
              </a:lnTo>
              <a:lnTo>
                <a:pt x="2335863" y="159717"/>
              </a:lnTo>
              <a:lnTo>
                <a:pt x="2335863" y="319434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7102412" y="1118146"/>
          <a:ext cx="1197878" cy="79858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7125802" y="1141536"/>
        <a:ext cx="1151098" cy="7518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164879" y="3015009"/>
        <a:ext cx="1758240" cy="9149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683707" y="1425987"/>
          <a:ext cx="4584940" cy="117179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18028" y="1460308"/>
        <a:ext cx="4516298" cy="1103150"/>
      </dsp:txXfrm>
    </dsp:sp>
    <dsp:sp modelId="{33643D00-C75E-4DF5-A0F0-DFA21355EB8A}">
      <dsp:nvSpPr>
        <dsp:cNvPr id="0" name=""/>
        <dsp:cNvSpPr/>
      </dsp:nvSpPr>
      <dsp:spPr>
        <a:xfrm>
          <a:off x="729702" y="2597780"/>
          <a:ext cx="4246475" cy="388763"/>
        </a:xfrm>
        <a:custGeom>
          <a:avLst/>
          <a:gdLst/>
          <a:ahLst/>
          <a:cxnLst/>
          <a:rect l="0" t="0" r="0" b="0"/>
          <a:pathLst>
            <a:path>
              <a:moveTo>
                <a:pt x="4246475" y="0"/>
              </a:moveTo>
              <a:lnTo>
                <a:pt x="424647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70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29236" y="3015009"/>
        <a:ext cx="1400932" cy="914977"/>
      </dsp:txXfrm>
    </dsp:sp>
    <dsp:sp modelId="{67357A81-5F47-46C8-8791-23DB6B665016}">
      <dsp:nvSpPr>
        <dsp:cNvPr id="0" name=""/>
        <dsp:cNvSpPr/>
      </dsp:nvSpPr>
      <dsp:spPr>
        <a:xfrm>
          <a:off x="2624926" y="2597780"/>
          <a:ext cx="2351251" cy="388763"/>
        </a:xfrm>
        <a:custGeom>
          <a:avLst/>
          <a:gdLst/>
          <a:ahLst/>
          <a:cxnLst/>
          <a:rect l="0" t="0" r="0" b="0"/>
          <a:pathLst>
            <a:path>
              <a:moveTo>
                <a:pt x="2351251" y="0"/>
              </a:moveTo>
              <a:lnTo>
                <a:pt x="2351251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1895994" y="2986543"/>
          <a:ext cx="1457864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1924460" y="3015009"/>
        <a:ext cx="1400932" cy="914977"/>
      </dsp:txXfrm>
    </dsp:sp>
    <dsp:sp modelId="{8F07F99B-93BA-4DC2-B33F-3FE6E29EA551}">
      <dsp:nvSpPr>
        <dsp:cNvPr id="0" name=""/>
        <dsp:cNvSpPr/>
      </dsp:nvSpPr>
      <dsp:spPr>
        <a:xfrm>
          <a:off x="4665332" y="2597780"/>
          <a:ext cx="310845" cy="388763"/>
        </a:xfrm>
        <a:custGeom>
          <a:avLst/>
          <a:gdLst/>
          <a:ahLst/>
          <a:cxnLst/>
          <a:rect l="0" t="0" r="0" b="0"/>
          <a:pathLst>
            <a:path>
              <a:moveTo>
                <a:pt x="310845" y="0"/>
              </a:moveTo>
              <a:lnTo>
                <a:pt x="310845" y="194381"/>
              </a:lnTo>
              <a:lnTo>
                <a:pt x="0" y="194381"/>
              </a:lnTo>
              <a:lnTo>
                <a:pt x="0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3791218" y="2986543"/>
          <a:ext cx="1748227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Connects clauses</a:t>
          </a:r>
        </a:p>
      </dsp:txBody>
      <dsp:txXfrm>
        <a:off x="3819684" y="3015009"/>
        <a:ext cx="1691295" cy="914977"/>
      </dsp:txXfrm>
    </dsp:sp>
    <dsp:sp modelId="{E5E261E0-CCBC-4B5A-A904-F243E2AA53B0}">
      <dsp:nvSpPr>
        <dsp:cNvPr id="0" name=""/>
        <dsp:cNvSpPr/>
      </dsp:nvSpPr>
      <dsp:spPr>
        <a:xfrm>
          <a:off x="4976178" y="2597780"/>
          <a:ext cx="186175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1861751" y="194381"/>
              </a:lnTo>
              <a:lnTo>
                <a:pt x="186175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5976805" y="2986543"/>
          <a:ext cx="1722248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Where things are</a:t>
          </a:r>
        </a:p>
      </dsp:txBody>
      <dsp:txXfrm>
        <a:off x="6005271" y="3015009"/>
        <a:ext cx="1665316" cy="914977"/>
      </dsp:txXfrm>
    </dsp:sp>
    <dsp:sp modelId="{F7436063-BF3D-4400-ABDF-46A0C91AC2E1}">
      <dsp:nvSpPr>
        <dsp:cNvPr id="0" name=""/>
        <dsp:cNvSpPr/>
      </dsp:nvSpPr>
      <dsp:spPr>
        <a:xfrm>
          <a:off x="4976178" y="2597780"/>
          <a:ext cx="4067821" cy="3887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4381"/>
              </a:lnTo>
              <a:lnTo>
                <a:pt x="4067821" y="194381"/>
              </a:lnTo>
              <a:lnTo>
                <a:pt x="4067821" y="388763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136413" y="2986543"/>
          <a:ext cx="1815172" cy="97190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  <a:br>
            <a:rPr lang="en-GB" sz="1400" kern="1200" dirty="0"/>
          </a:br>
          <a:r>
            <a:rPr lang="en-GB" sz="1400" kern="1200" dirty="0"/>
            <a:t>Helps readers</a:t>
          </a:r>
        </a:p>
      </dsp:txBody>
      <dsp:txXfrm>
        <a:off x="8164879" y="3015009"/>
        <a:ext cx="1758240" cy="9149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4402577" y="1206338"/>
          <a:ext cx="3499837" cy="89446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4428775" y="1232536"/>
        <a:ext cx="3447441" cy="842072"/>
      </dsp:txXfrm>
    </dsp:sp>
    <dsp:sp modelId="{33643D00-C75E-4DF5-A0F0-DFA21355EB8A}">
      <dsp:nvSpPr>
        <dsp:cNvPr id="0" name=""/>
        <dsp:cNvSpPr/>
      </dsp:nvSpPr>
      <dsp:spPr>
        <a:xfrm>
          <a:off x="2911020" y="2100807"/>
          <a:ext cx="3241476" cy="296756"/>
        </a:xfrm>
        <a:custGeom>
          <a:avLst/>
          <a:gdLst/>
          <a:ahLst/>
          <a:cxnLst/>
          <a:rect l="0" t="0" r="0" b="0"/>
          <a:pathLst>
            <a:path>
              <a:moveTo>
                <a:pt x="3241476" y="0"/>
              </a:moveTo>
              <a:lnTo>
                <a:pt x="324147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354601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2376330" y="2419292"/>
        <a:ext cx="1069378" cy="698433"/>
      </dsp:txXfrm>
    </dsp:sp>
    <dsp:sp modelId="{86F95A29-5235-422D-96EE-BAFAABAD6257}">
      <dsp:nvSpPr>
        <dsp:cNvPr id="0" name=""/>
        <dsp:cNvSpPr/>
      </dsp:nvSpPr>
      <dsp:spPr>
        <a:xfrm>
          <a:off x="558383" y="3139454"/>
          <a:ext cx="2352636" cy="296756"/>
        </a:xfrm>
        <a:custGeom>
          <a:avLst/>
          <a:gdLst/>
          <a:ahLst/>
          <a:cxnLst/>
          <a:rect l="0" t="0" r="0" b="0"/>
          <a:pathLst>
            <a:path>
              <a:moveTo>
                <a:pt x="2352636" y="0"/>
              </a:moveTo>
              <a:lnTo>
                <a:pt x="2352636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964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</a:t>
          </a:r>
        </a:p>
      </dsp:txBody>
      <dsp:txXfrm>
        <a:off x="23693" y="3457940"/>
        <a:ext cx="1069378" cy="698433"/>
      </dsp:txXfrm>
    </dsp:sp>
    <dsp:sp modelId="{BCE54729-C23D-460A-B6D9-5B0F7AAAE094}">
      <dsp:nvSpPr>
        <dsp:cNvPr id="0" name=""/>
        <dsp:cNvSpPr/>
      </dsp:nvSpPr>
      <dsp:spPr>
        <a:xfrm>
          <a:off x="2005070" y="3139454"/>
          <a:ext cx="905949" cy="296756"/>
        </a:xfrm>
        <a:custGeom>
          <a:avLst/>
          <a:gdLst/>
          <a:ahLst/>
          <a:cxnLst/>
          <a:rect l="0" t="0" r="0" b="0"/>
          <a:pathLst>
            <a:path>
              <a:moveTo>
                <a:pt x="905949" y="0"/>
              </a:moveTo>
              <a:lnTo>
                <a:pt x="90594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448652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470381" y="3457940"/>
        <a:ext cx="1069378" cy="698433"/>
      </dsp:txXfrm>
    </dsp:sp>
    <dsp:sp modelId="{9F588786-1845-44DC-9CE4-35ED2A78623B}">
      <dsp:nvSpPr>
        <dsp:cNvPr id="0" name=""/>
        <dsp:cNvSpPr/>
      </dsp:nvSpPr>
      <dsp:spPr>
        <a:xfrm>
          <a:off x="2911020" y="3139454"/>
          <a:ext cx="540738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540738" y="148378"/>
              </a:lnTo>
              <a:lnTo>
                <a:pt x="540738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2895340" y="3436211"/>
          <a:ext cx="1112836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2917069" y="3457940"/>
        <a:ext cx="1069378" cy="698433"/>
      </dsp:txXfrm>
    </dsp:sp>
    <dsp:sp modelId="{92CC6E24-E40E-45B6-9562-CC905BD5B4BC}">
      <dsp:nvSpPr>
        <dsp:cNvPr id="0" name=""/>
        <dsp:cNvSpPr/>
      </dsp:nvSpPr>
      <dsp:spPr>
        <a:xfrm>
          <a:off x="2911020" y="3139454"/>
          <a:ext cx="2170031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2170031" y="148378"/>
              </a:lnTo>
              <a:lnTo>
                <a:pt x="2170031" y="29675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4342028" y="3436211"/>
          <a:ext cx="1478047" cy="74189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4363757" y="3457940"/>
        <a:ext cx="1434589" cy="698433"/>
      </dsp:txXfrm>
    </dsp:sp>
    <dsp:sp modelId="{67357A81-5F47-46C8-8791-23DB6B665016}">
      <dsp:nvSpPr>
        <dsp:cNvPr id="0" name=""/>
        <dsp:cNvSpPr/>
      </dsp:nvSpPr>
      <dsp:spPr>
        <a:xfrm>
          <a:off x="4357707" y="2100807"/>
          <a:ext cx="1794788" cy="296756"/>
        </a:xfrm>
        <a:custGeom>
          <a:avLst/>
          <a:gdLst/>
          <a:ahLst/>
          <a:cxnLst/>
          <a:rect l="0" t="0" r="0" b="0"/>
          <a:pathLst>
            <a:path>
              <a:moveTo>
                <a:pt x="1794788" y="0"/>
              </a:moveTo>
              <a:lnTo>
                <a:pt x="1794788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801289" y="2397563"/>
          <a:ext cx="1112836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823018" y="2419292"/>
        <a:ext cx="1069378" cy="698433"/>
      </dsp:txXfrm>
    </dsp:sp>
    <dsp:sp modelId="{8F07F99B-93BA-4DC2-B33F-3FE6E29EA551}">
      <dsp:nvSpPr>
        <dsp:cNvPr id="0" name=""/>
        <dsp:cNvSpPr/>
      </dsp:nvSpPr>
      <dsp:spPr>
        <a:xfrm>
          <a:off x="5915217" y="2100807"/>
          <a:ext cx="237279" cy="296756"/>
        </a:xfrm>
        <a:custGeom>
          <a:avLst/>
          <a:gdLst/>
          <a:ahLst/>
          <a:cxnLst/>
          <a:rect l="0" t="0" r="0" b="0"/>
          <a:pathLst>
            <a:path>
              <a:moveTo>
                <a:pt x="237279" y="0"/>
              </a:moveTo>
              <a:lnTo>
                <a:pt x="237279" y="148378"/>
              </a:lnTo>
              <a:lnTo>
                <a:pt x="0" y="148378"/>
              </a:lnTo>
              <a:lnTo>
                <a:pt x="0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247977" y="2397563"/>
          <a:ext cx="1334480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269706" y="2419292"/>
        <a:ext cx="1291022" cy="698433"/>
      </dsp:txXfrm>
    </dsp:sp>
    <dsp:sp modelId="{E5E261E0-CCBC-4B5A-A904-F243E2AA53B0}">
      <dsp:nvSpPr>
        <dsp:cNvPr id="0" name=""/>
        <dsp:cNvSpPr/>
      </dsp:nvSpPr>
      <dsp:spPr>
        <a:xfrm>
          <a:off x="6152496" y="2100807"/>
          <a:ext cx="1421136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1421136" y="148378"/>
              </a:lnTo>
              <a:lnTo>
                <a:pt x="1421136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6916308" y="2397563"/>
          <a:ext cx="1314649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6938037" y="2419292"/>
        <a:ext cx="1271191" cy="698433"/>
      </dsp:txXfrm>
    </dsp:sp>
    <dsp:sp modelId="{F7436063-BF3D-4400-ABDF-46A0C91AC2E1}">
      <dsp:nvSpPr>
        <dsp:cNvPr id="0" name=""/>
        <dsp:cNvSpPr/>
      </dsp:nvSpPr>
      <dsp:spPr>
        <a:xfrm>
          <a:off x="6152496" y="2100807"/>
          <a:ext cx="3105103" cy="2967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8378"/>
              </a:lnTo>
              <a:lnTo>
                <a:pt x="3105103" y="148378"/>
              </a:lnTo>
              <a:lnTo>
                <a:pt x="3105103" y="29675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564809" y="2397563"/>
          <a:ext cx="1385581" cy="74189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586538" y="2419292"/>
        <a:ext cx="1342123" cy="6984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9708" y="1123718"/>
          <a:ext cx="3071910" cy="785101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2703" y="1146713"/>
        <a:ext cx="3025920" cy="739111"/>
      </dsp:txXfrm>
    </dsp:sp>
    <dsp:sp modelId="{33643D00-C75E-4DF5-A0F0-DFA21355EB8A}">
      <dsp:nvSpPr>
        <dsp:cNvPr id="0" name=""/>
        <dsp:cNvSpPr/>
      </dsp:nvSpPr>
      <dsp:spPr>
        <a:xfrm>
          <a:off x="3730530" y="1908819"/>
          <a:ext cx="2865133" cy="260471"/>
        </a:xfrm>
        <a:custGeom>
          <a:avLst/>
          <a:gdLst/>
          <a:ahLst/>
          <a:cxnLst/>
          <a:rect l="0" t="0" r="0" b="0"/>
          <a:pathLst>
            <a:path>
              <a:moveTo>
                <a:pt x="2865133" y="0"/>
              </a:moveTo>
              <a:lnTo>
                <a:pt x="286513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2421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261218" y="2188363"/>
        <a:ext cx="938625" cy="613035"/>
      </dsp:txXfrm>
    </dsp:sp>
    <dsp:sp modelId="{86F95A29-5235-422D-96EE-BAFAABAD6257}">
      <dsp:nvSpPr>
        <dsp:cNvPr id="0" name=""/>
        <dsp:cNvSpPr/>
      </dsp:nvSpPr>
      <dsp:spPr>
        <a:xfrm>
          <a:off x="731287" y="2820471"/>
          <a:ext cx="2999243" cy="260471"/>
        </a:xfrm>
        <a:custGeom>
          <a:avLst/>
          <a:gdLst/>
          <a:ahLst/>
          <a:cxnLst/>
          <a:rect l="0" t="0" r="0" b="0"/>
          <a:pathLst>
            <a:path>
              <a:moveTo>
                <a:pt x="2999243" y="0"/>
              </a:moveTo>
              <a:lnTo>
                <a:pt x="2999243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3174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7925" y="3115694"/>
        <a:ext cx="1386724" cy="1116986"/>
      </dsp:txXfrm>
    </dsp:sp>
    <dsp:sp modelId="{BCE54729-C23D-460A-B6D9-5B0F7AAAE094}">
      <dsp:nvSpPr>
        <dsp:cNvPr id="0" name=""/>
        <dsp:cNvSpPr/>
      </dsp:nvSpPr>
      <dsp:spPr>
        <a:xfrm>
          <a:off x="2616950" y="2820471"/>
          <a:ext cx="1113580" cy="260471"/>
        </a:xfrm>
        <a:custGeom>
          <a:avLst/>
          <a:gdLst/>
          <a:ahLst/>
          <a:cxnLst/>
          <a:rect l="0" t="0" r="0" b="0"/>
          <a:pathLst>
            <a:path>
              <a:moveTo>
                <a:pt x="1113580" y="0"/>
              </a:moveTo>
              <a:lnTo>
                <a:pt x="1113580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52431" y="3080943"/>
          <a:ext cx="1729037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</a:t>
          </a:r>
        </a:p>
      </dsp:txBody>
      <dsp:txXfrm>
        <a:off x="1787182" y="3115694"/>
        <a:ext cx="1659535" cy="1116986"/>
      </dsp:txXfrm>
    </dsp:sp>
    <dsp:sp modelId="{9F588786-1845-44DC-9CE4-35ED2A78623B}">
      <dsp:nvSpPr>
        <dsp:cNvPr id="0" name=""/>
        <dsp:cNvSpPr/>
      </dsp:nvSpPr>
      <dsp:spPr>
        <a:xfrm>
          <a:off x="3730530" y="2820471"/>
          <a:ext cx="772082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772082" y="130235"/>
              </a:lnTo>
              <a:lnTo>
                <a:pt x="772082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774500" y="3080943"/>
          <a:ext cx="1456226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 </a:t>
          </a:r>
        </a:p>
      </dsp:txBody>
      <dsp:txXfrm>
        <a:off x="3809251" y="3115694"/>
        <a:ext cx="1386724" cy="1116986"/>
      </dsp:txXfrm>
    </dsp:sp>
    <dsp:sp modelId="{92CC6E24-E40E-45B6-9562-CC905BD5B4BC}">
      <dsp:nvSpPr>
        <dsp:cNvPr id="0" name=""/>
        <dsp:cNvSpPr/>
      </dsp:nvSpPr>
      <dsp:spPr>
        <a:xfrm>
          <a:off x="3730530" y="2820471"/>
          <a:ext cx="2760291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60291" y="130235"/>
              </a:lnTo>
              <a:lnTo>
                <a:pt x="2760291" y="260471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523757" y="3080943"/>
          <a:ext cx="1934130" cy="118648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558508" y="3115694"/>
        <a:ext cx="1864628" cy="1116986"/>
      </dsp:txXfrm>
    </dsp:sp>
    <dsp:sp modelId="{67357A81-5F47-46C8-8791-23DB6B665016}">
      <dsp:nvSpPr>
        <dsp:cNvPr id="0" name=""/>
        <dsp:cNvSpPr/>
      </dsp:nvSpPr>
      <dsp:spPr>
        <a:xfrm>
          <a:off x="5000331" y="1908819"/>
          <a:ext cx="1595332" cy="260471"/>
        </a:xfrm>
        <a:custGeom>
          <a:avLst/>
          <a:gdLst/>
          <a:ahLst/>
          <a:cxnLst/>
          <a:rect l="0" t="0" r="0" b="0"/>
          <a:pathLst>
            <a:path>
              <a:moveTo>
                <a:pt x="1595332" y="0"/>
              </a:moveTo>
              <a:lnTo>
                <a:pt x="1595332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511946" y="2169291"/>
          <a:ext cx="976769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531018" y="2188363"/>
        <a:ext cx="938625" cy="613035"/>
      </dsp:txXfrm>
    </dsp:sp>
    <dsp:sp modelId="{8F07F99B-93BA-4DC2-B33F-3FE6E29EA551}">
      <dsp:nvSpPr>
        <dsp:cNvPr id="0" name=""/>
        <dsp:cNvSpPr/>
      </dsp:nvSpPr>
      <dsp:spPr>
        <a:xfrm>
          <a:off x="6367402" y="1908819"/>
          <a:ext cx="228261" cy="260471"/>
        </a:xfrm>
        <a:custGeom>
          <a:avLst/>
          <a:gdLst/>
          <a:ahLst/>
          <a:cxnLst/>
          <a:rect l="0" t="0" r="0" b="0"/>
          <a:pathLst>
            <a:path>
              <a:moveTo>
                <a:pt x="228261" y="0"/>
              </a:moveTo>
              <a:lnTo>
                <a:pt x="228261" y="130235"/>
              </a:lnTo>
              <a:lnTo>
                <a:pt x="0" y="130235"/>
              </a:lnTo>
              <a:lnTo>
                <a:pt x="0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781746" y="2169291"/>
          <a:ext cx="1171312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800818" y="2188363"/>
        <a:ext cx="1133168" cy="613035"/>
      </dsp:txXfrm>
    </dsp:sp>
    <dsp:sp modelId="{E5E261E0-CCBC-4B5A-A904-F243E2AA53B0}">
      <dsp:nvSpPr>
        <dsp:cNvPr id="0" name=""/>
        <dsp:cNvSpPr/>
      </dsp:nvSpPr>
      <dsp:spPr>
        <a:xfrm>
          <a:off x="6595663" y="1908819"/>
          <a:ext cx="1218900" cy="2442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48"/>
              </a:lnTo>
              <a:lnTo>
                <a:pt x="1218900" y="122148"/>
              </a:lnTo>
              <a:lnTo>
                <a:pt x="1218900" y="24429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217616" y="2153116"/>
          <a:ext cx="119389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236688" y="2172188"/>
        <a:ext cx="1155751" cy="613035"/>
      </dsp:txXfrm>
    </dsp:sp>
    <dsp:sp modelId="{F7436063-BF3D-4400-ABDF-46A0C91AC2E1}">
      <dsp:nvSpPr>
        <dsp:cNvPr id="0" name=""/>
        <dsp:cNvSpPr/>
      </dsp:nvSpPr>
      <dsp:spPr>
        <a:xfrm>
          <a:off x="6595663" y="1908819"/>
          <a:ext cx="2745434" cy="2604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235"/>
              </a:lnTo>
              <a:lnTo>
                <a:pt x="2745434" y="130235"/>
              </a:lnTo>
              <a:lnTo>
                <a:pt x="2745434" y="26047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33015" y="2169291"/>
          <a:ext cx="1216165" cy="65117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52087" y="2188363"/>
        <a:ext cx="1178021" cy="6130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5057734" y="1160864"/>
          <a:ext cx="2999315" cy="766547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5080185" y="1183315"/>
        <a:ext cx="2954413" cy="721645"/>
      </dsp:txXfrm>
    </dsp:sp>
    <dsp:sp modelId="{33643D00-C75E-4DF5-A0F0-DFA21355EB8A}">
      <dsp:nvSpPr>
        <dsp:cNvPr id="0" name=""/>
        <dsp:cNvSpPr/>
      </dsp:nvSpPr>
      <dsp:spPr>
        <a:xfrm>
          <a:off x="3641081" y="1927412"/>
          <a:ext cx="2916311" cy="254316"/>
        </a:xfrm>
        <a:custGeom>
          <a:avLst/>
          <a:gdLst/>
          <a:ahLst/>
          <a:cxnLst/>
          <a:rect l="0" t="0" r="0" b="0"/>
          <a:pathLst>
            <a:path>
              <a:moveTo>
                <a:pt x="2916311" y="0"/>
              </a:moveTo>
              <a:lnTo>
                <a:pt x="2916311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3164238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182860" y="2200350"/>
        <a:ext cx="916442" cy="598546"/>
      </dsp:txXfrm>
    </dsp:sp>
    <dsp:sp modelId="{86F95A29-5235-422D-96EE-BAFAABAD6257}">
      <dsp:nvSpPr>
        <dsp:cNvPr id="0" name=""/>
        <dsp:cNvSpPr/>
      </dsp:nvSpPr>
      <dsp:spPr>
        <a:xfrm>
          <a:off x="712715" y="2817519"/>
          <a:ext cx="2928365" cy="254316"/>
        </a:xfrm>
        <a:custGeom>
          <a:avLst/>
          <a:gdLst/>
          <a:ahLst/>
          <a:cxnLst/>
          <a:rect l="0" t="0" r="0" b="0"/>
          <a:pathLst>
            <a:path>
              <a:moveTo>
                <a:pt x="2928365" y="0"/>
              </a:moveTo>
              <a:lnTo>
                <a:pt x="2928365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A4D341-142C-42FE-98DE-66A6F20AECB5}">
      <dsp:nvSpPr>
        <dsp:cNvPr id="0" name=""/>
        <dsp:cNvSpPr/>
      </dsp:nvSpPr>
      <dsp:spPr>
        <a:xfrm>
          <a:off x="1809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– </a:t>
          </a:r>
          <a:br>
            <a:rPr lang="en-GB" sz="1400" kern="1200" dirty="0"/>
          </a:br>
          <a:r>
            <a:rPr lang="en-GB" sz="1400" kern="1200" dirty="0"/>
            <a:t>thing or object</a:t>
          </a:r>
        </a:p>
      </dsp:txBody>
      <dsp:txXfrm>
        <a:off x="35739" y="3105766"/>
        <a:ext cx="1353952" cy="1090589"/>
      </dsp:txXfrm>
    </dsp:sp>
    <dsp:sp modelId="{BCE54729-C23D-460A-B6D9-5B0F7AAAE094}">
      <dsp:nvSpPr>
        <dsp:cNvPr id="0" name=""/>
        <dsp:cNvSpPr/>
      </dsp:nvSpPr>
      <dsp:spPr>
        <a:xfrm>
          <a:off x="2553816" y="2817519"/>
          <a:ext cx="1087264" cy="254316"/>
        </a:xfrm>
        <a:custGeom>
          <a:avLst/>
          <a:gdLst/>
          <a:ahLst/>
          <a:cxnLst/>
          <a:rect l="0" t="0" r="0" b="0"/>
          <a:pathLst>
            <a:path>
              <a:moveTo>
                <a:pt x="1087264" y="0"/>
              </a:moveTo>
              <a:lnTo>
                <a:pt x="1087264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A15AA-AFED-4623-8F52-BB5DB86C9DDB}">
      <dsp:nvSpPr>
        <dsp:cNvPr id="0" name=""/>
        <dsp:cNvSpPr/>
      </dsp:nvSpPr>
      <dsp:spPr>
        <a:xfrm>
          <a:off x="1709727" y="3071836"/>
          <a:ext cx="1688177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Pronoun – replaces a noun </a:t>
          </a:r>
        </a:p>
      </dsp:txBody>
      <dsp:txXfrm>
        <a:off x="1743657" y="3105766"/>
        <a:ext cx="1620317" cy="1090589"/>
      </dsp:txXfrm>
    </dsp:sp>
    <dsp:sp modelId="{9F588786-1845-44DC-9CE4-35ED2A78623B}">
      <dsp:nvSpPr>
        <dsp:cNvPr id="0" name=""/>
        <dsp:cNvSpPr/>
      </dsp:nvSpPr>
      <dsp:spPr>
        <a:xfrm>
          <a:off x="3641081" y="2817519"/>
          <a:ext cx="753836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753836" y="127158"/>
              </a:lnTo>
              <a:lnTo>
                <a:pt x="753836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9A1DB3-B620-4E27-B2DC-76D0B4246EBA}">
      <dsp:nvSpPr>
        <dsp:cNvPr id="0" name=""/>
        <dsp:cNvSpPr/>
      </dsp:nvSpPr>
      <dsp:spPr>
        <a:xfrm>
          <a:off x="3684011" y="3071836"/>
          <a:ext cx="1421812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Adjective</a:t>
          </a:r>
        </a:p>
      </dsp:txBody>
      <dsp:txXfrm>
        <a:off x="3717941" y="3105766"/>
        <a:ext cx="1353952" cy="1090589"/>
      </dsp:txXfrm>
    </dsp:sp>
    <dsp:sp modelId="{92CC6E24-E40E-45B6-9562-CC905BD5B4BC}">
      <dsp:nvSpPr>
        <dsp:cNvPr id="0" name=""/>
        <dsp:cNvSpPr/>
      </dsp:nvSpPr>
      <dsp:spPr>
        <a:xfrm>
          <a:off x="3641081" y="2817519"/>
          <a:ext cx="2695060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695060" y="127158"/>
              </a:lnTo>
              <a:lnTo>
                <a:pt x="2695060" y="254316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A4B9B4-3D5F-4C84-BC6F-411760D22703}">
      <dsp:nvSpPr>
        <dsp:cNvPr id="0" name=""/>
        <dsp:cNvSpPr/>
      </dsp:nvSpPr>
      <dsp:spPr>
        <a:xfrm>
          <a:off x="5391930" y="3071836"/>
          <a:ext cx="1888423" cy="1158449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Determiners</a:t>
          </a:r>
        </a:p>
      </dsp:txBody>
      <dsp:txXfrm>
        <a:off x="5425860" y="3105766"/>
        <a:ext cx="1820563" cy="1090589"/>
      </dsp:txXfrm>
    </dsp:sp>
    <dsp:sp modelId="{67357A81-5F47-46C8-8791-23DB6B665016}">
      <dsp:nvSpPr>
        <dsp:cNvPr id="0" name=""/>
        <dsp:cNvSpPr/>
      </dsp:nvSpPr>
      <dsp:spPr>
        <a:xfrm>
          <a:off x="4880873" y="1927412"/>
          <a:ext cx="1676518" cy="254316"/>
        </a:xfrm>
        <a:custGeom>
          <a:avLst/>
          <a:gdLst/>
          <a:ahLst/>
          <a:cxnLst/>
          <a:rect l="0" t="0" r="0" b="0"/>
          <a:pathLst>
            <a:path>
              <a:moveTo>
                <a:pt x="1676518" y="0"/>
              </a:moveTo>
              <a:lnTo>
                <a:pt x="1676518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4404030" y="2181728"/>
          <a:ext cx="953686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4422652" y="2200350"/>
        <a:ext cx="916442" cy="598546"/>
      </dsp:txXfrm>
    </dsp:sp>
    <dsp:sp modelId="{8F07F99B-93BA-4DC2-B33F-3FE6E29EA551}">
      <dsp:nvSpPr>
        <dsp:cNvPr id="0" name=""/>
        <dsp:cNvSpPr/>
      </dsp:nvSpPr>
      <dsp:spPr>
        <a:xfrm>
          <a:off x="6215638" y="1927412"/>
          <a:ext cx="341753" cy="254316"/>
        </a:xfrm>
        <a:custGeom>
          <a:avLst/>
          <a:gdLst/>
          <a:ahLst/>
          <a:cxnLst/>
          <a:rect l="0" t="0" r="0" b="0"/>
          <a:pathLst>
            <a:path>
              <a:moveTo>
                <a:pt x="341753" y="0"/>
              </a:moveTo>
              <a:lnTo>
                <a:pt x="341753" y="127158"/>
              </a:lnTo>
              <a:lnTo>
                <a:pt x="0" y="127158"/>
              </a:lnTo>
              <a:lnTo>
                <a:pt x="0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5643822" y="2181728"/>
          <a:ext cx="1143632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662444" y="2200350"/>
        <a:ext cx="1106388" cy="598546"/>
      </dsp:txXfrm>
    </dsp:sp>
    <dsp:sp modelId="{E5E261E0-CCBC-4B5A-A904-F243E2AA53B0}">
      <dsp:nvSpPr>
        <dsp:cNvPr id="0" name=""/>
        <dsp:cNvSpPr/>
      </dsp:nvSpPr>
      <dsp:spPr>
        <a:xfrm>
          <a:off x="6557392" y="1927412"/>
          <a:ext cx="1217895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1217895" y="127158"/>
              </a:lnTo>
              <a:lnTo>
                <a:pt x="1217895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7073561" y="2181728"/>
          <a:ext cx="1403454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7092183" y="2200350"/>
        <a:ext cx="1366210" cy="598546"/>
      </dsp:txXfrm>
    </dsp:sp>
    <dsp:sp modelId="{F7436063-BF3D-4400-ABDF-46A0C91AC2E1}">
      <dsp:nvSpPr>
        <dsp:cNvPr id="0" name=""/>
        <dsp:cNvSpPr/>
      </dsp:nvSpPr>
      <dsp:spPr>
        <a:xfrm>
          <a:off x="6557392" y="1927412"/>
          <a:ext cx="2799441" cy="2543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158"/>
              </a:lnTo>
              <a:lnTo>
                <a:pt x="2799441" y="127158"/>
              </a:lnTo>
              <a:lnTo>
                <a:pt x="2799441" y="254316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8763121" y="2181728"/>
          <a:ext cx="1187425" cy="63579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8781743" y="2200350"/>
        <a:ext cx="1150181" cy="5985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679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586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10" Type="http://schemas.openxmlformats.org/officeDocument/2006/relationships/image" Target="../media/image6.png"/><Relationship Id="rId4" Type="http://schemas.openxmlformats.org/officeDocument/2006/relationships/image" Target="../media/image2.png"/><Relationship Id="rId9" Type="http://schemas.microsoft.com/office/2007/relationships/diagramDrawing" Target="../diagrams/drawing3.xml"/></Relationships>
</file>

<file path=ppt/slides/_rels/slide3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6.png"/></Relationships>
</file>

<file path=ppt/slides/_rels/slide3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9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9.xml"/><Relationship Id="rId5" Type="http://schemas.openxmlformats.org/officeDocument/2006/relationships/diagramLayout" Target="../diagrams/layout9.xml"/><Relationship Id="rId4" Type="http://schemas.openxmlformats.org/officeDocument/2006/relationships/diagramData" Target="../diagrams/data9.xml"/><Relationship Id="rId9" Type="http://schemas.openxmlformats.org/officeDocument/2006/relationships/image" Target="../media/image6.png"/></Relationships>
</file>

<file path=ppt/slides/_rels/slide4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Relationship Id="rId9" Type="http://schemas.openxmlformats.org/officeDocument/2006/relationships/image" Target="../media/image6.png"/></Relationships>
</file>

<file path=ppt/slides/_rels/slide4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1.xml"/><Relationship Id="rId5" Type="http://schemas.openxmlformats.org/officeDocument/2006/relationships/diagramLayout" Target="../diagrams/layout11.xml"/><Relationship Id="rId4" Type="http://schemas.openxmlformats.org/officeDocument/2006/relationships/diagramData" Target="../diagrams/data11.xml"/><Relationship Id="rId9" Type="http://schemas.openxmlformats.org/officeDocument/2006/relationships/image" Target="../media/image6.png"/></Relationships>
</file>

<file path=ppt/slides/_rels/slide4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2.xml"/><Relationship Id="rId5" Type="http://schemas.openxmlformats.org/officeDocument/2006/relationships/diagramLayout" Target="../diagrams/layout12.xml"/><Relationship Id="rId4" Type="http://schemas.openxmlformats.org/officeDocument/2006/relationships/diagramData" Target="../diagrams/data12.xml"/><Relationship Id="rId9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3.xml"/><Relationship Id="rId5" Type="http://schemas.openxmlformats.org/officeDocument/2006/relationships/diagramLayout" Target="../diagrams/layout13.xml"/><Relationship Id="rId4" Type="http://schemas.openxmlformats.org/officeDocument/2006/relationships/diagramData" Target="../diagrams/data13.xml"/><Relationship Id="rId9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B69D02-1FF4-4CC8-7856-C064FC2F2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202AD3-611B-ABC6-1634-D21F7B4BD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97B2DB-3EA1-C7F6-3553-C83346627E38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952CEBB-BB71-B29D-5016-AACE4AABFC5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35080BF-2060-9163-E944-34B3D20D0C0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1A6CEEC-6571-D147-B62C-C7F4D6AC50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CAEB8B-43D8-4734-06D7-A7003CBEF49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80C040A-E51E-B97B-A33E-5F9E1AACAB9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45388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F8193D-7133-2D1B-F4AC-54CC0ABAF4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6B6AE7C-5502-DD51-3647-4FEB5173CB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C1D0492-52D8-A877-E8F2-19BD2A8A2E67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7DB88B5-6A05-1D47-7DA1-F2BE1E26270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BF8712C-BA24-1F94-693C-919F8D95308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3FB84D-265B-E2D3-ECCE-9EE00CE80F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AC6C00E-0E3C-C4EB-C93E-B9B98AFE447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E2EBBA-EAE0-49DC-E12E-E00F3D397E1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42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91395B-4BC4-AA5A-82EF-EAAC5E9EC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B17EC07-F475-A45E-C87F-98C6BF8BB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67B31EF-DB31-8C31-2FDE-FF4DEF3E75DD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E35C98-2FAF-1B99-70AC-EBCF1128626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0CA1CF-DFB8-8D16-E373-E74FA7162FA4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74E1B3-5C85-5EEB-851B-8348C02C044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60AE4B0-4096-2BE1-382D-8B6AF18EB30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0AFD41-2D11-E6F6-0034-4376F51C50F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893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63FF2-9C48-CCE4-17E9-26B3E4BD61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0F94B9F-A792-6294-8F2F-73286D21F4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25687C4-04D7-FA6D-E27E-35E2AAADCBA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5269788-BAD9-E211-138F-81734D7F5F7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3F911E-8042-8E96-C0EE-D665C9406ED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8D2376-C53C-556B-5073-BDD0DF9973E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D64743-C3E2-3EDF-672F-9CE66BA8F0CC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b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213FECE-14E7-153B-830A-94B4D2F3AA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9354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EDCA7C-F2D5-A86F-0246-C4403DBFF1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383B21F-7157-1552-AE82-F17B4B9BD4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9D96725-5EE4-667E-4F0B-899678EE83B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571785D-B715-B407-4368-18F081A9FFA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CB593B-312D-F512-FEF4-C9FF0BEE5DA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AE136F-6567-E3E8-7171-9B62680CDB0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60EDC78-B8FB-9D30-F061-72D01201668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6C2653-6C2F-C7F3-3A58-537C419E345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43720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6BD442-998B-5FC6-0378-25B3C8BFA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693EB85-EE43-75D7-8DD6-06F42F62A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6CADD9-B2B3-810C-8898-9C1A5440709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7AF8C0-7F1C-0BC6-C75A-F84F2D63AA1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8AB5873-24B2-7A25-B69E-3235A0BC19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C062D4-AF4B-AA68-3E50-9DF6F226A68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7D16A53-9223-AEB6-6BCE-37C0C6A7192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b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“</a:t>
            </a:r>
            <a:r>
              <a:rPr lang="en-GB" sz="2000" b="1" i="1" dirty="0" err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Y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C8582B0-F2AC-B310-FACA-FF64EE1978A2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3309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828CE8-C33D-13AE-73FE-9B3B6217C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CC6A435-B860-2459-C0C6-6A053C8C7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31F3800-3B5F-38E9-2D19-DB0DF0599BB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CE56984-2985-4285-B15F-12FD692B682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AD5F301-E4D6-6439-4BA3-C9ED0D31454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248C90-6ABD-4062-21BF-7F56BAD2C7A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83A874F-00EC-1525-6762-65AFA5529E2B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E502EF-964D-54D9-A832-4F8C32AA838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354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1CCE49-7F06-0C40-17B2-1E77A3D17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6C3ADD8-B962-AC99-1098-32EEBD1C2F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4C16659-D93A-CB93-ACD2-BD01A5959FC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6FBF161-B849-6B0A-759A-BE7577AD101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B954353-D41A-FD48-5C55-52938B44575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24FB645-623B-4D51-E2DD-F6DE9051EB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E7C8EF2-4A95-3917-8951-909331B9489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7CD3106-AAE1-3716-C027-FA35CD659BC8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7508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1A22E-A3BB-419F-9689-445AD9187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F85BE4-77AA-3936-2EFD-CF04525BB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9B737-BC14-35BE-982D-0997F1991533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50D616-A77C-EE96-E381-0FA2A18B6E4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9C7F2-88D6-1952-CF90-F7D09F2DC2F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05992F-5D74-3158-58E1-B685298DC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3CAA147-1E93-B143-C8FC-3F4DFE0F58A8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me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DE788EE-9E02-C288-AF0C-A8FFF60169E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5329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CA14B-EC78-147F-0FDB-890CD729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E28D69-814C-2208-B72C-BC034B43E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B583AC-1AC1-10B3-F6BF-B205B479472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amazing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crew of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intergalactic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442372E-595D-7039-DF23-E462F2C6FE9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70C0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through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245E18E-1B78-7B46-2387-0DD2759525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730DF7B-9582-A58C-89A9-AAA82A347BF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EF2DE3-37DB-00CF-D68E-3DC7AC689DF3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crambler laughed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ou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 wasting the ship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power trying to stop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me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D6C7CCA-258B-A2BA-6193-58A70ED93D2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wasn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saved properly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439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>
                <a:solidFill>
                  <a:schemeClr val="bg1"/>
                </a:solidFill>
                <a:ea typeface="Andika"/>
                <a:cs typeface="Andika"/>
              </a:rPr>
              <a:t>Scrambler carefully collects the  powerful  gems from the secret cave.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1281112" y="6114245"/>
            <a:ext cx="97345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10158059" y="5388469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6977809" y="541165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1058018" y="5395299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335103" y="6100762"/>
            <a:ext cx="970437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57C278E-31CD-C374-695A-9F2412DC84DD}"/>
              </a:ext>
            </a:extLst>
          </p:cNvPr>
          <p:cNvSpPr txBox="1">
            <a:spLocks/>
          </p:cNvSpPr>
          <p:nvPr/>
        </p:nvSpPr>
        <p:spPr>
          <a:xfrm>
            <a:off x="6608749" y="335110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4C74ED-C7B4-1D74-AB73-A1B700BE0DC2}"/>
              </a:ext>
            </a:extLst>
          </p:cNvPr>
          <p:cNvSpPr txBox="1">
            <a:spLocks/>
          </p:cNvSpPr>
          <p:nvPr/>
        </p:nvSpPr>
        <p:spPr>
          <a:xfrm>
            <a:off x="247651" y="4370281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3513E2F-BD3E-C5A2-9CE6-4A037DE8C4EA}"/>
              </a:ext>
            </a:extLst>
          </p:cNvPr>
          <p:cNvSpPr/>
          <p:nvPr/>
        </p:nvSpPr>
        <p:spPr>
          <a:xfrm rot="16200000">
            <a:off x="10181872" y="5417044"/>
            <a:ext cx="118651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E7C598C-86A0-D382-739D-9648A5B75AA9}"/>
              </a:ext>
            </a:extLst>
          </p:cNvPr>
          <p:cNvSpPr/>
          <p:nvPr/>
        </p:nvSpPr>
        <p:spPr>
          <a:xfrm rot="16200000">
            <a:off x="7046468" y="5395383"/>
            <a:ext cx="108315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7A1731EB-AB87-4997-902C-32874A7725D8}"/>
              </a:ext>
            </a:extLst>
          </p:cNvPr>
          <p:cNvSpPr/>
          <p:nvPr/>
        </p:nvSpPr>
        <p:spPr>
          <a:xfrm rot="5400000">
            <a:off x="7199127" y="4156370"/>
            <a:ext cx="774108" cy="22860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1081831" y="542387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9B6B212-B436-C83A-E89B-EE5E651350E0}"/>
              </a:ext>
            </a:extLst>
          </p:cNvPr>
          <p:cNvSpPr/>
          <p:nvPr/>
        </p:nvSpPr>
        <p:spPr>
          <a:xfrm rot="16200000">
            <a:off x="10081157" y="5391173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927078" y="543087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21" grpId="0" animBg="1"/>
      <p:bldP spid="19" grpId="0" animBg="1"/>
      <p:bldP spid="9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258B24C-6C39-9820-C4BB-617DA5C065D0}"/>
              </a:ext>
            </a:extLst>
          </p:cNvPr>
          <p:cNvSpPr txBox="1">
            <a:spLocks/>
          </p:cNvSpPr>
          <p:nvPr/>
        </p:nvSpPr>
        <p:spPr>
          <a:xfrm>
            <a:off x="223838" y="434170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7148512" y="6101543"/>
            <a:ext cx="3924300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7029886" y="5419696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1216745" y="5454966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806106" y="61485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B37C4EB-6262-02E9-F2BA-757A7A3DFE8B}"/>
              </a:ext>
            </a:extLst>
          </p:cNvPr>
          <p:cNvSpPr/>
          <p:nvPr/>
        </p:nvSpPr>
        <p:spPr>
          <a:xfrm rot="16200000">
            <a:off x="10025474" y="5419694"/>
            <a:ext cx="1160149" cy="16892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CD1C05-B24D-84D1-F11B-F8DC96095F0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0C8594-253B-D973-7862-8ADD30D526F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50021F8-A4FD-451A-596A-909B71FE95B8}"/>
              </a:ext>
            </a:extLst>
          </p:cNvPr>
          <p:cNvSpPr txBox="1">
            <a:spLocks/>
          </p:cNvSpPr>
          <p:nvPr/>
        </p:nvSpPr>
        <p:spPr>
          <a:xfrm>
            <a:off x="3533775" y="5104305"/>
            <a:ext cx="199072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C006A43-681C-52E1-E214-A26C1BA83220}"/>
              </a:ext>
            </a:extLst>
          </p:cNvPr>
          <p:cNvSpPr/>
          <p:nvPr/>
        </p:nvSpPr>
        <p:spPr>
          <a:xfrm rot="16200000">
            <a:off x="3779109" y="4294826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3428999" y="2637418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42B7D4-0FE4-9B9E-107E-F3CF07AA2AD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“carefully”?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28168" y="4990621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16200000">
            <a:off x="2643925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CF19FE-B852-A132-9323-9EC5A83A9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0146757-22CE-944F-658A-D16536FAD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35B11BB-F8F1-B348-C09C-BEC9274FF2B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D0B69E2-4BD5-ECBF-0F3A-7578AB0679B2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9231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“ powerful ”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“secret”?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1FDDAC-920A-85CE-1598-448C4DEDF70F}"/>
              </a:ext>
            </a:extLst>
          </p:cNvPr>
          <p:cNvSpPr txBox="1">
            <a:spLocks/>
          </p:cNvSpPr>
          <p:nvPr/>
        </p:nvSpPr>
        <p:spPr>
          <a:xfrm>
            <a:off x="5886450" y="4907046"/>
            <a:ext cx="4229099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C9F7377-EBCB-7CC2-D4A5-D5ECD3BB98A2}"/>
              </a:ext>
            </a:extLst>
          </p:cNvPr>
          <p:cNvSpPr/>
          <p:nvPr/>
        </p:nvSpPr>
        <p:spPr>
          <a:xfrm rot="16200000">
            <a:off x="5695516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8E8EE13B-A0E1-CEBA-8BBB-23AE91F8E4B0}"/>
              </a:ext>
            </a:extLst>
          </p:cNvPr>
          <p:cNvSpPr/>
          <p:nvPr/>
        </p:nvSpPr>
        <p:spPr>
          <a:xfrm rot="16200000">
            <a:off x="9060723" y="423241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7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2F4E29-CD9E-2DB1-149C-CD788492D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AB64DB-9D2B-0E66-097E-A36328932C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2EB905-8921-B815-ABB9-25D39C56905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EE147AC-7793-DF27-D0BB-5B173C35759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A3B4164-B1CE-F9A8-B56C-B325B79EA2A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DB7B05E-B86B-0C80-6083-385C25F922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explorers.</a:t>
            </a:r>
            <a:endParaRPr lang="en-GB" sz="2000" b="1" i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9F35C43-E6E7-5CD6-AD08-C3E5AAE8B58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6B988AB-5ED3-C3B1-5E7D-42B038DBB17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657508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7258387-EED7-A523-AC16-3EA5B6E3A82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“from”?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6877094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7692851" y="4203835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04ADE4F-F4A3-ADD6-015E-08723D2A52F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carefully collects </a:t>
            </a:r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 powerful 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gems from the secret cave.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3000060" y="168361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5400000">
            <a:off x="3938875" y="2694331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397661" y="1695184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1142981" y="2730605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7048001" y="4095947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149664" y="4712947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10053848" y="4080903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9986016" y="4697410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3182EE1-A86D-B1D2-D16E-3189724D6F0E}"/>
              </a:ext>
            </a:extLst>
          </p:cNvPr>
          <p:cNvSpPr txBox="1">
            <a:spLocks/>
          </p:cNvSpPr>
          <p:nvPr/>
        </p:nvSpPr>
        <p:spPr>
          <a:xfrm>
            <a:off x="9273859" y="1650731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1677511-A3F5-0D39-C4BD-AB63A4250427}"/>
              </a:ext>
            </a:extLst>
          </p:cNvPr>
          <p:cNvSpPr/>
          <p:nvPr/>
        </p:nvSpPr>
        <p:spPr>
          <a:xfrm rot="5400000">
            <a:off x="9177401" y="2733137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A45673C-95A9-1D46-BD56-6E5A37D1A28D}"/>
              </a:ext>
            </a:extLst>
          </p:cNvPr>
          <p:cNvSpPr/>
          <p:nvPr/>
        </p:nvSpPr>
        <p:spPr>
          <a:xfrm rot="5400000">
            <a:off x="7634846" y="2625273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BD87E72-743F-D93B-47BB-A98A84782E2A}"/>
              </a:ext>
            </a:extLst>
          </p:cNvPr>
          <p:cNvSpPr txBox="1">
            <a:spLocks/>
          </p:cNvSpPr>
          <p:nvPr/>
        </p:nvSpPr>
        <p:spPr>
          <a:xfrm>
            <a:off x="6998435" y="1642033"/>
            <a:ext cx="1937593" cy="6365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1562486" y="4645963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B3AE7E72-443B-82F3-368A-2B766AD843AC}"/>
              </a:ext>
            </a:extLst>
          </p:cNvPr>
          <p:cNvSpPr/>
          <p:nvPr/>
        </p:nvSpPr>
        <p:spPr>
          <a:xfrm rot="16200000">
            <a:off x="2393074" y="4084048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7FC967FE-6641-A375-1F66-468812E435F4}"/>
              </a:ext>
            </a:extLst>
          </p:cNvPr>
          <p:cNvSpPr/>
          <p:nvPr/>
        </p:nvSpPr>
        <p:spPr>
          <a:xfrm rot="16200000">
            <a:off x="4863981" y="4057480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C2A797F2-2821-3197-E858-C568F6D3154F}"/>
              </a:ext>
            </a:extLst>
          </p:cNvPr>
          <p:cNvSpPr txBox="1">
            <a:spLocks/>
          </p:cNvSpPr>
          <p:nvPr/>
        </p:nvSpPr>
        <p:spPr>
          <a:xfrm>
            <a:off x="3956060" y="4703156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8EA1BDFA-3EBC-C7E4-03B7-3DCB592EA990}"/>
              </a:ext>
            </a:extLst>
          </p:cNvPr>
          <p:cNvSpPr txBox="1">
            <a:spLocks/>
          </p:cNvSpPr>
          <p:nvPr/>
        </p:nvSpPr>
        <p:spPr>
          <a:xfrm>
            <a:off x="5182219" y="1695184"/>
            <a:ext cx="1534851" cy="6191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576521" y="2654631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54EE499-931A-0C27-C8B1-8B0B68089106}"/>
              </a:ext>
            </a:extLst>
          </p:cNvPr>
          <p:cNvSpPr/>
          <p:nvPr/>
        </p:nvSpPr>
        <p:spPr>
          <a:xfrm rot="16200000">
            <a:off x="8530594" y="4069046"/>
            <a:ext cx="1070926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91B1BE24-67EB-2A4C-259B-08B1EA3BBE60}"/>
              </a:ext>
            </a:extLst>
          </p:cNvPr>
          <p:cNvSpPr txBox="1">
            <a:spLocks/>
          </p:cNvSpPr>
          <p:nvPr/>
        </p:nvSpPr>
        <p:spPr>
          <a:xfrm>
            <a:off x="7907692" y="4704995"/>
            <a:ext cx="193759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 </a:t>
            </a:r>
          </a:p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(an article)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9" grpId="0" animBg="1"/>
      <p:bldP spid="11" grpId="0" animBg="1"/>
      <p:bldP spid="6" grpId="0" animBg="1"/>
      <p:bldP spid="14" grpId="0" animBg="1"/>
      <p:bldP spid="18" grpId="0" animBg="1"/>
      <p:bldP spid="20" grpId="0" animBg="1"/>
      <p:bldP spid="23" grpId="0" animBg="1"/>
      <p:bldP spid="25" grpId="0" animBg="1"/>
      <p:bldP spid="26" grpId="0" animBg="1"/>
      <p:bldP spid="27" grpId="0" animBg="1"/>
      <p:bldP spid="31" grpId="0" animBg="1"/>
      <p:bldP spid="3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119496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Nouns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81988843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45441101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6522D-A455-8134-BF65-C4C103FCC0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9BBC2BB-C72B-6C58-C1B7-D4A47C9DC4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161D20-5BC5-12F3-7B84-D00AEDEC97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C058790-BF07-6E6F-6F4D-5E2314105C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76337BF-66AA-92A8-E70B-33836923E6E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4066970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3BBDD7B-E19E-16DF-D248-7EA649F264F7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D763184-3776-09C9-69EE-E36CEA914FE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049438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72854785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840E774-E84D-FE40-BC2E-6015F1C59FC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521834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D2E75-737D-BD7C-E53E-691071DBDE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A27BBACD-19E8-7DC1-6772-893A4616A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46AB095C-6C1F-C002-9183-4B28C6338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45C9CA-F61B-76A7-1ADB-D6BAB33127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36843A5-D138-21AE-FF9B-C50914A2E2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277429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3F18FEC8-84E4-1597-1427-CD59543AF5A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39D568-ACA6-41FA-77E2-051954084077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3862629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0242D-6D78-BB23-6543-792F521C0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535B1A9-26B9-5F91-6812-5BD586856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346F51BA-0FCD-89A2-470D-16F422802A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2771AA-9D4E-0162-F8AF-978AF6127E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BF52B98-205E-4819-CCB4-914782B30A2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3775346"/>
              </p:ext>
            </p:extLst>
          </p:nvPr>
        </p:nvGraphicFramePr>
        <p:xfrm>
          <a:off x="1544319" y="149584"/>
          <a:ext cx="9952356" cy="5384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5A34CDE-1BD6-02E5-571A-CB0AE20D36DB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618B3A-8D7A-BC5D-789E-F4320A90513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021475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crew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40ED0-2488-B763-8BF0-5F4379527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63BF0CB2-E108-3DE9-A110-A5143400C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117A85D-5851-8ADE-F299-150EDEDA0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C4E3C-1B34-A117-52CD-111734EAD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B7152A40-EBF7-6327-8051-27630D18B6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193523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179B96F-44AC-CB09-EA51-6CE0C7B1B31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B75D084-0A16-0B37-FE5E-5E53CD9B2BCE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994549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3A7A-02D4-9800-F193-36EFCB6EA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8F67BC44-A68C-9637-D6BC-44717D569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D580640-087F-71A4-E318-BF3378C07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5CB4-6850-1EF3-6F09-7F1A63A75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29F9BF4-5694-E4E7-C5B5-42B4B1901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7876954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4F71EA5-9B82-DE0D-0176-99045AF9AA9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DF342C4-C30A-EC54-A47B-0F3F1486A24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3515989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7016C-42AB-2594-DF52-B572861687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D46607-B3CD-46BE-9014-2827853C47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F3B10764-D9B2-C161-ABB0-E2EC4436B5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8C2FC-27D3-46EC-0087-670F5AEE70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65A9341-D4BB-FBC3-ECD4-C423A1AF7F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2076006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E8038287-DA1E-41BC-841C-C2ACC696946C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DD05AE-8CAE-0050-258C-E2052DA15E42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169337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DE207-0864-F04D-4A17-93A1F592A6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9CA9A182-A7C1-0355-23AA-037736A58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24BFB339-6AD0-3B8B-2558-6C84E0A0C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C04C6C3-567C-A77A-904F-61472775F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09A136D-E182-84ED-701B-CB243627BA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3055753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50CA768-5C3B-D650-B816-F1B6811DCF3E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68ACBC0-C758-1CD1-B5CE-1FDF86476DD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Noun Phrases,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16043857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023B4E-4D42-22DE-9EF5-C0C33F7FF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86B4032-BF6D-CED4-E2A3-D98AD78624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38ECECB-3517-3818-3159-DD346EB338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969894-280D-7FD0-B365-FAC770349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4967915-65A1-F6CD-7596-AE17F4632C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46378402"/>
              </p:ext>
            </p:extLst>
          </p:nvPr>
        </p:nvGraphicFramePr>
        <p:xfrm>
          <a:off x="1601469" y="-59531"/>
          <a:ext cx="9952356" cy="5391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A28A9F-6B88-A5B8-CABC-2738A3D8B38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7565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D9DA6C-1666-AC25-4551-41196E932C19}"/>
              </a:ext>
            </a:extLst>
          </p:cNvPr>
          <p:cNvSpPr txBox="1"/>
          <p:nvPr/>
        </p:nvSpPr>
        <p:spPr>
          <a:xfrm>
            <a:off x="2934334" y="4515832"/>
            <a:ext cx="71532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Can anyone remember any types of nouns?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0105CB-0AE7-04E0-21FB-AA75EF3ABEC6}"/>
              </a:ext>
            </a:extLst>
          </p:cNvPr>
          <p:cNvSpPr txBox="1"/>
          <p:nvPr/>
        </p:nvSpPr>
        <p:spPr>
          <a:xfrm>
            <a:off x="2934333" y="5209192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table, an army of ants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12725846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7A50E-54B4-2040-BBAE-EC11B511E9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8E2A5BC-124D-7A46-1BE3-36C38037A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E7DB60B-80CB-2609-510E-57B551898E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B58554-2F39-B579-4007-FE140D1D72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50B8300-B76D-4063-59DA-8F5CD642435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79837825"/>
              </p:ext>
            </p:extLst>
          </p:nvPr>
        </p:nvGraphicFramePr>
        <p:xfrm>
          <a:off x="1544319" y="733425"/>
          <a:ext cx="9952356" cy="415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F04FE48-374A-BC4B-974E-96AC8CD931FF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040866-EE14-F954-C0CD-9E68E4C46EFC}"/>
              </a:ext>
            </a:extLst>
          </p:cNvPr>
          <p:cNvSpPr txBox="1"/>
          <p:nvPr/>
        </p:nvSpPr>
        <p:spPr>
          <a:xfrm>
            <a:off x="3162933" y="4974490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What’s the difference between Peter, a table and love? – They’re all nouns!</a:t>
            </a:r>
          </a:p>
        </p:txBody>
      </p:sp>
    </p:spTree>
    <p:extLst>
      <p:ext uri="{BB962C8B-B14F-4D97-AF65-F5344CB8AC3E}">
        <p14:creationId xmlns:p14="http://schemas.microsoft.com/office/powerpoint/2010/main" val="33768225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thing or an object.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1041F4-4BF3-1C4D-2F2C-9D66D0CAF14C}"/>
              </a:ext>
            </a:extLst>
          </p:cNvPr>
          <p:cNvSpPr txBox="1">
            <a:spLocks/>
          </p:cNvSpPr>
          <p:nvPr/>
        </p:nvSpPr>
        <p:spPr>
          <a:xfrm>
            <a:off x="954233" y="4322789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think of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any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examples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of nouns?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41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9077266" y="166442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82" y="338164"/>
            <a:ext cx="11377035" cy="114635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are ALL nouns.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4F5B8DE-111C-EDAC-9963-B733225BF38F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65337F-F5F2-CF22-4763-E320E0CAF480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ED2DE6-2192-A36D-720E-590F255AD3DA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7C55621-89EF-8C46-7BF9-0E38F0DCE103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8F35912-7D94-5BC9-BFA5-A50164210063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7EB2254-40DC-8F20-640E-C0B72E00B0FC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E90353-1CC1-B732-70FA-6455A7AE59E1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8794C-E764-5EDF-C7CF-895F299173D5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7479D96-BCE3-BB8F-AC5D-7F9B3AC61204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D1BE284-495E-D78D-E3B4-BFAE08E7424A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BC3081-9EB0-7F66-7052-1DCB73BC0EBB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B6E5AA-C57F-031E-D4FF-0D98BDB7748B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934021-1C5D-DE3D-F2D2-4E7558C65E97}"/>
              </a:ext>
            </a:extLst>
          </p:cNvPr>
          <p:cNvSpPr txBox="1"/>
          <p:nvPr/>
        </p:nvSpPr>
        <p:spPr>
          <a:xfrm>
            <a:off x="9077266" y="249963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710A3A7-FD56-31A9-6178-8565CD3D146A}"/>
              </a:ext>
            </a:extLst>
          </p:cNvPr>
          <p:cNvSpPr txBox="1"/>
          <p:nvPr/>
        </p:nvSpPr>
        <p:spPr>
          <a:xfrm>
            <a:off x="9077266" y="3296697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B2713A5-5953-609F-613B-E8F9282B0542}"/>
              </a:ext>
            </a:extLst>
          </p:cNvPr>
          <p:cNvSpPr txBox="1"/>
          <p:nvPr/>
        </p:nvSpPr>
        <p:spPr>
          <a:xfrm>
            <a:off x="9077266" y="413564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6A18D56-AC69-CE27-1CE6-DB09AABF29D7}"/>
              </a:ext>
            </a:extLst>
          </p:cNvPr>
          <p:cNvSpPr txBox="1"/>
          <p:nvPr/>
        </p:nvSpPr>
        <p:spPr>
          <a:xfrm>
            <a:off x="9077266" y="4944383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</p:spTree>
    <p:extLst>
      <p:ext uri="{BB962C8B-B14F-4D97-AF65-F5344CB8AC3E}">
        <p14:creationId xmlns:p14="http://schemas.microsoft.com/office/powerpoint/2010/main" val="225930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E498BA-7803-FDE7-F781-3B3F93CEFA7A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EB779B4-6FCA-6575-8405-EEB0D4910A19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0E959F-8D83-3EDF-855D-CD517A9E620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70A48D-2C09-8F44-4FB2-1F88263103BB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37AF-D952-5994-CC67-F9317F2107BF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C5BD0C-E561-CE25-6945-8E6F87AA24D7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BD83EB-18E7-ACA7-A3F8-B53F93AA3ED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2D66098-DA97-AE4A-0118-03B7F1270EB1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27EDD5-9D44-08BB-CFCE-E5E4F971255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93F8523-0F14-3CF5-0933-E390F2DDD74E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97C858-0299-7D22-CD93-3A1DD4C750E4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06352B0-F0E2-6658-79E4-5BE7AF42FD64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C6853E-A651-FD37-0924-D57D86F62707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A847819-2475-A918-7746-780EEBA48A12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3A55EA7-7455-052B-593F-405C4AC176C3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red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40ECAB-75E5-34DD-CE09-0F45C390DABF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42062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CAE481-5F34-08E3-CB03-1BF686C21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D66B52F-F979-FE46-282F-6AB5CC5F884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F6FF15B-8644-7530-E809-A98B308C275B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5741A6-0432-3C40-5B50-275DF9C1A1A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5D5042-2EF8-50AE-B886-DF2FB54ACD31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75A898-19FB-FC8C-B427-2890460562E9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2DF2D49-C524-093F-F4BA-D9E35B8C8747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07DA64-6367-EE04-6809-7A5DB00A7618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concrete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2F84A72-B7CE-360D-42D7-A2B5FC365EF0}"/>
              </a:ext>
            </a:extLst>
          </p:cNvPr>
          <p:cNvSpPr txBox="1">
            <a:spLocks/>
          </p:cNvSpPr>
          <p:nvPr/>
        </p:nvSpPr>
        <p:spPr>
          <a:xfrm>
            <a:off x="3371851" y="1664426"/>
            <a:ext cx="8412666" cy="229029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 nouns are names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for objects that you can feel, hear, touch or see.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41A0C49-1E9B-60D3-10F5-DECA4D4B54E2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concrete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4C6E380-BD2F-CA04-EB54-0E9E9F0E497B}"/>
              </a:ext>
            </a:extLst>
          </p:cNvPr>
          <p:cNvSpPr txBox="1">
            <a:spLocks/>
          </p:cNvSpPr>
          <p:nvPr/>
        </p:nvSpPr>
        <p:spPr>
          <a:xfrm>
            <a:off x="3371850" y="4146423"/>
            <a:ext cx="8412666" cy="135466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You can interact with concrete nouns with your senses.</a:t>
            </a:r>
          </a:p>
        </p:txBody>
      </p:sp>
    </p:spTree>
    <p:extLst>
      <p:ext uri="{BB962C8B-B14F-4D97-AF65-F5344CB8AC3E}">
        <p14:creationId xmlns:p14="http://schemas.microsoft.com/office/powerpoint/2010/main" val="23566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crew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98C45-F97F-FF56-53DC-7158BE815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01EBB150-683D-7978-6CFA-D218F67C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B530039-E2A7-3528-DCDA-6F7CAFF83BC0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BB4A7E-6E2A-29F3-69B7-DE970779EB62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3E43A8A-663C-DD45-5EB1-79128B41E665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8501245-3D7E-429F-ADBA-E81F98ACA3CC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7D4469-A59D-366F-BD6A-B4D708B7197C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4D26EA-FC98-70B6-B5AE-BC2AE8B4F536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5EEA6F-B769-15AC-2C9F-F1C7308E323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EA9E61A-A890-3380-6E3D-E0A1C14E73CC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13AB4B7-F9BD-731F-6EA0-46E3BCE6992C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0E55D36-8316-4E09-4BF1-6AC6A67C0CA7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53AE583-39A0-79E4-23C5-7239135E8739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63C164-5305-737A-F9C4-048BB354CF6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804E237-113E-805A-FC2D-CBDE69783F3F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A2026C-1789-3286-4FC2-E2C300730251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C2034E8-752F-4733-6B85-3EDC48B8E9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60F8C04-74D1-84FA-2029-9F7DF4CF226D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46679947-167E-BF4A-9914-91DBFA6836BA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3F186FA-BDDD-004F-08C6-0FDAECEF067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C9F8FA4-FCFA-80B4-AC34-EA48E52333A6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15DC380-0F10-F691-C600-81C2A1D5A63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C7FE3F-0D25-8D7B-F7ED-B678E3D8EF4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dark </a:t>
            </a:r>
            <a:r>
              <a:rPr lang="en-GB" b="1" u="sng" dirty="0">
                <a:solidFill>
                  <a:srgbClr val="0070C0"/>
                </a:solidFill>
                <a:latin typeface="+mn-lt"/>
                <a:ea typeface="Andika"/>
                <a:cs typeface="Andika"/>
              </a:rPr>
              <a:t>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F356560-6603-B3FD-E19D-7EE910B491B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352841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9" grpId="0" animBg="1"/>
      <p:bldP spid="20" grpId="0" animBg="1"/>
      <p:bldP spid="21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114ED3-2E8E-5A34-F0C1-607E19B877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E4E88E7E-1444-11B9-0A20-BB6F46364D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CD9658-A95B-86E5-941F-CB94D384A45F}"/>
              </a:ext>
            </a:extLst>
          </p:cNvPr>
          <p:cNvSpPr txBox="1">
            <a:spLocks/>
          </p:cNvSpPr>
          <p:nvPr/>
        </p:nvSpPr>
        <p:spPr>
          <a:xfrm>
            <a:off x="414336" y="166878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88D54FC-094E-7848-C0E6-EFA04DC1671B}"/>
              </a:ext>
            </a:extLst>
          </p:cNvPr>
          <p:cNvSpPr txBox="1">
            <a:spLocks/>
          </p:cNvSpPr>
          <p:nvPr/>
        </p:nvSpPr>
        <p:spPr>
          <a:xfrm>
            <a:off x="414336" y="2491566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BE8914F-A889-DCD6-CB17-5915F396A1F6}"/>
              </a:ext>
            </a:extLst>
          </p:cNvPr>
          <p:cNvSpPr txBox="1">
            <a:spLocks/>
          </p:cNvSpPr>
          <p:nvPr/>
        </p:nvSpPr>
        <p:spPr>
          <a:xfrm>
            <a:off x="414336" y="3311073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E098BBB-38D3-A313-70BF-0B385253FB3E}"/>
              </a:ext>
            </a:extLst>
          </p:cNvPr>
          <p:cNvSpPr txBox="1">
            <a:spLocks/>
          </p:cNvSpPr>
          <p:nvPr/>
        </p:nvSpPr>
        <p:spPr>
          <a:xfrm>
            <a:off x="414336" y="414000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D3D2FCB-7410-F926-F7B6-7C3626CF575C}"/>
              </a:ext>
            </a:extLst>
          </p:cNvPr>
          <p:cNvSpPr txBox="1">
            <a:spLocks/>
          </p:cNvSpPr>
          <p:nvPr/>
        </p:nvSpPr>
        <p:spPr>
          <a:xfrm>
            <a:off x="407482" y="4953365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474A024-7B2B-1781-15BC-3FFEFFF7E9C4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proper nouns have in common?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03C56C4-DAB9-F1B9-6E36-34D18E63D33D}"/>
              </a:ext>
            </a:extLst>
          </p:cNvPr>
          <p:cNvSpPr txBox="1">
            <a:spLocks/>
          </p:cNvSpPr>
          <p:nvPr/>
        </p:nvSpPr>
        <p:spPr>
          <a:xfrm>
            <a:off x="3371851" y="1671353"/>
            <a:ext cx="8405814" cy="2205321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need to start with a capital letter.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C0FC8D-471C-4D5B-E844-8BFFE5EDA721}"/>
              </a:ext>
            </a:extLst>
          </p:cNvPr>
          <p:cNvSpPr txBox="1">
            <a:spLocks/>
          </p:cNvSpPr>
          <p:nvPr/>
        </p:nvSpPr>
        <p:spPr>
          <a:xfrm>
            <a:off x="3378702" y="4190297"/>
            <a:ext cx="8412666" cy="1411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specific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names for objects. </a:t>
            </a:r>
          </a:p>
        </p:txBody>
      </p:sp>
    </p:spTree>
    <p:extLst>
      <p:ext uri="{BB962C8B-B14F-4D97-AF65-F5344CB8AC3E}">
        <p14:creationId xmlns:p14="http://schemas.microsoft.com/office/powerpoint/2010/main" val="380002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25720D-22C9-56E0-E23B-5E2BB959B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D455B57-B952-94EB-E74F-5E03FC18A5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DB8619-2A18-0752-1AFE-FEBAA8ED6671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623BE8-6988-715D-F0B8-1F607766A510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06459C6-2A98-481E-6A58-F09C3DE9DC8B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26DE2E5-9566-9A97-55D6-386A0290C681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1686E0-7DF3-304B-A37D-A5E69B7947BA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6BD9DFF-03FD-D19F-4C45-8008135F6CC8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FB4029-8C40-EF27-E397-2552911BAC05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2668A9-7F82-348A-F89B-A62AE88C33DD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F67DE22E-955C-F824-24C3-4EE30B22FCA9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BABAE0E-0BB3-00A5-7FEB-F0202F3E4C43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C816ADB0-F4B2-DB7B-8C67-9126D747FA47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8C375D4-1A6E-A933-FCF4-41DAB795B95C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F8877E9-E109-462E-D78C-84D51F46994E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ACE545-DBC0-F2A9-F267-5630F89FA6D8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D4C7A47-3DCC-5A76-2D6C-FD6A04BADAC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A5B6D3F-66CD-81B5-B86D-E47EFB21E47A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F8665BF-3962-B336-9903-20BC6419F478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06696A-C5A0-0806-35B8-9C45657C5BF3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3D3E557-B39B-0318-B559-0407FA65F47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9E2ADC8-A69F-2103-8B04-59A526D47995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A612ED6-EE5F-59EA-6DE9-C1D05850506A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orange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126BF16-03D1-9EB9-E19D-8A80846561C0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nouns. </a:t>
            </a:r>
          </a:p>
        </p:txBody>
      </p:sp>
    </p:spTree>
    <p:extLst>
      <p:ext uri="{BB962C8B-B14F-4D97-AF65-F5344CB8AC3E}">
        <p14:creationId xmlns:p14="http://schemas.microsoft.com/office/powerpoint/2010/main" val="283405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6" grpId="0" animBg="1"/>
      <p:bldP spid="27" grpId="0" animBg="1"/>
      <p:bldP spid="28" grpId="0" animBg="1"/>
      <p:bldP spid="29" grpId="0" animBg="1"/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8122E25-40AD-9D26-B755-FA455FC9A6A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FF0D094-9480-0F7B-E568-798600776359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64F8CF-D11E-82E3-C74D-EC48955EF58C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8A12782-AA3C-212F-9D1F-5EB9247F9EA0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677D416-C141-8554-6330-5F75289AA3A5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2" y="1690899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touch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abstract nouns have in common?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CE7AA04-E0DC-FC25-242A-7F29681941AB}"/>
              </a:ext>
            </a:extLst>
          </p:cNvPr>
          <p:cNvSpPr txBox="1">
            <a:spLocks/>
          </p:cNvSpPr>
          <p:nvPr/>
        </p:nvSpPr>
        <p:spPr>
          <a:xfrm>
            <a:off x="407482" y="3147388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4CB803-6E23-B822-247C-CA7868D4F17D}"/>
              </a:ext>
            </a:extLst>
          </p:cNvPr>
          <p:cNvSpPr txBox="1">
            <a:spLocks/>
          </p:cNvSpPr>
          <p:nvPr/>
        </p:nvSpPr>
        <p:spPr>
          <a:xfrm>
            <a:off x="407482" y="4603877"/>
            <a:ext cx="5450393" cy="98850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</a:t>
            </a:r>
            <a:r>
              <a:rPr lang="en-GB" sz="36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hear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them?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EFA9462-D65B-11ED-B83A-41EB1974AFC4}"/>
              </a:ext>
            </a:extLst>
          </p:cNvPr>
          <p:cNvSpPr txBox="1">
            <a:spLocks/>
          </p:cNvSpPr>
          <p:nvPr/>
        </p:nvSpPr>
        <p:spPr>
          <a:xfrm>
            <a:off x="9180799" y="1657268"/>
            <a:ext cx="2715926" cy="393511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noun you can’t touch, see or hear is called an </a:t>
            </a:r>
            <a:r>
              <a:rPr lang="en-GB" sz="32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abstract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noun.</a:t>
            </a:r>
          </a:p>
        </p:txBody>
      </p:sp>
    </p:spTree>
    <p:extLst>
      <p:ext uri="{BB962C8B-B14F-4D97-AF65-F5344CB8AC3E}">
        <p14:creationId xmlns:p14="http://schemas.microsoft.com/office/powerpoint/2010/main" val="1684239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2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449511-C762-0D9C-7CC3-1220990AF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C7B9DD5-871B-9C61-26DD-4DF02A5B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B29FFF-C4FA-FF2B-58FF-30814399F27B}"/>
              </a:ext>
            </a:extLst>
          </p:cNvPr>
          <p:cNvSpPr txBox="1">
            <a:spLocks/>
          </p:cNvSpPr>
          <p:nvPr/>
        </p:nvSpPr>
        <p:spPr>
          <a:xfrm>
            <a:off x="3297411" y="166442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Monday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95F829-0279-F78D-90D2-91571E03FB55}"/>
              </a:ext>
            </a:extLst>
          </p:cNvPr>
          <p:cNvSpPr txBox="1"/>
          <p:nvPr/>
        </p:nvSpPr>
        <p:spPr>
          <a:xfrm>
            <a:off x="6187339" y="1690898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bravery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EDAEB09-D132-3B1B-B3F0-E6D6C53A94A2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4D5ED7-0224-6E6E-D7E1-9A7B08F8577E}"/>
              </a:ext>
            </a:extLst>
          </p:cNvPr>
          <p:cNvSpPr txBox="1"/>
          <p:nvPr/>
        </p:nvSpPr>
        <p:spPr>
          <a:xfrm>
            <a:off x="407483" y="166442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table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DCFC3C-6103-BD97-2460-2F355EFE1D25}"/>
              </a:ext>
            </a:extLst>
          </p:cNvPr>
          <p:cNvSpPr txBox="1"/>
          <p:nvPr/>
        </p:nvSpPr>
        <p:spPr>
          <a:xfrm>
            <a:off x="407482" y="248557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chairs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B3050E-1099-3DD0-3671-0C6C7A94B3C5}"/>
              </a:ext>
            </a:extLst>
          </p:cNvPr>
          <p:cNvSpPr txBox="1"/>
          <p:nvPr/>
        </p:nvSpPr>
        <p:spPr>
          <a:xfrm>
            <a:off x="407482" y="3306717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room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BD29D-DDA8-1EA2-F2AC-A18E3DE79F5B}"/>
              </a:ext>
            </a:extLst>
          </p:cNvPr>
          <p:cNvSpPr txBox="1"/>
          <p:nvPr/>
        </p:nvSpPr>
        <p:spPr>
          <a:xfrm>
            <a:off x="407482" y="4127862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brothers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2A266B3-A9F9-2824-7274-DD19D91C53CE}"/>
              </a:ext>
            </a:extLst>
          </p:cNvPr>
          <p:cNvSpPr txBox="1"/>
          <p:nvPr/>
        </p:nvSpPr>
        <p:spPr>
          <a:xfrm>
            <a:off x="407482" y="4949009"/>
            <a:ext cx="2664000" cy="64800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teacher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12E8006-51B1-B846-EAC6-38E91C71AADE}"/>
              </a:ext>
            </a:extLst>
          </p:cNvPr>
          <p:cNvSpPr txBox="1">
            <a:spLocks/>
          </p:cNvSpPr>
          <p:nvPr/>
        </p:nvSpPr>
        <p:spPr>
          <a:xfrm>
            <a:off x="3297411" y="2487210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England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7C61561-3B40-EAEC-075D-34EC342E7EC5}"/>
              </a:ext>
            </a:extLst>
          </p:cNvPr>
          <p:cNvSpPr txBox="1">
            <a:spLocks/>
          </p:cNvSpPr>
          <p:nvPr/>
        </p:nvSpPr>
        <p:spPr>
          <a:xfrm>
            <a:off x="3297411" y="3306717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December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65579F1F-0E34-99F7-5AB7-978967BB5DBD}"/>
              </a:ext>
            </a:extLst>
          </p:cNvPr>
          <p:cNvSpPr txBox="1">
            <a:spLocks/>
          </p:cNvSpPr>
          <p:nvPr/>
        </p:nvSpPr>
        <p:spPr>
          <a:xfrm>
            <a:off x="3297411" y="4135644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London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92312B1-800B-F20C-9F37-F68B2F6E4490}"/>
              </a:ext>
            </a:extLst>
          </p:cNvPr>
          <p:cNvSpPr txBox="1">
            <a:spLocks/>
          </p:cNvSpPr>
          <p:nvPr/>
        </p:nvSpPr>
        <p:spPr>
          <a:xfrm>
            <a:off x="3290557" y="4949009"/>
            <a:ext cx="2664000" cy="648000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349A78-D99A-A9ED-BBBE-34DA74A30E6B}"/>
              </a:ext>
            </a:extLst>
          </p:cNvPr>
          <p:cNvSpPr txBox="1"/>
          <p:nvPr/>
        </p:nvSpPr>
        <p:spPr>
          <a:xfrm>
            <a:off x="6187339" y="249963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loneliness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E594BDC-40DA-434F-3320-CA9552F8DBCB}"/>
              </a:ext>
            </a:extLst>
          </p:cNvPr>
          <p:cNvSpPr txBox="1"/>
          <p:nvPr/>
        </p:nvSpPr>
        <p:spPr>
          <a:xfrm>
            <a:off x="6187337" y="3296697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courage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EB90A5-A971-24BB-DCEE-F1C29DA6E465}"/>
              </a:ext>
            </a:extLst>
          </p:cNvPr>
          <p:cNvSpPr txBox="1"/>
          <p:nvPr/>
        </p:nvSpPr>
        <p:spPr>
          <a:xfrm>
            <a:off x="6194191" y="4135644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sadness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02DE3D5-CAD4-6669-333B-A1A514718A43}"/>
              </a:ext>
            </a:extLst>
          </p:cNvPr>
          <p:cNvSpPr txBox="1"/>
          <p:nvPr/>
        </p:nvSpPr>
        <p:spPr>
          <a:xfrm>
            <a:off x="6194191" y="4944383"/>
            <a:ext cx="2664000" cy="648000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happiness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5CF9323-DFB1-84D6-FAEF-DF7D83D0C700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FC580D-730A-27CE-AD84-C9346FEDF15C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08625D-1BEF-4C86-A68B-B933A7333FA8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EF19BF5-8867-B67C-1983-A3699A74FB94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100BC7F-FEAE-6B58-0F57-4D868AEB9F6E}"/>
              </a:ext>
            </a:extLst>
          </p:cNvPr>
          <p:cNvSpPr txBox="1">
            <a:spLocks/>
          </p:cNvSpPr>
          <p:nvPr/>
        </p:nvSpPr>
        <p:spPr>
          <a:xfrm>
            <a:off x="407482" y="137652"/>
            <a:ext cx="11377035" cy="133506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on </a:t>
            </a:r>
            <a:r>
              <a:rPr lang="en-GB" b="1" u="sng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light blue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4DE1031-AA14-4844-B669-94E51D30C917}"/>
              </a:ext>
            </a:extLst>
          </p:cNvPr>
          <p:cNvSpPr txBox="1">
            <a:spLocks/>
          </p:cNvSpPr>
          <p:nvPr/>
        </p:nvSpPr>
        <p:spPr>
          <a:xfrm>
            <a:off x="407481" y="5751463"/>
            <a:ext cx="11377035" cy="856158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are </a:t>
            </a:r>
            <a:r>
              <a:rPr lang="en-GB" sz="32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 nouns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3700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5" grpId="0" animBg="1"/>
      <p:bldP spid="4" grpId="0" animBg="1"/>
      <p:bldP spid="6" grpId="0" animBg="1"/>
      <p:bldP spid="9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5" grpId="0" animBg="1"/>
      <p:bldP spid="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CE456-07A1-9C02-B9D7-F7555D5B0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9F5774F6-D1EA-E61B-DD99-48C45BDF15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2BF197F-657A-31C6-2D77-DF633DE28F5F}"/>
              </a:ext>
            </a:extLst>
          </p:cNvPr>
          <p:cNvSpPr txBox="1">
            <a:spLocks/>
          </p:cNvSpPr>
          <p:nvPr/>
        </p:nvSpPr>
        <p:spPr>
          <a:xfrm>
            <a:off x="407481" y="2543311"/>
            <a:ext cx="8403143" cy="74011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there one of them or many?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5F09971-B9E2-2E8E-8B1B-C415EC389DD7}"/>
              </a:ext>
            </a:extLst>
          </p:cNvPr>
          <p:cNvSpPr txBox="1">
            <a:spLocks/>
          </p:cNvSpPr>
          <p:nvPr/>
        </p:nvSpPr>
        <p:spPr>
          <a:xfrm>
            <a:off x="407482" y="157316"/>
            <a:ext cx="11377035" cy="1342635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Collective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are singular nouns describing a group of things.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15A716A-6A4F-CED9-38EB-9C275CF93B83}"/>
              </a:ext>
            </a:extLst>
          </p:cNvPr>
          <p:cNvSpPr txBox="1"/>
          <p:nvPr/>
        </p:nvSpPr>
        <p:spPr>
          <a:xfrm>
            <a:off x="9120517" y="169089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pride of lions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EFFFCC-D7B8-F397-9451-F3C700BF578D}"/>
              </a:ext>
            </a:extLst>
          </p:cNvPr>
          <p:cNvSpPr txBox="1"/>
          <p:nvPr/>
        </p:nvSpPr>
        <p:spPr>
          <a:xfrm>
            <a:off x="9120517" y="252610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pack of lies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A2FE2D-D18A-711C-7245-E46559D94E21}"/>
              </a:ext>
            </a:extLst>
          </p:cNvPr>
          <p:cNvSpPr txBox="1"/>
          <p:nvPr/>
        </p:nvSpPr>
        <p:spPr>
          <a:xfrm>
            <a:off x="9120517" y="3323168"/>
            <a:ext cx="2664000" cy="578882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school of fish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94AC6F-4F2C-90DD-BE4E-8711D170E08F}"/>
              </a:ext>
            </a:extLst>
          </p:cNvPr>
          <p:cNvSpPr txBox="1"/>
          <p:nvPr/>
        </p:nvSpPr>
        <p:spPr>
          <a:xfrm>
            <a:off x="9120517" y="4162115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gaggle of geese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586051-FEAB-CD9D-EF7D-701B6870BA0C}"/>
              </a:ext>
            </a:extLst>
          </p:cNvPr>
          <p:cNvSpPr txBox="1"/>
          <p:nvPr/>
        </p:nvSpPr>
        <p:spPr>
          <a:xfrm>
            <a:off x="9120517" y="4970854"/>
            <a:ext cx="2664000" cy="510778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army of ants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6DDFFA8-A5FB-B3FC-7D29-C46844F999B8}"/>
              </a:ext>
            </a:extLst>
          </p:cNvPr>
          <p:cNvSpPr txBox="1">
            <a:spLocks/>
          </p:cNvSpPr>
          <p:nvPr/>
        </p:nvSpPr>
        <p:spPr>
          <a:xfrm>
            <a:off x="407481" y="430246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is correct?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8ED7FCDE-3E79-CEC5-27CD-FFFFCC874B2B}"/>
              </a:ext>
            </a:extLst>
          </p:cNvPr>
          <p:cNvSpPr txBox="1">
            <a:spLocks/>
          </p:cNvSpPr>
          <p:nvPr/>
        </p:nvSpPr>
        <p:spPr>
          <a:xfrm>
            <a:off x="407480" y="3431882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attacks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409C21D4-801D-95B4-2E4E-CAC194CC0381}"/>
              </a:ext>
            </a:extLst>
          </p:cNvPr>
          <p:cNvSpPr txBox="1">
            <a:spLocks/>
          </p:cNvSpPr>
          <p:nvPr/>
        </p:nvSpPr>
        <p:spPr>
          <a:xfrm>
            <a:off x="4731831" y="3439989"/>
            <a:ext cx="407879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 </a:t>
            </a:r>
            <a:r>
              <a:rPr lang="en-GB" sz="36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attack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D9F65EB-5F4C-D5BC-AEC9-E87806B688E8}"/>
              </a:ext>
            </a:extLst>
          </p:cNvPr>
          <p:cNvSpPr txBox="1">
            <a:spLocks/>
          </p:cNvSpPr>
          <p:nvPr/>
        </p:nvSpPr>
        <p:spPr>
          <a:xfrm>
            <a:off x="407481" y="1672726"/>
            <a:ext cx="8403143" cy="722126"/>
          </a:xfrm>
          <a:prstGeom prst="roundRect">
            <a:avLst>
              <a:gd name="adj" fmla="val 11531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pride of lions.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46F9C3F-7E5E-6F0A-C336-2CE309F5ABBA}"/>
              </a:ext>
            </a:extLst>
          </p:cNvPr>
          <p:cNvSpPr txBox="1">
            <a:spLocks/>
          </p:cNvSpPr>
          <p:nvPr/>
        </p:nvSpPr>
        <p:spPr>
          <a:xfrm>
            <a:off x="407481" y="5173052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verb must </a:t>
            </a:r>
            <a:r>
              <a:rPr lang="en-GB" sz="36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agree</a:t>
            </a: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with the noun!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D94339-2281-E4A1-A0BA-6AB74C23ED15}"/>
              </a:ext>
            </a:extLst>
          </p:cNvPr>
          <p:cNvSpPr txBox="1">
            <a:spLocks/>
          </p:cNvSpPr>
          <p:nvPr/>
        </p:nvSpPr>
        <p:spPr>
          <a:xfrm>
            <a:off x="407481" y="6043637"/>
            <a:ext cx="8403143" cy="722126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 there is 1 pride of lions (but many lions)</a:t>
            </a:r>
          </a:p>
        </p:txBody>
      </p:sp>
    </p:spTree>
    <p:extLst>
      <p:ext uri="{BB962C8B-B14F-4D97-AF65-F5344CB8AC3E}">
        <p14:creationId xmlns:p14="http://schemas.microsoft.com/office/powerpoint/2010/main" val="3386138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Concrete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couldnt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joined an amazing crew of intergalactic explorers.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robot moved through the tunnel.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joined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 amazing crew of intergalactic explorers.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 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joined an amazing </a:t>
            </a:r>
            <a:r>
              <a:rPr lang="en-GB" sz="2000" b="1" i="1" dirty="0">
                <a:solidFill>
                  <a:srgbClr val="EF8023"/>
                </a:solidFill>
                <a:latin typeface="Andika" panose="02000000000000000000" pitchFamily="2" charset="0"/>
                <a:ea typeface="Andika"/>
                <a:cs typeface="Andika"/>
              </a:rPr>
              <a:t> crew </a:t>
            </a:r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 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of intergalactic 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explorers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 laughed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youre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wasting the ships power trying to stop me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imee couldn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 access the data because it </a:t>
            </a:r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wasnt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saved properly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5311</Words>
  <Application>Microsoft Office PowerPoint</Application>
  <PresentationFormat>Widescreen</PresentationFormat>
  <Paragraphs>853</Paragraphs>
  <Slides>57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0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Types of Nouns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2026-01-21T13:07:04Z</dcterms:modified>
</cp:coreProperties>
</file>