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476" r:id="rId3"/>
    <p:sldId id="385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2547AE-C539-4C21-80EA-84A2B197E527}" v="102" dt="2026-01-21T13:06:57.77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delSld modSld">
      <pc:chgData name="Glen Jones" userId="e846aaca-4b24-4b13-b0d0-f2308e16b284" providerId="ADAL" clId="{ED47ACC3-9597-4D89-A1DC-43CF280EF274}" dt="2026-01-21T15:18:31.559" v="107" actId="47"/>
      <pc:docMkLst>
        <pc:docMk/>
      </pc:docMkLst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474139103" sldId="379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259302113" sldId="380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4206233958" sldId="401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386138276" sldId="402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419257661" sldId="408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21445646" sldId="409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021475215" sldId="411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376822569" sldId="412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849219962" sldId="413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099454988" sldId="414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049438034" sldId="417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862629912" sldId="418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144376670" sldId="419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604385767" sldId="420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169337455" sldId="421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515989957" sldId="422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272584682" sldId="424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720433662" sldId="434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309163323" sldId="435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920703650" sldId="436"/>
        </pc:sldMkLst>
      </pc:sldChg>
      <pc:sldChg chg="addSp modSp del mod modAnim">
        <pc:chgData name="Glen Jones" userId="e846aaca-4b24-4b13-b0d0-f2308e16b284" providerId="ADAL" clId="{ED47ACC3-9597-4D89-A1DC-43CF280EF274}" dt="2026-01-21T15:18:31.559" v="107" actId="47"/>
        <pc:sldMkLst>
          <pc:docMk/>
          <pc:sldMk cId="2356638399" sldId="440"/>
        </pc:sldMkLst>
        <pc:spChg chg="add mod">
          <ac:chgData name="Glen Jones" userId="e846aaca-4b24-4b13-b0d0-f2308e16b284" providerId="ADAL" clId="{ED47ACC3-9597-4D89-A1DC-43CF280EF274}" dt="2026-01-21T13:07:00.568" v="106" actId="14100"/>
          <ac:spMkLst>
            <pc:docMk/>
            <pc:sldMk cId="2356638399" sldId="440"/>
            <ac:spMk id="3" creationId="{84C6E380-BD2F-CA04-EB54-0E9E9F0E497B}"/>
          </ac:spMkLst>
        </pc:spChg>
        <pc:spChg chg="mod">
          <ac:chgData name="Glen Jones" userId="e846aaca-4b24-4b13-b0d0-f2308e16b284" providerId="ADAL" clId="{ED47ACC3-9597-4D89-A1DC-43CF280EF274}" dt="2026-01-21T13:06:37.868" v="47" actId="14100"/>
          <ac:spMkLst>
            <pc:docMk/>
            <pc:sldMk cId="2356638399" sldId="440"/>
            <ac:spMk id="11" creationId="{32F84A72-B7CE-360D-42D7-A2B5FC365EF0}"/>
          </ac:spMkLst>
        </pc:spChg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036606236" sldId="444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47296163" sldId="445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301163952" sldId="446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408714602" sldId="447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251807814" sldId="448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812619992" sldId="449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724352771" sldId="450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295930627" sldId="451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404741697" sldId="452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857947622" sldId="453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859300771" sldId="456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657508792" sldId="457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545388461" sldId="458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48931162" sldId="459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729354323" sldId="460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843720794" sldId="461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03309730" sldId="462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943545071" sldId="463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175081095" sldId="464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85677583" sldId="465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875588515" sldId="466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1684239642" sldId="470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237008549" sldId="472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528415699" sldId="473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834054532" sldId="474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800021517" sldId="475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853248763" sldId="477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169664061" sldId="478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3953291392" sldId="479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534393069" sldId="480"/>
        </pc:sldMkLst>
      </pc:sldChg>
      <pc:sldChg chg="del">
        <pc:chgData name="Glen Jones" userId="e846aaca-4b24-4b13-b0d0-f2308e16b284" providerId="ADAL" clId="{ED47ACC3-9597-4D89-A1DC-43CF280EF274}" dt="2026-01-21T15:18:31.559" v="107" actId="47"/>
        <pc:sldMkLst>
          <pc:docMk/>
          <pc:sldMk cId="2080425981" sldId="48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21/01/2026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21/01/2026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B862EF98-BD2D-8432-DC19-F62161667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2809" y="1493075"/>
            <a:ext cx="3037924" cy="8609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2600" dirty="0">
                <a:solidFill>
                  <a:schemeClr val="bg1"/>
                </a:solidFill>
              </a:rPr>
              <a:t>Click on the words to reveal the answers. </a:t>
            </a:r>
            <a:endParaRPr lang="en-GB" sz="26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3552825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Concrete Nouns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192808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table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192808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army of ants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1825066" y="324614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love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192808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classroom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192808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teacher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1825066" y="2511583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Christmas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1825066" y="3980707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Mr Jones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13B8606D-7BB4-40CB-27B7-BE96F4146BC2}"/>
              </a:ext>
            </a:extLst>
          </p:cNvPr>
          <p:cNvSpPr txBox="1">
            <a:spLocks/>
          </p:cNvSpPr>
          <p:nvPr/>
        </p:nvSpPr>
        <p:spPr>
          <a:xfrm>
            <a:off x="1825066" y="4715269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pride 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of lions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768328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>
            <a:extLst>
              <a:ext uri="{FF2B5EF4-FFF2-40B4-BE49-F238E27FC236}">
                <a16:creationId xmlns:a16="http://schemas.microsoft.com/office/drawing/2014/main" id="{4218D7F5-CB77-4435-A646-6B0447FE5168}"/>
              </a:ext>
            </a:extLst>
          </p:cNvPr>
          <p:cNvSpPr txBox="1">
            <a:spLocks/>
          </p:cNvSpPr>
          <p:nvPr/>
        </p:nvSpPr>
        <p:spPr>
          <a:xfrm>
            <a:off x="5739107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Proper Nouns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51ED0F-7079-825B-2B68-5E651BD59C0C}"/>
              </a:ext>
            </a:extLst>
          </p:cNvPr>
          <p:cNvSpPr txBox="1">
            <a:spLocks/>
          </p:cNvSpPr>
          <p:nvPr/>
        </p:nvSpPr>
        <p:spPr>
          <a:xfrm>
            <a:off x="7925389" y="1482042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Abstract Nouns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EB54F80-21F6-91ED-DEAD-1DA8B61B3A88}"/>
              </a:ext>
            </a:extLst>
          </p:cNvPr>
          <p:cNvCxnSpPr>
            <a:cxnSpLocks/>
          </p:cNvCxnSpPr>
          <p:nvPr/>
        </p:nvCxnSpPr>
        <p:spPr>
          <a:xfrm>
            <a:off x="5521106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BF6EF441-4AC9-CA99-5211-864507A58B64}"/>
              </a:ext>
            </a:extLst>
          </p:cNvPr>
          <p:cNvSpPr txBox="1">
            <a:spLocks/>
          </p:cNvSpPr>
          <p:nvPr/>
        </p:nvSpPr>
        <p:spPr>
          <a:xfrm>
            <a:off x="192808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courage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D2C80DC-B950-708A-2EB0-F6DAAAC9F091}"/>
              </a:ext>
            </a:extLst>
          </p:cNvPr>
          <p:cNvSpPr txBox="1">
            <a:spLocks/>
          </p:cNvSpPr>
          <p:nvPr/>
        </p:nvSpPr>
        <p:spPr>
          <a:xfrm>
            <a:off x="1825066" y="5449831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Monday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3A3774-7133-1E32-D796-EC06932E7C97}"/>
              </a:ext>
            </a:extLst>
          </p:cNvPr>
          <p:cNvSpPr txBox="1">
            <a:spLocks/>
          </p:cNvSpPr>
          <p:nvPr/>
        </p:nvSpPr>
        <p:spPr>
          <a:xfrm>
            <a:off x="10111672" y="1493075"/>
            <a:ext cx="1737034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Collective  Nouns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568685E-7131-2694-E761-282D542CB6E7}"/>
              </a:ext>
            </a:extLst>
          </p:cNvPr>
          <p:cNvCxnSpPr>
            <a:cxnSpLocks/>
          </p:cNvCxnSpPr>
          <p:nvPr/>
        </p:nvCxnSpPr>
        <p:spPr>
          <a:xfrm>
            <a:off x="9874031" y="2452529"/>
            <a:ext cx="0" cy="4278419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435ADC95-2193-EE79-69B8-C7A3010824DB}"/>
              </a:ext>
            </a:extLst>
          </p:cNvPr>
          <p:cNvSpPr txBox="1">
            <a:spLocks/>
          </p:cNvSpPr>
          <p:nvPr/>
        </p:nvSpPr>
        <p:spPr>
          <a:xfrm>
            <a:off x="192808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England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234AE4E-A5BC-55EB-D0BB-EB13767F00CC}"/>
              </a:ext>
            </a:extLst>
          </p:cNvPr>
          <p:cNvSpPr txBox="1">
            <a:spLocks/>
          </p:cNvSpPr>
          <p:nvPr/>
        </p:nvSpPr>
        <p:spPr>
          <a:xfrm>
            <a:off x="1825066" y="6153915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country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BD5341-E608-41D1-2413-D78E7E16A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0" name="Picture 9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DE207A0-110E-5F74-3FA0-71433A5E4E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2401" y="-544069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52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-0.24675 0.1097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44" y="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51459 -0.1083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29" y="-5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28515 -0.1092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93" y="-5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7 L 0.28515 -0.1004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8" y="-50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28594 -3.33333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2.22222E-6 L 0.82969 -0.1138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03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33333E-6 L 0.33985 -0.00555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92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0.33334 -0.1092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3.7037E-7 L 0.69193 -0.22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96" y="-1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7 L 0.64687 -0.32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79" y="-16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32943 -0.2212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46797 -0.22546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333" y="-11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85185E-6 L 0.15365 -0.204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-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7" grpId="0" animBg="1"/>
      <p:bldP spid="18" grpId="0" animBg="1"/>
      <p:bldP spid="16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04775" y="79023"/>
          <a:ext cx="11982451" cy="6331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95650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5797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677003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8311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 – Introduction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loudly.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 – Two nouns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nouns!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dog barks at the cat.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Common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Is the noun '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curtains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' a common or proper noun?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Common/proper noun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GComProp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noun.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Spot the abstract noun.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Beauty/school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GAbsNoun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concrete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ball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Concrete/abstract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413967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Abstract or proper noun?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sort of noun is 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happiness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Proper/abstract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GAbstract1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0990487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Types of nouns - Collective noun - A collective noun for a group of….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is the traditional collective noun for a group of lions?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Pride/herd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GCollNoun1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48929827"/>
                  </a:ext>
                </a:extLst>
              </a:tr>
              <a:tr h="5816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Collective noun - Fill in the Blank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__________ of birds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Flock/herd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52368196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  <a:tr h="5923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Nouns - Types of nouns - abstract, collective, concrete or proper?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What type of noun is 'love'?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Abstract/proper/collective/concrete</a:t>
                      </a: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GNounType3, GNounType4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62689059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943857" y="6335474"/>
            <a:ext cx="5530727" cy="348901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148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360</Words>
  <Application>Microsoft Office PowerPoint</Application>
  <PresentationFormat>Widescreen</PresentationFormat>
  <Paragraphs>69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</cp:revision>
  <dcterms:created xsi:type="dcterms:W3CDTF">2022-05-31T09:42:07Z</dcterms:created>
  <dcterms:modified xsi:type="dcterms:W3CDTF">2026-01-21T15:18:38Z</dcterms:modified>
</cp:coreProperties>
</file>