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93" r:id="rId2"/>
    <p:sldId id="274" r:id="rId3"/>
    <p:sldId id="408" r:id="rId4"/>
    <p:sldId id="413" r:id="rId5"/>
    <p:sldId id="417" r:id="rId6"/>
    <p:sldId id="416" r:id="rId7"/>
    <p:sldId id="419" r:id="rId8"/>
    <p:sldId id="418" r:id="rId9"/>
    <p:sldId id="411" r:id="rId10"/>
    <p:sldId id="414" r:id="rId11"/>
    <p:sldId id="422" r:id="rId12"/>
    <p:sldId id="421" r:id="rId13"/>
    <p:sldId id="420" r:id="rId14"/>
    <p:sldId id="424" r:id="rId15"/>
    <p:sldId id="412" r:id="rId16"/>
    <p:sldId id="379" r:id="rId17"/>
    <p:sldId id="380" r:id="rId18"/>
    <p:sldId id="401" r:id="rId19"/>
    <p:sldId id="440" r:id="rId20"/>
    <p:sldId id="473" r:id="rId21"/>
    <p:sldId id="475" r:id="rId22"/>
    <p:sldId id="474" r:id="rId23"/>
    <p:sldId id="470" r:id="rId24"/>
    <p:sldId id="472" r:id="rId25"/>
    <p:sldId id="402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96A5BA-FCE7-445C-AED5-535F402B203F}" v="2" dt="2026-01-21T14:42:02.426"/>
    <p1510:client id="{4A2547AE-C539-4C21-80EA-84A2B197E527}" v="102" dt="2026-01-21T13:06:57.7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delSld modSld">
      <pc:chgData name="Glen Jones" userId="e846aaca-4b24-4b13-b0d0-f2308e16b284" providerId="ADAL" clId="{ED47ACC3-9597-4D89-A1DC-43CF280EF274}" dt="2026-01-21T14:42:02.426" v="115"/>
      <pc:docMkLst>
        <pc:docMk/>
      </pc:docMkLst>
      <pc:sldChg chg="del">
        <pc:chgData name="Glen Jones" userId="e846aaca-4b24-4b13-b0d0-f2308e16b284" providerId="ADAL" clId="{ED47ACC3-9597-4D89-A1DC-43CF280EF274}" dt="2026-01-21T14:41:45.737" v="108" actId="47"/>
        <pc:sldMkLst>
          <pc:docMk/>
          <pc:sldMk cId="3691486280" sldId="385"/>
        </pc:sldMkLst>
      </pc:sldChg>
      <pc:sldChg chg="addSp modSp mod modAnim">
        <pc:chgData name="Glen Jones" userId="e846aaca-4b24-4b13-b0d0-f2308e16b284" providerId="ADAL" clId="{ED47ACC3-9597-4D89-A1DC-43CF280EF274}" dt="2026-01-21T14:42:02.426" v="115"/>
        <pc:sldMkLst>
          <pc:docMk/>
          <pc:sldMk cId="3386138276" sldId="402"/>
        </pc:sldMkLst>
        <pc:spChg chg="add mod">
          <ac:chgData name="Glen Jones" userId="e846aaca-4b24-4b13-b0d0-f2308e16b284" providerId="ADAL" clId="{ED47ACC3-9597-4D89-A1DC-43CF280EF274}" dt="2026-01-21T14:41:58.606" v="114" actId="1076"/>
          <ac:spMkLst>
            <pc:docMk/>
            <pc:sldMk cId="3386138276" sldId="402"/>
            <ac:spMk id="3" creationId="{0D861451-32EC-A82C-4800-4079B569781D}"/>
          </ac:spMkLst>
        </pc:spChg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920703650" sldId="436"/>
        </pc:sldMkLst>
      </pc:sldChg>
      <pc:sldChg chg="addSp modSp mod modAnim">
        <pc:chgData name="Glen Jones" userId="e846aaca-4b24-4b13-b0d0-f2308e16b284" providerId="ADAL" clId="{ED47ACC3-9597-4D89-A1DC-43CF280EF274}" dt="2026-01-21T13:07:00.568" v="106" actId="14100"/>
        <pc:sldMkLst>
          <pc:docMk/>
          <pc:sldMk cId="2356638399" sldId="440"/>
        </pc:sldMkLst>
        <pc:spChg chg="add mod">
          <ac:chgData name="Glen Jones" userId="e846aaca-4b24-4b13-b0d0-f2308e16b284" providerId="ADAL" clId="{ED47ACC3-9597-4D89-A1DC-43CF280EF274}" dt="2026-01-21T13:07:00.568" v="106" actId="14100"/>
          <ac:spMkLst>
            <pc:docMk/>
            <pc:sldMk cId="2356638399" sldId="440"/>
            <ac:spMk id="3" creationId="{84C6E380-BD2F-CA04-EB54-0E9E9F0E497B}"/>
          </ac:spMkLst>
        </pc:spChg>
        <pc:spChg chg="mod">
          <ac:chgData name="Glen Jones" userId="e846aaca-4b24-4b13-b0d0-f2308e16b284" providerId="ADAL" clId="{ED47ACC3-9597-4D89-A1DC-43CF280EF274}" dt="2026-01-21T13:06:37.868" v="47" actId="14100"/>
          <ac:spMkLst>
            <pc:docMk/>
            <pc:sldMk cId="2356638399" sldId="440"/>
            <ac:spMk id="11" creationId="{32F84A72-B7CE-360D-42D7-A2B5FC365EF0}"/>
          </ac:spMkLst>
        </pc:spChg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295930627" sldId="451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657508792" sldId="457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545388461" sldId="458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48931162" sldId="459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729354323" sldId="460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843720794" sldId="461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303309730" sldId="462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1943545071" sldId="463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175081095" sldId="464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385677583" sldId="465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21T14:41:45.737" v="108" actId="47"/>
        <pc:sldMkLst>
          <pc:docMk/>
          <pc:sldMk cId="2160521376" sldId="476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853248763" sldId="477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169664061" sldId="478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3953291392" sldId="479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534393069" sldId="480"/>
        </pc:sldMkLst>
      </pc:sldChg>
      <pc:sldChg chg="del">
        <pc:chgData name="Glen Jones" userId="e846aaca-4b24-4b13-b0d0-f2308e16b284" providerId="ADAL" clId="{ED47ACC3-9597-4D89-A1DC-43CF280EF274}" dt="2026-01-21T14:41:40.917" v="107" actId="47"/>
        <pc:sldMkLst>
          <pc:docMk/>
          <pc:sldMk cId="2080425981" sldId="48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A4222348-6226-480F-ABED-86D890CCE803}">
      <dgm:prSet phldrT="[Text]"/>
      <dgm:spPr/>
      <dgm:t>
        <a:bodyPr/>
        <a:lstStyle/>
        <a:p>
          <a:r>
            <a:rPr lang="en-GB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/>
      <dgm:spPr/>
      <dgm:t>
        <a:bodyPr/>
        <a:lstStyle/>
        <a:p>
          <a:r>
            <a:rPr lang="en-GB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A2AF531E-D0E5-4F18-8A3D-C4A237691939}">
      <dgm:prSet phldrT="[Text]"/>
      <dgm:spPr/>
      <dgm:t>
        <a:bodyPr/>
        <a:lstStyle/>
        <a:p>
          <a:r>
            <a:rPr lang="en-GB" dirty="0"/>
            <a:t>Proper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/>
      <dgm:spPr/>
      <dgm:t>
        <a:bodyPr/>
        <a:lstStyle/>
        <a:p>
          <a:r>
            <a:rPr lang="en-GB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F9CF3614-0941-47E4-A17D-70B38C4FAA43}">
      <dgm:prSet phldrT="[Text]"/>
      <dgm:spPr/>
      <dgm:t>
        <a:bodyPr/>
        <a:lstStyle/>
        <a:p>
          <a:r>
            <a:rPr lang="en-GB" dirty="0"/>
            <a:t>Collective nouns</a:t>
          </a:r>
        </a:p>
      </dgm:t>
    </dgm:pt>
    <dgm:pt modelId="{7B361283-650A-40B4-9E6E-02E00A1FF7E7}" type="parTrans" cxnId="{A36A1A71-AA7A-48D2-A86E-ED1B72D27C34}">
      <dgm:prSet/>
      <dgm:spPr/>
      <dgm:t>
        <a:bodyPr/>
        <a:lstStyle/>
        <a:p>
          <a:endParaRPr lang="en-GB"/>
        </a:p>
      </dgm:t>
    </dgm:pt>
    <dgm:pt modelId="{4DB25E0E-1C08-4724-88EA-9F041848BFB3}" type="sibTrans" cxnId="{A36A1A71-AA7A-48D2-A86E-ED1B72D27C34}">
      <dgm:prSet/>
      <dgm:spPr/>
      <dgm:t>
        <a:bodyPr/>
        <a:lstStyle/>
        <a:p>
          <a:endParaRPr lang="en-GB"/>
        </a:p>
      </dgm:t>
    </dgm:pt>
    <dgm:pt modelId="{51BC2F7D-969C-4882-9B5A-50BE9C6E0DD7}">
      <dgm:prSet phldrT="[Text]"/>
      <dgm:spPr/>
      <dgm:t>
        <a:bodyPr/>
        <a:lstStyle/>
        <a:p>
          <a:r>
            <a:rPr lang="en-GB" dirty="0"/>
            <a:t>Common noun</a:t>
          </a:r>
        </a:p>
      </dgm:t>
    </dgm:pt>
    <dgm:pt modelId="{030735FD-B91D-4D9C-A133-B1F66421D00D}" type="parTrans" cxnId="{C8A13BA6-C39D-4755-9D82-E868000B80EB}">
      <dgm:prSet/>
      <dgm:spPr/>
      <dgm:t>
        <a:bodyPr/>
        <a:lstStyle/>
        <a:p>
          <a:endParaRPr lang="en-GB"/>
        </a:p>
      </dgm:t>
    </dgm:pt>
    <dgm:pt modelId="{A8C71E79-3AEB-46C6-B9F9-40F04E7FD37C}" type="sibTrans" cxnId="{C8A13BA6-C39D-4755-9D82-E868000B80EB}">
      <dgm:prSet/>
      <dgm:spPr/>
      <dgm:t>
        <a:bodyPr/>
        <a:lstStyle/>
        <a:p>
          <a:endParaRPr lang="en-GB"/>
        </a:p>
      </dgm:t>
    </dgm:pt>
    <dgm:pt modelId="{6071F196-FE30-48A3-9B19-496ACFC933C1}">
      <dgm:prSet phldrT="[Text]"/>
      <dgm:spPr/>
      <dgm:t>
        <a:bodyPr/>
        <a:lstStyle/>
        <a:p>
          <a:r>
            <a:rPr lang="en-GB"/>
            <a:t>Concrete noun</a:t>
          </a:r>
          <a:endParaRPr lang="en-GB" dirty="0"/>
        </a:p>
      </dgm:t>
    </dgm:pt>
    <dgm:pt modelId="{8A4CDE30-BA86-457B-87E6-9881FB872C8D}" type="parTrans" cxnId="{B6F43AA4-5402-4383-A4E0-4305A594788D}">
      <dgm:prSet/>
      <dgm:spPr/>
    </dgm:pt>
    <dgm:pt modelId="{5184DED2-577B-4262-91C5-36B8A464CD3C}" type="sibTrans" cxnId="{B6F43AA4-5402-4383-A4E0-4305A594788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58077AE-8E7E-42F1-BBA1-F5C4C680E4B7}" type="pres">
      <dgm:prSet presAssocID="{CA4CC870-5F8C-4950-9C3F-CDDD8D47B8FE}" presName="Name14" presStyleCnt="0"/>
      <dgm:spPr/>
    </dgm:pt>
    <dgm:pt modelId="{C6C008ED-C4E6-44E7-B8C1-5C57B0F9FA4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E84E345D-CA1E-4EAB-9BA9-C92B06122D8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D39EC9A5-ABD9-425E-BF39-02BF191673EA}" type="pres">
      <dgm:prSet presAssocID="{030735FD-B91D-4D9C-A133-B1F66421D00D}" presName="Name19" presStyleLbl="parChTrans1D3" presStyleIdx="1" presStyleCnt="2"/>
      <dgm:spPr/>
    </dgm:pt>
    <dgm:pt modelId="{1B5EDEE8-B4F6-4B76-97A6-BB3AA7030EAA}" type="pres">
      <dgm:prSet presAssocID="{51BC2F7D-969C-4882-9B5A-50BE9C6E0DD7}" presName="Name21" presStyleCnt="0"/>
      <dgm:spPr/>
    </dgm:pt>
    <dgm:pt modelId="{5F8E2FEC-D456-4FB2-862D-A4D52E1135E4}" type="pres">
      <dgm:prSet presAssocID="{51BC2F7D-969C-4882-9B5A-50BE9C6E0DD7}" presName="level2Shape" presStyleLbl="node3" presStyleIdx="1" presStyleCnt="2"/>
      <dgm:spPr/>
    </dgm:pt>
    <dgm:pt modelId="{300591B9-0C46-4E44-AF53-4C197816EFEB}" type="pres">
      <dgm:prSet presAssocID="{51BC2F7D-969C-4882-9B5A-50BE9C6E0DD7}" presName="hierChild3" presStyleCnt="0"/>
      <dgm:spPr/>
    </dgm:pt>
    <dgm:pt modelId="{4802B429-4058-4990-8FD8-E3B0270558DE}" type="pres">
      <dgm:prSet presAssocID="{8A4CDE30-BA86-457B-87E6-9881FB872C8D}" presName="Name19" presStyleLbl="parChTrans1D4" presStyleIdx="0" presStyleCnt="3"/>
      <dgm:spPr/>
    </dgm:pt>
    <dgm:pt modelId="{2041CB3C-8592-48DC-BEEA-7F49C1DF056E}" type="pres">
      <dgm:prSet presAssocID="{6071F196-FE30-48A3-9B19-496ACFC933C1}" presName="Name21" presStyleCnt="0"/>
      <dgm:spPr/>
    </dgm:pt>
    <dgm:pt modelId="{A9E58BC9-135B-4F8E-B16A-647D5A1D296F}" type="pres">
      <dgm:prSet presAssocID="{6071F196-FE30-48A3-9B19-496ACFC933C1}" presName="level2Shape" presStyleLbl="node4" presStyleIdx="0" presStyleCnt="3"/>
      <dgm:spPr/>
    </dgm:pt>
    <dgm:pt modelId="{EBC373A2-14AD-40E0-9FC3-F5EE072DC79A}" type="pres">
      <dgm:prSet presAssocID="{6071F196-FE30-48A3-9B19-496ACFC933C1}" presName="hierChild3" presStyleCnt="0"/>
      <dgm:spPr/>
    </dgm:pt>
    <dgm:pt modelId="{F8931B6D-A274-4A3F-BCB5-4E2F9E1A5FBA}" type="pres">
      <dgm:prSet presAssocID="{D19D8384-BA17-4AC6-87EE-CA15089597BA}" presName="Name19" presStyleLbl="parChTrans1D4" presStyleIdx="1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4" presStyleIdx="1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698C79E7-55C9-4549-A34A-86FA585C3CA7}" type="pres">
      <dgm:prSet presAssocID="{7B361283-650A-40B4-9E6E-02E00A1FF7E7}" presName="Name19" presStyleLbl="parChTrans1D4" presStyleIdx="2" presStyleCnt="3"/>
      <dgm:spPr/>
    </dgm:pt>
    <dgm:pt modelId="{956E9603-98E5-4234-9DED-CE2E85F07CCD}" type="pres">
      <dgm:prSet presAssocID="{F9CF3614-0941-47E4-A17D-70B38C4FAA43}" presName="Name21" presStyleCnt="0"/>
      <dgm:spPr/>
    </dgm:pt>
    <dgm:pt modelId="{14A238C9-CC68-477E-A3AB-640158A35EE5}" type="pres">
      <dgm:prSet presAssocID="{F9CF3614-0941-47E4-A17D-70B38C4FAA43}" presName="level2Shape" presStyleLbl="node4" presStyleIdx="2" presStyleCnt="3"/>
      <dgm:spPr/>
    </dgm:pt>
    <dgm:pt modelId="{09A66573-0F14-4D99-889B-53C98C0B0C0A}" type="pres">
      <dgm:prSet presAssocID="{F9CF3614-0941-47E4-A17D-70B38C4FAA4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34D2B0B-DE72-4C3F-86A5-0AA688E47A04}" type="presOf" srcId="{9510B265-B036-458B-9CAF-29F8D1CC219C}" destId="{9F588786-1845-44DC-9CE4-35ED2A78623B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EA4CF611-70FF-4FB9-84B3-B6A76916A6E3}" type="presOf" srcId="{030735FD-B91D-4D9C-A133-B1F66421D00D}" destId="{D39EC9A5-ABD9-425E-BF39-02BF191673EA}" srcOrd="0" destOrd="0" presId="urn:microsoft.com/office/officeart/2005/8/layout/hierarchy6"/>
    <dgm:cxn modelId="{E1347919-B958-471B-9F40-EEC91B3EC028}" type="presOf" srcId="{42CBFB36-10AF-41E8-942C-6656C679976D}" destId="{9A48CF19-F5DC-457F-8FA3-46CD8BDFF3A0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BE23145-4D7A-4218-83C6-46D3DB966B15}" type="presOf" srcId="{31AF8B68-B15A-4E4B-BDF6-198E0CF56D5A}" destId="{B35A15AA-AFED-4623-8F52-BB5DB86C9DDB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5D24FE50-0A7B-4CB5-AC5A-C11697D63C08}" type="presOf" srcId="{ACE82301-C8F3-4A2F-B0ED-DCA78A9A2F98}" destId="{92CC6E24-E40E-45B6-9562-CC905BD5B4BC}" srcOrd="0" destOrd="0" presId="urn:microsoft.com/office/officeart/2005/8/layout/hierarchy6"/>
    <dgm:cxn modelId="{A36A1A71-AA7A-48D2-A86E-ED1B72D27C34}" srcId="{51BC2F7D-969C-4882-9B5A-50BE9C6E0DD7}" destId="{F9CF3614-0941-47E4-A17D-70B38C4FAA43}" srcOrd="2" destOrd="0" parTransId="{7B361283-650A-40B4-9E6E-02E00A1FF7E7}" sibTransId="{4DB25E0E-1C08-4724-88EA-9F041848BFB3}"/>
    <dgm:cxn modelId="{E49A205A-07D7-4428-8CEA-7224623FF679}" type="presOf" srcId="{04975909-97A7-44ED-879F-6F6B103B99A4}" destId="{BCE54729-C23D-460A-B6D9-5B0F7AAAE094}" srcOrd="0" destOrd="0" presId="urn:microsoft.com/office/officeart/2005/8/layout/hierarchy6"/>
    <dgm:cxn modelId="{A5102D5A-F1E5-49F8-A972-B0647C227E1B}" srcId="{51BC2F7D-969C-4882-9B5A-50BE9C6E0DD7}" destId="{FE56B4BC-B714-4736-84B3-C40B82D49272}" srcOrd="1" destOrd="0" parTransId="{D19D8384-BA17-4AC6-87EE-CA15089597BA}" sibTransId="{5C59769F-FF24-4B1A-8325-6E1632A101AE}"/>
    <dgm:cxn modelId="{01F27188-1ED8-4926-A7BA-1967335374B2}" type="presOf" srcId="{A4222348-6226-480F-ABED-86D890CCE803}" destId="{1C9A1DB3-B620-4E27-B2DC-76D0B4246EBA}" srcOrd="0" destOrd="0" presId="urn:microsoft.com/office/officeart/2005/8/layout/hierarchy6"/>
    <dgm:cxn modelId="{03275789-2B3A-40F1-AAB4-00A591E2924B}" type="presOf" srcId="{F9CF3614-0941-47E4-A17D-70B38C4FAA43}" destId="{14A238C9-CC68-477E-A3AB-640158A35EE5}" srcOrd="0" destOrd="0" presId="urn:microsoft.com/office/officeart/2005/8/layout/hierarchy6"/>
    <dgm:cxn modelId="{B6F43AA4-5402-4383-A4E0-4305A594788D}" srcId="{51BC2F7D-969C-4882-9B5A-50BE9C6E0DD7}" destId="{6071F196-FE30-48A3-9B19-496ACFC933C1}" srcOrd="0" destOrd="0" parTransId="{8A4CDE30-BA86-457B-87E6-9881FB872C8D}" sibTransId="{5184DED2-577B-4262-91C5-36B8A464CD3C}"/>
    <dgm:cxn modelId="{C8A13BA6-C39D-4755-9D82-E868000B80EB}" srcId="{E25186BC-08B3-4851-B4B7-96248D7C8D8F}" destId="{51BC2F7D-969C-4882-9B5A-50BE9C6E0DD7}" srcOrd="1" destOrd="0" parTransId="{030735FD-B91D-4D9C-A133-B1F66421D00D}" sibTransId="{A8C71E79-3AEB-46C6-B9F9-40F04E7FD37C}"/>
    <dgm:cxn modelId="{6677DBAA-A639-4151-BACD-A0C00F5E83B6}" type="presOf" srcId="{51BC2F7D-969C-4882-9B5A-50BE9C6E0DD7}" destId="{5F8E2FEC-D456-4FB2-862D-A4D52E1135E4}" srcOrd="0" destOrd="0" presId="urn:microsoft.com/office/officeart/2005/8/layout/hierarchy6"/>
    <dgm:cxn modelId="{4DDEDFAB-105B-4937-879F-9233E8FC2CF6}" type="presOf" srcId="{04FF5126-8F85-4DD3-8878-2ED344EF0AC8}" destId="{86F95A29-5235-422D-96EE-BAFAABAD6257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F6389EB6-3E42-41AC-98FA-682F013D327F}" type="presOf" srcId="{CA4CC870-5F8C-4950-9C3F-CDDD8D47B8FE}" destId="{C6C008ED-C4E6-44E7-B8C1-5C57B0F9FA41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E4900AD2-43B5-4536-AF3C-6500BC80AE01}" type="presOf" srcId="{D19D8384-BA17-4AC6-87EE-CA15089597BA}" destId="{F8931B6D-A274-4A3F-BCB5-4E2F9E1A5FBA}" srcOrd="0" destOrd="0" presId="urn:microsoft.com/office/officeart/2005/8/layout/hierarchy6"/>
    <dgm:cxn modelId="{4EBB2BD2-FE33-41F3-AC8C-7CB61C7B13C2}" type="presOf" srcId="{8A4CDE30-BA86-457B-87E6-9881FB872C8D}" destId="{4802B429-4058-4990-8FD8-E3B0270558DE}" srcOrd="0" destOrd="0" presId="urn:microsoft.com/office/officeart/2005/8/layout/hierarchy6"/>
    <dgm:cxn modelId="{67437CE0-A426-4903-83DB-B09C9686FA19}" type="presOf" srcId="{FE56B4BC-B714-4736-84B3-C40B82D49272}" destId="{FBCC1C66-4B77-43E1-A1C0-BB951DC2F8E7}" srcOrd="0" destOrd="0" presId="urn:microsoft.com/office/officeart/2005/8/layout/hierarchy6"/>
    <dgm:cxn modelId="{D48031E1-AF88-4313-913A-EAB6935230CE}" type="presOf" srcId="{7B361283-650A-40B4-9E6E-02E00A1FF7E7}" destId="{698C79E7-55C9-4549-A34A-86FA585C3CA7}" srcOrd="0" destOrd="0" presId="urn:microsoft.com/office/officeart/2005/8/layout/hierarchy6"/>
    <dgm:cxn modelId="{AE3809E3-9782-4ED0-9666-8A1CED39BEE6}" type="presOf" srcId="{A2AF531E-D0E5-4F18-8A3D-C4A237691939}" destId="{11BAE7CF-A36D-446D-AF86-7DCB6102F4BD}" srcOrd="0" destOrd="0" presId="urn:microsoft.com/office/officeart/2005/8/layout/hierarchy6"/>
    <dgm:cxn modelId="{966B92E5-6EBC-4A4F-8B99-62AE39B5569D}" type="presOf" srcId="{E25186BC-08B3-4851-B4B7-96248D7C8D8F}" destId="{8AA4D341-142C-42FE-98DE-66A6F20AECB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BE776EF-D494-4D97-BBF7-FD8FF1BFAEC4}" type="presOf" srcId="{6071F196-FE30-48A3-9B19-496ACFC933C1}" destId="{A9E58BC9-135B-4F8E-B16A-647D5A1D296F}" srcOrd="0" destOrd="0" presId="urn:microsoft.com/office/officeart/2005/8/layout/hierarchy6"/>
    <dgm:cxn modelId="{785B5AFC-697C-4943-AE05-F30A54DF898D}" type="presOf" srcId="{4801CD27-9E90-4A40-A722-62C24B44C260}" destId="{14A4B9B4-3D5F-4C84-BC6F-411760D22703}" srcOrd="0" destOrd="0" presId="urn:microsoft.com/office/officeart/2005/8/layout/hierarchy6"/>
    <dgm:cxn modelId="{54844428-C098-410E-80B0-823D8D6BC6E9}" type="presParOf" srcId="{3F07D7E2-E965-43CE-A330-13369F1805EA}" destId="{E466D950-1166-446A-8834-0989703BB104}" srcOrd="0" destOrd="0" presId="urn:microsoft.com/office/officeart/2005/8/layout/hierarchy6"/>
    <dgm:cxn modelId="{46DFD691-7713-402B-BFC4-626E44FD03E3}" type="presParOf" srcId="{E466D950-1166-446A-8834-0989703BB104}" destId="{9946BB4B-0D0D-4192-B468-E6FAAB5AE8F3}" srcOrd="0" destOrd="0" presId="urn:microsoft.com/office/officeart/2005/8/layout/hierarchy6"/>
    <dgm:cxn modelId="{5DAA32A0-A9D0-485A-AC07-F645C6959431}" type="presParOf" srcId="{9946BB4B-0D0D-4192-B468-E6FAAB5AE8F3}" destId="{E58077AE-8E7E-42F1-BBA1-F5C4C680E4B7}" srcOrd="0" destOrd="0" presId="urn:microsoft.com/office/officeart/2005/8/layout/hierarchy6"/>
    <dgm:cxn modelId="{E9307B32-B5FF-4435-8EA6-D3CE490F19EB}" type="presParOf" srcId="{E58077AE-8E7E-42F1-BBA1-F5C4C680E4B7}" destId="{C6C008ED-C4E6-44E7-B8C1-5C57B0F9FA41}" srcOrd="0" destOrd="0" presId="urn:microsoft.com/office/officeart/2005/8/layout/hierarchy6"/>
    <dgm:cxn modelId="{8138D4DB-2D15-4A8C-BF97-8495BF9EE038}" type="presParOf" srcId="{E58077AE-8E7E-42F1-BBA1-F5C4C680E4B7}" destId="{E84E345D-CA1E-4EAB-9BA9-C92B06122D8E}" srcOrd="1" destOrd="0" presId="urn:microsoft.com/office/officeart/2005/8/layout/hierarchy6"/>
    <dgm:cxn modelId="{9C8F12C5-B88E-481A-B310-92982D8FD3E7}" type="presParOf" srcId="{E84E345D-CA1E-4EAB-9BA9-C92B06122D8E}" destId="{86F95A29-5235-422D-96EE-BAFAABAD6257}" srcOrd="0" destOrd="0" presId="urn:microsoft.com/office/officeart/2005/8/layout/hierarchy6"/>
    <dgm:cxn modelId="{DB1DA5BB-8B99-4837-A8C4-16AC64715BE0}" type="presParOf" srcId="{E84E345D-CA1E-4EAB-9BA9-C92B06122D8E}" destId="{2F297B09-7C1C-4424-9901-E82569B998A9}" srcOrd="1" destOrd="0" presId="urn:microsoft.com/office/officeart/2005/8/layout/hierarchy6"/>
    <dgm:cxn modelId="{D103A0FB-DAAF-4503-9EE3-03DA03657E39}" type="presParOf" srcId="{2F297B09-7C1C-4424-9901-E82569B998A9}" destId="{8AA4D341-142C-42FE-98DE-66A6F20AECB5}" srcOrd="0" destOrd="0" presId="urn:microsoft.com/office/officeart/2005/8/layout/hierarchy6"/>
    <dgm:cxn modelId="{EBCA3E01-DEB1-4809-BD93-07E901966EC7}" type="presParOf" srcId="{2F297B09-7C1C-4424-9901-E82569B998A9}" destId="{2940E683-8768-49C0-8319-79D0963B5A3F}" srcOrd="1" destOrd="0" presId="urn:microsoft.com/office/officeart/2005/8/layout/hierarchy6"/>
    <dgm:cxn modelId="{BEE8B939-3FED-43EC-B008-E940CB73C08C}" type="presParOf" srcId="{2940E683-8768-49C0-8319-79D0963B5A3F}" destId="{9A48CF19-F5DC-457F-8FA3-46CD8BDFF3A0}" srcOrd="0" destOrd="0" presId="urn:microsoft.com/office/officeart/2005/8/layout/hierarchy6"/>
    <dgm:cxn modelId="{E80E8670-AB40-47D6-9113-7F37A620CEB8}" type="presParOf" srcId="{2940E683-8768-49C0-8319-79D0963B5A3F}" destId="{71B131CB-039A-440D-BF33-A4BA209987C5}" srcOrd="1" destOrd="0" presId="urn:microsoft.com/office/officeart/2005/8/layout/hierarchy6"/>
    <dgm:cxn modelId="{86C6B9C0-9981-4F56-9CC8-DB177F9C8E3D}" type="presParOf" srcId="{71B131CB-039A-440D-BF33-A4BA209987C5}" destId="{11BAE7CF-A36D-446D-AF86-7DCB6102F4BD}" srcOrd="0" destOrd="0" presId="urn:microsoft.com/office/officeart/2005/8/layout/hierarchy6"/>
    <dgm:cxn modelId="{618F717C-5030-4277-986D-8D17333A21FE}" type="presParOf" srcId="{71B131CB-039A-440D-BF33-A4BA209987C5}" destId="{0F9FB6EB-1BAD-4AB5-8054-7C0668940C3E}" srcOrd="1" destOrd="0" presId="urn:microsoft.com/office/officeart/2005/8/layout/hierarchy6"/>
    <dgm:cxn modelId="{3AE8EBCF-1A5B-4AC0-B168-B6CDCA8A7D49}" type="presParOf" srcId="{2940E683-8768-49C0-8319-79D0963B5A3F}" destId="{D39EC9A5-ABD9-425E-BF39-02BF191673EA}" srcOrd="2" destOrd="0" presId="urn:microsoft.com/office/officeart/2005/8/layout/hierarchy6"/>
    <dgm:cxn modelId="{FF12C5FB-A38E-44BF-885E-7D1E71DC2495}" type="presParOf" srcId="{2940E683-8768-49C0-8319-79D0963B5A3F}" destId="{1B5EDEE8-B4F6-4B76-97A6-BB3AA7030EAA}" srcOrd="3" destOrd="0" presId="urn:microsoft.com/office/officeart/2005/8/layout/hierarchy6"/>
    <dgm:cxn modelId="{915D6BCA-0953-427A-BE78-3467EED99EC0}" type="presParOf" srcId="{1B5EDEE8-B4F6-4B76-97A6-BB3AA7030EAA}" destId="{5F8E2FEC-D456-4FB2-862D-A4D52E1135E4}" srcOrd="0" destOrd="0" presId="urn:microsoft.com/office/officeart/2005/8/layout/hierarchy6"/>
    <dgm:cxn modelId="{DFA022F3-015C-46E1-B335-86EBB2F43556}" type="presParOf" srcId="{1B5EDEE8-B4F6-4B76-97A6-BB3AA7030EAA}" destId="{300591B9-0C46-4E44-AF53-4C197816EFEB}" srcOrd="1" destOrd="0" presId="urn:microsoft.com/office/officeart/2005/8/layout/hierarchy6"/>
    <dgm:cxn modelId="{84D11E65-919D-476C-8023-15CC7DEBDED2}" type="presParOf" srcId="{300591B9-0C46-4E44-AF53-4C197816EFEB}" destId="{4802B429-4058-4990-8FD8-E3B0270558DE}" srcOrd="0" destOrd="0" presId="urn:microsoft.com/office/officeart/2005/8/layout/hierarchy6"/>
    <dgm:cxn modelId="{471D0F70-8A93-460D-B90A-525DFBDE9B74}" type="presParOf" srcId="{300591B9-0C46-4E44-AF53-4C197816EFEB}" destId="{2041CB3C-8592-48DC-BEEA-7F49C1DF056E}" srcOrd="1" destOrd="0" presId="urn:microsoft.com/office/officeart/2005/8/layout/hierarchy6"/>
    <dgm:cxn modelId="{9345F1FE-0EF1-4E94-BD50-CFA559F9E638}" type="presParOf" srcId="{2041CB3C-8592-48DC-BEEA-7F49C1DF056E}" destId="{A9E58BC9-135B-4F8E-B16A-647D5A1D296F}" srcOrd="0" destOrd="0" presId="urn:microsoft.com/office/officeart/2005/8/layout/hierarchy6"/>
    <dgm:cxn modelId="{C1BA7E7F-102D-40F3-8F5B-3D95CCE63C4D}" type="presParOf" srcId="{2041CB3C-8592-48DC-BEEA-7F49C1DF056E}" destId="{EBC373A2-14AD-40E0-9FC3-F5EE072DC79A}" srcOrd="1" destOrd="0" presId="urn:microsoft.com/office/officeart/2005/8/layout/hierarchy6"/>
    <dgm:cxn modelId="{23B7F9E7-DEEC-48A7-A9E2-CE08CDB62B00}" type="presParOf" srcId="{300591B9-0C46-4E44-AF53-4C197816EFEB}" destId="{F8931B6D-A274-4A3F-BCB5-4E2F9E1A5FBA}" srcOrd="2" destOrd="0" presId="urn:microsoft.com/office/officeart/2005/8/layout/hierarchy6"/>
    <dgm:cxn modelId="{E217F31A-947A-45E8-A5CF-CD374FF1534F}" type="presParOf" srcId="{300591B9-0C46-4E44-AF53-4C197816EFEB}" destId="{8274585B-B690-4CDB-A1B0-E3B9D2950808}" srcOrd="3" destOrd="0" presId="urn:microsoft.com/office/officeart/2005/8/layout/hierarchy6"/>
    <dgm:cxn modelId="{4B7831B5-FD0C-474C-93A9-16B017B078F6}" type="presParOf" srcId="{8274585B-B690-4CDB-A1B0-E3B9D2950808}" destId="{FBCC1C66-4B77-43E1-A1C0-BB951DC2F8E7}" srcOrd="0" destOrd="0" presId="urn:microsoft.com/office/officeart/2005/8/layout/hierarchy6"/>
    <dgm:cxn modelId="{7EA2E0BC-245D-472A-9940-564818CD1837}" type="presParOf" srcId="{8274585B-B690-4CDB-A1B0-E3B9D2950808}" destId="{2AED315B-FB95-49C8-873D-DF470A8191FF}" srcOrd="1" destOrd="0" presId="urn:microsoft.com/office/officeart/2005/8/layout/hierarchy6"/>
    <dgm:cxn modelId="{CBDDCEB1-9432-4A19-B237-67D0CAF74BFF}" type="presParOf" srcId="{300591B9-0C46-4E44-AF53-4C197816EFEB}" destId="{698C79E7-55C9-4549-A34A-86FA585C3CA7}" srcOrd="4" destOrd="0" presId="urn:microsoft.com/office/officeart/2005/8/layout/hierarchy6"/>
    <dgm:cxn modelId="{28A28BEC-3906-49E5-9D58-76F3D19AF5D8}" type="presParOf" srcId="{300591B9-0C46-4E44-AF53-4C197816EFEB}" destId="{956E9603-98E5-4234-9DED-CE2E85F07CCD}" srcOrd="5" destOrd="0" presId="urn:microsoft.com/office/officeart/2005/8/layout/hierarchy6"/>
    <dgm:cxn modelId="{7D9F690A-96F5-4578-B67A-6EF1886E20A6}" type="presParOf" srcId="{956E9603-98E5-4234-9DED-CE2E85F07CCD}" destId="{14A238C9-CC68-477E-A3AB-640158A35EE5}" srcOrd="0" destOrd="0" presId="urn:microsoft.com/office/officeart/2005/8/layout/hierarchy6"/>
    <dgm:cxn modelId="{90BA58C0-4151-438D-AED7-1A132184FA10}" type="presParOf" srcId="{956E9603-98E5-4234-9DED-CE2E85F07CCD}" destId="{09A66573-0F14-4D99-889B-53C98C0B0C0A}" srcOrd="1" destOrd="0" presId="urn:microsoft.com/office/officeart/2005/8/layout/hierarchy6"/>
    <dgm:cxn modelId="{2D3574B5-639C-4918-A63A-410CC561F948}" type="presParOf" srcId="{E84E345D-CA1E-4EAB-9BA9-C92B06122D8E}" destId="{BCE54729-C23D-460A-B6D9-5B0F7AAAE094}" srcOrd="2" destOrd="0" presId="urn:microsoft.com/office/officeart/2005/8/layout/hierarchy6"/>
    <dgm:cxn modelId="{7A2A6A96-D956-46AB-9E41-C39F6928577E}" type="presParOf" srcId="{E84E345D-CA1E-4EAB-9BA9-C92B06122D8E}" destId="{89FF5C42-770A-400D-9FCE-12E0B7CF09F0}" srcOrd="3" destOrd="0" presId="urn:microsoft.com/office/officeart/2005/8/layout/hierarchy6"/>
    <dgm:cxn modelId="{FBBD4DD9-48E5-44BB-926E-F8C1B1FF8539}" type="presParOf" srcId="{89FF5C42-770A-400D-9FCE-12E0B7CF09F0}" destId="{B35A15AA-AFED-4623-8F52-BB5DB86C9DDB}" srcOrd="0" destOrd="0" presId="urn:microsoft.com/office/officeart/2005/8/layout/hierarchy6"/>
    <dgm:cxn modelId="{7D46B37F-0266-44C2-8C60-848B8118AB9A}" type="presParOf" srcId="{89FF5C42-770A-400D-9FCE-12E0B7CF09F0}" destId="{76F2631A-4280-481D-B7AD-BB5EABC77E4E}" srcOrd="1" destOrd="0" presId="urn:microsoft.com/office/officeart/2005/8/layout/hierarchy6"/>
    <dgm:cxn modelId="{DF7E8B6B-4FD4-4E24-BD58-FD4383934CAE}" type="presParOf" srcId="{E84E345D-CA1E-4EAB-9BA9-C92B06122D8E}" destId="{9F588786-1845-44DC-9CE4-35ED2A78623B}" srcOrd="4" destOrd="0" presId="urn:microsoft.com/office/officeart/2005/8/layout/hierarchy6"/>
    <dgm:cxn modelId="{488C2A99-4244-40DA-ADCA-CE06087E318C}" type="presParOf" srcId="{E84E345D-CA1E-4EAB-9BA9-C92B06122D8E}" destId="{985398EE-BB61-4747-A4E2-290A826D0AB8}" srcOrd="5" destOrd="0" presId="urn:microsoft.com/office/officeart/2005/8/layout/hierarchy6"/>
    <dgm:cxn modelId="{F6C77E79-2013-47B8-A6F6-59C3718533BA}" type="presParOf" srcId="{985398EE-BB61-4747-A4E2-290A826D0AB8}" destId="{1C9A1DB3-B620-4E27-B2DC-76D0B4246EBA}" srcOrd="0" destOrd="0" presId="urn:microsoft.com/office/officeart/2005/8/layout/hierarchy6"/>
    <dgm:cxn modelId="{E72D746A-BC58-4647-81AE-661607B4AE3F}" type="presParOf" srcId="{985398EE-BB61-4747-A4E2-290A826D0AB8}" destId="{9ED2CB95-FC2B-4DEE-9277-DCB7DDC0437D}" srcOrd="1" destOrd="0" presId="urn:microsoft.com/office/officeart/2005/8/layout/hierarchy6"/>
    <dgm:cxn modelId="{90A74E30-BA3E-4271-A96B-641D7C5E6E9E}" type="presParOf" srcId="{E84E345D-CA1E-4EAB-9BA9-C92B06122D8E}" destId="{92CC6E24-E40E-45B6-9562-CC905BD5B4BC}" srcOrd="6" destOrd="0" presId="urn:microsoft.com/office/officeart/2005/8/layout/hierarchy6"/>
    <dgm:cxn modelId="{21EC8C9A-45F5-4286-8DF4-5DA27CB8A9E6}" type="presParOf" srcId="{E84E345D-CA1E-4EAB-9BA9-C92B06122D8E}" destId="{B09F2125-1E5B-4011-A038-E5B8AD65E9E6}" srcOrd="7" destOrd="0" presId="urn:microsoft.com/office/officeart/2005/8/layout/hierarchy6"/>
    <dgm:cxn modelId="{1B941C6C-A91D-4F86-A5F6-9942A39F79EE}" type="presParOf" srcId="{B09F2125-1E5B-4011-A038-E5B8AD65E9E6}" destId="{14A4B9B4-3D5F-4C84-BC6F-411760D22703}" srcOrd="0" destOrd="0" presId="urn:microsoft.com/office/officeart/2005/8/layout/hierarchy6"/>
    <dgm:cxn modelId="{48C46595-81C3-4907-82AD-2DE7A7058BB6}" type="presParOf" srcId="{B09F2125-1E5B-4011-A038-E5B8AD65E9E6}" destId="{B0FE776B-2996-42BE-9C20-D26E20ADD6CA}" srcOrd="1" destOrd="0" presId="urn:microsoft.com/office/officeart/2005/8/layout/hierarchy6"/>
    <dgm:cxn modelId="{4AB59C73-FDB6-4964-9B53-63CD1CD86AD9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08ED-C4E6-44E7-B8C1-5C57B0F9FA41}">
      <dsp:nvSpPr>
        <dsp:cNvPr id="0" name=""/>
        <dsp:cNvSpPr/>
      </dsp:nvSpPr>
      <dsp:spPr>
        <a:xfrm>
          <a:off x="4766549" y="126"/>
          <a:ext cx="1197878" cy="79858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789939" y="23516"/>
        <a:ext cx="1151098" cy="751805"/>
      </dsp:txXfrm>
    </dsp:sp>
    <dsp:sp modelId="{86F95A29-5235-422D-96EE-BAFAABAD6257}">
      <dsp:nvSpPr>
        <dsp:cNvPr id="0" name=""/>
        <dsp:cNvSpPr/>
      </dsp:nvSpPr>
      <dsp:spPr>
        <a:xfrm>
          <a:off x="3029624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2335863" y="0"/>
              </a:moveTo>
              <a:lnTo>
                <a:pt x="2335863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430685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54075" y="1141536"/>
        <a:ext cx="1151098" cy="751805"/>
      </dsp:txXfrm>
    </dsp:sp>
    <dsp:sp modelId="{9A48CF19-F5DC-457F-8FA3-46CD8BDFF3A0}">
      <dsp:nvSpPr>
        <dsp:cNvPr id="0" name=""/>
        <dsp:cNvSpPr/>
      </dsp:nvSpPr>
      <dsp:spPr>
        <a:xfrm>
          <a:off x="2251003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652064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675454" y="2259557"/>
        <a:ext cx="1151098" cy="751805"/>
      </dsp:txXfrm>
    </dsp:sp>
    <dsp:sp modelId="{D39EC9A5-ABD9-425E-BF39-02BF191673EA}">
      <dsp:nvSpPr>
        <dsp:cNvPr id="0" name=""/>
        <dsp:cNvSpPr/>
      </dsp:nvSpPr>
      <dsp:spPr>
        <a:xfrm>
          <a:off x="3029624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E2FEC-D456-4FB2-862D-A4D52E1135E4}">
      <dsp:nvSpPr>
        <dsp:cNvPr id="0" name=""/>
        <dsp:cNvSpPr/>
      </dsp:nvSpPr>
      <dsp:spPr>
        <a:xfrm>
          <a:off x="3209306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232696" y="2259557"/>
        <a:ext cx="1151098" cy="751805"/>
      </dsp:txXfrm>
    </dsp:sp>
    <dsp:sp modelId="{4802B429-4058-4990-8FD8-E3B0270558DE}">
      <dsp:nvSpPr>
        <dsp:cNvPr id="0" name=""/>
        <dsp:cNvSpPr/>
      </dsp:nvSpPr>
      <dsp:spPr>
        <a:xfrm>
          <a:off x="2251003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1557242" y="0"/>
              </a:moveTo>
              <a:lnTo>
                <a:pt x="1557242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58BC9-135B-4F8E-B16A-647D5A1D296F}">
      <dsp:nvSpPr>
        <dsp:cNvPr id="0" name=""/>
        <dsp:cNvSpPr/>
      </dsp:nvSpPr>
      <dsp:spPr>
        <a:xfrm>
          <a:off x="1652064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Concrete noun</a:t>
          </a:r>
          <a:endParaRPr lang="en-GB" sz="1400" kern="1200" dirty="0"/>
        </a:p>
      </dsp:txBody>
      <dsp:txXfrm>
        <a:off x="1675454" y="3377577"/>
        <a:ext cx="1151098" cy="751805"/>
      </dsp:txXfrm>
    </dsp:sp>
    <dsp:sp modelId="{F8931B6D-A274-4A3F-BCB5-4E2F9E1A5FBA}">
      <dsp:nvSpPr>
        <dsp:cNvPr id="0" name=""/>
        <dsp:cNvSpPr/>
      </dsp:nvSpPr>
      <dsp:spPr>
        <a:xfrm>
          <a:off x="3762526" y="3034753"/>
          <a:ext cx="91440" cy="319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209306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232696" y="3377577"/>
        <a:ext cx="1151098" cy="751805"/>
      </dsp:txXfrm>
    </dsp:sp>
    <dsp:sp modelId="{698C79E7-55C9-4549-A34A-86FA585C3CA7}">
      <dsp:nvSpPr>
        <dsp:cNvPr id="0" name=""/>
        <dsp:cNvSpPr/>
      </dsp:nvSpPr>
      <dsp:spPr>
        <a:xfrm>
          <a:off x="3808246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1557242" y="159717"/>
              </a:lnTo>
              <a:lnTo>
                <a:pt x="1557242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238C9-CC68-477E-A3AB-640158A35EE5}">
      <dsp:nvSpPr>
        <dsp:cNvPr id="0" name=""/>
        <dsp:cNvSpPr/>
      </dsp:nvSpPr>
      <dsp:spPr>
        <a:xfrm>
          <a:off x="4766549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nouns</a:t>
          </a:r>
        </a:p>
      </dsp:txBody>
      <dsp:txXfrm>
        <a:off x="4789939" y="3377577"/>
        <a:ext cx="1151098" cy="751805"/>
      </dsp:txXfrm>
    </dsp:sp>
    <dsp:sp modelId="{BCE54729-C23D-460A-B6D9-5B0F7AAAE094}">
      <dsp:nvSpPr>
        <dsp:cNvPr id="0" name=""/>
        <dsp:cNvSpPr/>
      </dsp:nvSpPr>
      <dsp:spPr>
        <a:xfrm>
          <a:off x="4586867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87928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011318" y="1141536"/>
        <a:ext cx="1151098" cy="751805"/>
      </dsp:txXfrm>
    </dsp:sp>
    <dsp:sp modelId="{9F588786-1845-44DC-9CE4-35ED2A78623B}">
      <dsp:nvSpPr>
        <dsp:cNvPr id="0" name=""/>
        <dsp:cNvSpPr/>
      </dsp:nvSpPr>
      <dsp:spPr>
        <a:xfrm>
          <a:off x="5365488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545170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568560" y="1141536"/>
        <a:ext cx="1151098" cy="751805"/>
      </dsp:txXfrm>
    </dsp:sp>
    <dsp:sp modelId="{92CC6E24-E40E-45B6-9562-CC905BD5B4BC}">
      <dsp:nvSpPr>
        <dsp:cNvPr id="0" name=""/>
        <dsp:cNvSpPr/>
      </dsp:nvSpPr>
      <dsp:spPr>
        <a:xfrm>
          <a:off x="5365488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2335863" y="159717"/>
              </a:lnTo>
              <a:lnTo>
                <a:pt x="2335863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102412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125802" y="1141536"/>
        <a:ext cx="1151098" cy="751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193523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87695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07600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05575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63784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table, an army of ants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9837825"/>
              </p:ext>
            </p:extLst>
          </p:nvPr>
        </p:nvGraphicFramePr>
        <p:xfrm>
          <a:off x="1544319" y="733425"/>
          <a:ext cx="9952356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162933" y="4974490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concrete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6"/>
            <a:ext cx="8412666" cy="22902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 nouns are names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objects that you can feel, hear, touch or see.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A0C49-1E9B-60D3-10F5-DECA4D4B54E2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4C6E380-BD2F-CA04-EB54-0E9E9F0E497B}"/>
              </a:ext>
            </a:extLst>
          </p:cNvPr>
          <p:cNvSpPr txBox="1">
            <a:spLocks/>
          </p:cNvSpPr>
          <p:nvPr/>
        </p:nvSpPr>
        <p:spPr>
          <a:xfrm>
            <a:off x="3371850" y="4146423"/>
            <a:ext cx="8412666" cy="135466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can interact with concrete nouns with your senses.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10452517" y="5648786"/>
            <a:ext cx="1650939" cy="1052034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9888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441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066970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285478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521834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27742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37753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1054</Words>
  <Application>Microsoft Office PowerPoint</Application>
  <PresentationFormat>Widescreen</PresentationFormat>
  <Paragraphs>305</Paragraphs>
  <Slides>25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2026-01-21T14:42:06Z</dcterms:modified>
</cp:coreProperties>
</file>