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2593" r:id="rId2"/>
    <p:sldId id="274" r:id="rId3"/>
    <p:sldId id="408" r:id="rId4"/>
    <p:sldId id="413" r:id="rId5"/>
    <p:sldId id="417" r:id="rId6"/>
    <p:sldId id="416" r:id="rId7"/>
    <p:sldId id="419" r:id="rId8"/>
    <p:sldId id="418" r:id="rId9"/>
    <p:sldId id="411" r:id="rId10"/>
    <p:sldId id="414" r:id="rId11"/>
    <p:sldId id="422" r:id="rId12"/>
    <p:sldId id="421" r:id="rId13"/>
    <p:sldId id="420" r:id="rId14"/>
    <p:sldId id="424" r:id="rId15"/>
    <p:sldId id="482" r:id="rId16"/>
    <p:sldId id="483" r:id="rId17"/>
    <p:sldId id="484" r:id="rId18"/>
    <p:sldId id="485" r:id="rId19"/>
    <p:sldId id="486" r:id="rId20"/>
    <p:sldId id="487" r:id="rId21"/>
    <p:sldId id="488" r:id="rId22"/>
    <p:sldId id="489" r:id="rId23"/>
    <p:sldId id="381" r:id="rId24"/>
    <p:sldId id="490" r:id="rId25"/>
    <p:sldId id="506" r:id="rId26"/>
    <p:sldId id="504" r:id="rId27"/>
    <p:sldId id="491" r:id="rId28"/>
    <p:sldId id="392" r:id="rId29"/>
    <p:sldId id="481" r:id="rId30"/>
    <p:sldId id="493" r:id="rId31"/>
    <p:sldId id="495" r:id="rId32"/>
    <p:sldId id="525" r:id="rId33"/>
    <p:sldId id="535" r:id="rId34"/>
    <p:sldId id="536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CA58B2-87F3-44B4-9A53-DBAD0C1721E9}" v="1" dt="2026-01-21T15:21:25.2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delSld modSld">
      <pc:chgData name="Glen Jones" userId="e846aaca-4b24-4b13-b0d0-f2308e16b284" providerId="ADAL" clId="{ED47ACC3-9597-4D89-A1DC-43CF280EF274}" dt="2026-01-21T15:21:37.199" v="24" actId="14100"/>
      <pc:docMkLst>
        <pc:docMk/>
      </pc:docMkLst>
      <pc:sldChg chg="del">
        <pc:chgData name="Glen Jones" userId="e846aaca-4b24-4b13-b0d0-f2308e16b284" providerId="ADAL" clId="{ED47ACC3-9597-4D89-A1DC-43CF280EF274}" dt="2026-01-21T15:21:23.202" v="10" actId="47"/>
        <pc:sldMkLst>
          <pc:docMk/>
          <pc:sldMk cId="2138357973" sldId="385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221445646" sldId="409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2724352771" sldId="450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1103086455" sldId="451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3857947622" sldId="453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3055247458" sldId="454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859300771" sldId="456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3851354259" sldId="457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636318280" sldId="458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3764022702" sldId="459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588994549" sldId="460"/>
        </pc:sldMkLst>
      </pc:sldChg>
      <pc:sldChg chg="delSp del mod delAnim">
        <pc:chgData name="Glen Jones" userId="e846aaca-4b24-4b13-b0d0-f2308e16b284" providerId="ADAL" clId="{ED47ACC3-9597-4D89-A1DC-43CF280EF274}" dt="2026-01-21T15:21:23.202" v="10" actId="47"/>
        <pc:sldMkLst>
          <pc:docMk/>
          <pc:sldMk cId="2160521376" sldId="476"/>
        </pc:sldMkLst>
        <pc:spChg chg="del">
          <ac:chgData name="Glen Jones" userId="e846aaca-4b24-4b13-b0d0-f2308e16b284" providerId="ADAL" clId="{ED47ACC3-9597-4D89-A1DC-43CF280EF274}" dt="2026-01-21T13:09:35.840" v="8" actId="478"/>
          <ac:spMkLst>
            <pc:docMk/>
            <pc:sldMk cId="2160521376" sldId="476"/>
            <ac:spMk id="12" creationId="{B2824FC9-A0ED-F77B-0A2F-545FC57D018E}"/>
          </ac:spMkLst>
        </pc:spChg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1631653566" sldId="477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853248763" sldId="478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2295930627" sldId="479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2169664061" sldId="480"/>
        </pc:sldMkLst>
      </pc:sldChg>
      <pc:sldChg chg="modSp mod">
        <pc:chgData name="Glen Jones" userId="e846aaca-4b24-4b13-b0d0-f2308e16b284" providerId="ADAL" clId="{ED47ACC3-9597-4D89-A1DC-43CF280EF274}" dt="2026-01-21T13:08:32.980" v="7" actId="14100"/>
        <pc:sldMkLst>
          <pc:docMk/>
          <pc:sldMk cId="1731609184" sldId="483"/>
        </pc:sldMkLst>
        <pc:spChg chg="mod">
          <ac:chgData name="Glen Jones" userId="e846aaca-4b24-4b13-b0d0-f2308e16b284" providerId="ADAL" clId="{ED47ACC3-9597-4D89-A1DC-43CF280EF274}" dt="2026-01-21T13:08:27.616" v="6" actId="14100"/>
          <ac:spMkLst>
            <pc:docMk/>
            <pc:sldMk cId="1731609184" sldId="483"/>
            <ac:spMk id="2" creationId="{EBD02FA9-1BE9-AE3F-C116-AACE9B3F55A1}"/>
          </ac:spMkLst>
        </pc:spChg>
        <pc:graphicFrameChg chg="mod">
          <ac:chgData name="Glen Jones" userId="e846aaca-4b24-4b13-b0d0-f2308e16b284" providerId="ADAL" clId="{ED47ACC3-9597-4D89-A1DC-43CF280EF274}" dt="2026-01-21T13:08:32.980" v="7" actId="14100"/>
          <ac:graphicFrameMkLst>
            <pc:docMk/>
            <pc:sldMk cId="1731609184" sldId="483"/>
            <ac:graphicFrameMk id="4" creationId="{AF445000-5FBD-8D6B-F69F-75DCAAD0B05E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1-21T13:08:22.065" v="4" actId="14100"/>
        <pc:sldMkLst>
          <pc:docMk/>
          <pc:sldMk cId="2618056691" sldId="484"/>
        </pc:sldMkLst>
        <pc:graphicFrameChg chg="mod">
          <ac:chgData name="Glen Jones" userId="e846aaca-4b24-4b13-b0d0-f2308e16b284" providerId="ADAL" clId="{ED47ACC3-9597-4D89-A1DC-43CF280EF274}" dt="2026-01-21T13:08:22.065" v="4" actId="14100"/>
          <ac:graphicFrameMkLst>
            <pc:docMk/>
            <pc:sldMk cId="2618056691" sldId="484"/>
            <ac:graphicFrameMk id="4" creationId="{54A136E9-64B0-B0D5-2C77-57CA9C1905EC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1-21T13:08:17.017" v="3" actId="14100"/>
        <pc:sldMkLst>
          <pc:docMk/>
          <pc:sldMk cId="3839144166" sldId="485"/>
        </pc:sldMkLst>
        <pc:graphicFrameChg chg="mod">
          <ac:chgData name="Glen Jones" userId="e846aaca-4b24-4b13-b0d0-f2308e16b284" providerId="ADAL" clId="{ED47ACC3-9597-4D89-A1DC-43CF280EF274}" dt="2026-01-21T13:08:17.017" v="3" actId="14100"/>
          <ac:graphicFrameMkLst>
            <pc:docMk/>
            <pc:sldMk cId="3839144166" sldId="485"/>
            <ac:graphicFrameMk id="4" creationId="{9432FF79-B29D-9604-5086-B91A48A6746E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1-21T13:08:13.326" v="2" actId="14100"/>
        <pc:sldMkLst>
          <pc:docMk/>
          <pc:sldMk cId="2136386733" sldId="486"/>
        </pc:sldMkLst>
        <pc:graphicFrameChg chg="mod">
          <ac:chgData name="Glen Jones" userId="e846aaca-4b24-4b13-b0d0-f2308e16b284" providerId="ADAL" clId="{ED47ACC3-9597-4D89-A1DC-43CF280EF274}" dt="2026-01-21T13:08:13.326" v="2" actId="14100"/>
          <ac:graphicFrameMkLst>
            <pc:docMk/>
            <pc:sldMk cId="2136386733" sldId="486"/>
            <ac:graphicFrameMk id="4" creationId="{F2642597-50FC-F4B7-9BDC-FCBC0A33AE9C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1-21T13:08:08.647" v="1" actId="14100"/>
        <pc:sldMkLst>
          <pc:docMk/>
          <pc:sldMk cId="1053725303" sldId="487"/>
        </pc:sldMkLst>
        <pc:graphicFrameChg chg="mod">
          <ac:chgData name="Glen Jones" userId="e846aaca-4b24-4b13-b0d0-f2308e16b284" providerId="ADAL" clId="{ED47ACC3-9597-4D89-A1DC-43CF280EF274}" dt="2026-01-21T13:08:08.647" v="1" actId="14100"/>
          <ac:graphicFrameMkLst>
            <pc:docMk/>
            <pc:sldMk cId="1053725303" sldId="487"/>
            <ac:graphicFrameMk id="4" creationId="{6F29B39E-379A-C6E8-7AB1-92114126ABF5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1-21T13:08:02.899" v="0" actId="14100"/>
        <pc:sldMkLst>
          <pc:docMk/>
          <pc:sldMk cId="3590490728" sldId="488"/>
        </pc:sldMkLst>
        <pc:graphicFrameChg chg="mod">
          <ac:chgData name="Glen Jones" userId="e846aaca-4b24-4b13-b0d0-f2308e16b284" providerId="ADAL" clId="{ED47ACC3-9597-4D89-A1DC-43CF280EF274}" dt="2026-01-21T13:08:02.899" v="0" actId="14100"/>
          <ac:graphicFrameMkLst>
            <pc:docMk/>
            <pc:sldMk cId="3590490728" sldId="488"/>
            <ac:graphicFrameMk id="4" creationId="{05143E11-B41B-F486-8E46-44FAB7241DC9}"/>
          </ac:graphicFrameMkLst>
        </pc:graphicFrameChg>
      </pc:sldChg>
      <pc:sldChg chg="addSp modSp mod">
        <pc:chgData name="Glen Jones" userId="e846aaca-4b24-4b13-b0d0-f2308e16b284" providerId="ADAL" clId="{ED47ACC3-9597-4D89-A1DC-43CF280EF274}" dt="2026-01-21T15:21:37.199" v="24" actId="14100"/>
        <pc:sldMkLst>
          <pc:docMk/>
          <pc:sldMk cId="1430095504" sldId="536"/>
        </pc:sldMkLst>
        <pc:spChg chg="add mod">
          <ac:chgData name="Glen Jones" userId="e846aaca-4b24-4b13-b0d0-f2308e16b284" providerId="ADAL" clId="{ED47ACC3-9597-4D89-A1DC-43CF280EF274}" dt="2026-01-21T15:21:37.199" v="24" actId="14100"/>
          <ac:spMkLst>
            <pc:docMk/>
            <pc:sldMk cId="1430095504" sldId="536"/>
            <ac:spMk id="5" creationId="{0D861451-32EC-A82C-4800-4079B569781D}"/>
          </ac:spMkLst>
        </pc:spChg>
      </pc:sldChg>
      <pc:sldChg chg="del">
        <pc:chgData name="Glen Jones" userId="e846aaca-4b24-4b13-b0d0-f2308e16b284" providerId="ADAL" clId="{ED47ACC3-9597-4D89-A1DC-43CF280EF274}" dt="2026-01-21T15:21:23.202" v="10" actId="47"/>
        <pc:sldMkLst>
          <pc:docMk/>
          <pc:sldMk cId="395038005" sldId="537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1404741697" sldId="538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868936875" sldId="539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3409573587" sldId="540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1772649406" sldId="541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291345975" sldId="542"/>
        </pc:sldMkLst>
      </pc:sldChg>
      <pc:sldChg chg="del">
        <pc:chgData name="Glen Jones" userId="e846aaca-4b24-4b13-b0d0-f2308e16b284" providerId="ADAL" clId="{ED47ACC3-9597-4D89-A1DC-43CF280EF274}" dt="2026-01-21T15:21:14.216" v="9" actId="47"/>
        <pc:sldMkLst>
          <pc:docMk/>
          <pc:sldMk cId="3985792088" sldId="54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85EE4840-300B-4B97-B363-40E66B39E6F8}">
      <dgm:prSet phldrT="[Text]" custT="1"/>
      <dgm:spPr/>
      <dgm:t>
        <a:bodyPr/>
        <a:lstStyle/>
        <a:p>
          <a:r>
            <a:rPr lang="en-GB" sz="1400" dirty="0"/>
            <a:t>Personal pronoun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 custT="1"/>
      <dgm:spPr/>
      <dgm:t>
        <a:bodyPr/>
        <a:lstStyle/>
        <a:p>
          <a:r>
            <a:rPr lang="en-GB" sz="1400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 custT="1"/>
      <dgm:spPr/>
      <dgm:t>
        <a:bodyPr/>
        <a:lstStyle/>
        <a:p>
          <a:r>
            <a:rPr lang="en-GB" sz="1400"/>
            <a:t>Possessive </a:t>
          </a:r>
          <a:r>
            <a:rPr lang="en-GB" sz="1400" dirty="0"/>
            <a:t>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 custT="1"/>
      <dgm:spPr/>
      <dgm:t>
        <a:bodyPr/>
        <a:lstStyle/>
        <a:p>
          <a:r>
            <a:rPr lang="en-GB" sz="1400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 custT="1"/>
      <dgm:spPr/>
      <dgm:t>
        <a:bodyPr/>
        <a:lstStyle/>
        <a:p>
          <a:r>
            <a:rPr lang="en-GB" sz="1400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16F437-4E29-4DA6-9B12-8C2C094A9867}" type="pres">
      <dgm:prSet presAssocID="{31AF8B68-B15A-4E4B-BDF6-198E0CF56D5A}" presName="Name14" presStyleCnt="0"/>
      <dgm:spPr/>
    </dgm:pt>
    <dgm:pt modelId="{9409411A-9529-46DE-AAD9-C982CFADE0CA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C9296070-6E53-4310-B2BE-AF05E8A4272A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/>
      <dgm:spPr/>
    </dgm:pt>
    <dgm:pt modelId="{3C77605D-1091-4034-B354-21BC9058F0D0}" type="pres">
      <dgm:prSet presAssocID="{85EE4840-300B-4B97-B363-40E66B39E6F8}" presName="hierChild3" presStyleCnt="0"/>
      <dgm:spPr/>
    </dgm:pt>
    <dgm:pt modelId="{D09A9C6B-A792-4091-AB9E-A9661CFC9C7E}" type="pres">
      <dgm:prSet presAssocID="{7E83ACDE-B37E-4924-9316-5E1299C463D4}" presName="Name19" presStyleLbl="parChTrans1D2" presStyleIdx="1" presStyleCnt="6"/>
      <dgm:spPr/>
    </dgm:pt>
    <dgm:pt modelId="{C36CD759-0286-45BF-AAB0-18C42BB11A6F}" type="pres">
      <dgm:prSet presAssocID="{673BD8DE-1AE9-44BF-86B9-218DD097D45F}" presName="Name21" presStyleCnt="0"/>
      <dgm:spPr/>
    </dgm:pt>
    <dgm:pt modelId="{03FFF0B1-5D70-4C5F-9FBB-E73896A78FA4}" type="pres">
      <dgm:prSet presAssocID="{673BD8DE-1AE9-44BF-86B9-218DD097D45F}" presName="level2Shape" presStyleLbl="node2" presStyleIdx="1" presStyleCnt="6"/>
      <dgm:spPr/>
    </dgm:pt>
    <dgm:pt modelId="{28E1A9C2-CDAD-495B-825A-56849DA587D2}" type="pres">
      <dgm:prSet presAssocID="{673BD8DE-1AE9-44BF-86B9-218DD097D45F}" presName="hierChild3" presStyleCnt="0"/>
      <dgm:spPr/>
    </dgm:pt>
    <dgm:pt modelId="{4FF1F586-0835-4AE9-B2FB-90766FA8598B}" type="pres">
      <dgm:prSet presAssocID="{959F2384-4E1E-4B53-9191-E26EEE0F7AC2}" presName="Name19" presStyleLbl="parChTrans1D2" presStyleIdx="2" presStyleCnt="6"/>
      <dgm:spPr/>
    </dgm:pt>
    <dgm:pt modelId="{1216B620-4682-4EC7-A4D9-0733C8CF9EDD}" type="pres">
      <dgm:prSet presAssocID="{616A1B99-E2B1-4AA3-B1C6-1B6AA2918903}" presName="Name21" presStyleCnt="0"/>
      <dgm:spPr/>
    </dgm:pt>
    <dgm:pt modelId="{C2C69CD7-7193-42D8-BD57-D0A690951B3B}" type="pres">
      <dgm:prSet presAssocID="{616A1B99-E2B1-4AA3-B1C6-1B6AA2918903}" presName="level2Shape" presStyleLbl="node2" presStyleIdx="2" presStyleCnt="6" custScaleX="122211"/>
      <dgm:spPr/>
    </dgm:pt>
    <dgm:pt modelId="{CCC3839C-33B6-4C66-B67C-F997CD8106AA}" type="pres">
      <dgm:prSet presAssocID="{616A1B99-E2B1-4AA3-B1C6-1B6AA2918903}" presName="hierChild3" presStyleCnt="0"/>
      <dgm:spPr/>
    </dgm:pt>
    <dgm:pt modelId="{232F13DF-1459-441C-9818-08BF91994864}" type="pres">
      <dgm:prSet presAssocID="{FFA1CD61-3162-436D-B215-ECC24F876E31}" presName="Name19" presStyleLbl="parChTrans1D2" presStyleIdx="3" presStyleCnt="6"/>
      <dgm:spPr/>
    </dgm:pt>
    <dgm:pt modelId="{7681E061-CD2F-47FF-A13B-DA7451B56625}" type="pres">
      <dgm:prSet presAssocID="{1D7AC1C0-1C1C-4459-BFD6-A1FB7F1EAA42}" presName="Name21" presStyleCnt="0"/>
      <dgm:spPr/>
    </dgm:pt>
    <dgm:pt modelId="{6BF3B85B-E081-4C99-88D1-41B5F5E05611}" type="pres">
      <dgm:prSet presAssocID="{1D7AC1C0-1C1C-4459-BFD6-A1FB7F1EAA42}" presName="level2Shape" presStyleLbl="node2" presStyleIdx="3" presStyleCnt="6"/>
      <dgm:spPr/>
    </dgm:pt>
    <dgm:pt modelId="{72AAB815-2848-47E6-BF3F-10263D0B1754}" type="pres">
      <dgm:prSet presAssocID="{1D7AC1C0-1C1C-4459-BFD6-A1FB7F1EAA42}" presName="hierChild3" presStyleCnt="0"/>
      <dgm:spPr/>
    </dgm:pt>
    <dgm:pt modelId="{9A8D0BA9-7222-4FA4-A947-1C95B0D80949}" type="pres">
      <dgm:prSet presAssocID="{0E82B521-7A54-427C-AD20-C59ED83D613D}" presName="Name19" presStyleLbl="parChTrans1D2" presStyleIdx="4" presStyleCnt="6"/>
      <dgm:spPr/>
    </dgm:pt>
    <dgm:pt modelId="{CB2441FB-6A69-4E50-883F-C4018F6BB989}" type="pres">
      <dgm:prSet presAssocID="{83F62177-DE95-4793-BD9D-974101F3D8C1}" presName="Name21" presStyleCnt="0"/>
      <dgm:spPr/>
    </dgm:pt>
    <dgm:pt modelId="{F7573873-A247-4A35-A901-9E5B63602273}" type="pres">
      <dgm:prSet presAssocID="{83F62177-DE95-4793-BD9D-974101F3D8C1}" presName="level2Shape" presStyleLbl="node2" presStyleIdx="4" presStyleCnt="6"/>
      <dgm:spPr/>
    </dgm:pt>
    <dgm:pt modelId="{82BF816B-9487-4A3F-8D9B-0BEEC5093861}" type="pres">
      <dgm:prSet presAssocID="{83F62177-DE95-4793-BD9D-974101F3D8C1}" presName="hierChild3" presStyleCnt="0"/>
      <dgm:spPr/>
    </dgm:pt>
    <dgm:pt modelId="{09CB1668-B8F8-45B4-B7C8-F16E3A1BCEFB}" type="pres">
      <dgm:prSet presAssocID="{10AB1CA6-EAA9-4A3B-B348-45279AA45145}" presName="Name19" presStyleLbl="parChTrans1D2" presStyleIdx="5" presStyleCnt="6"/>
      <dgm:spPr/>
    </dgm:pt>
    <dgm:pt modelId="{ACD84F5E-B960-441A-AAF2-258A36AEE64B}" type="pres">
      <dgm:prSet presAssocID="{92A12367-9228-4B0C-916C-7276BBAD6A9F}" presName="Name21" presStyleCnt="0"/>
      <dgm:spPr/>
    </dgm:pt>
    <dgm:pt modelId="{5EC6327C-B872-4C72-ADDF-4EA1667BDE60}" type="pres">
      <dgm:prSet presAssocID="{92A12367-9228-4B0C-916C-7276BBAD6A9F}" presName="level2Shape" presStyleLbl="node2" presStyleIdx="5" presStyleCnt="6"/>
      <dgm:spPr/>
    </dgm:pt>
    <dgm:pt modelId="{5EFE5431-D674-429D-8A9A-C330B864CC0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BA8301-ED66-4D96-AEFF-ADE588B89F79}" type="presOf" srcId="{10AB1CA6-EAA9-4A3B-B348-45279AA45145}" destId="{09CB1668-B8F8-45B4-B7C8-F16E3A1BCEFB}" srcOrd="0" destOrd="0" presId="urn:microsoft.com/office/officeart/2005/8/layout/hierarchy6"/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4318B314-452C-489A-8E01-9A10320FA44B}" type="presOf" srcId="{616A1B99-E2B1-4AA3-B1C6-1B6AA2918903}" destId="{C2C69CD7-7193-42D8-BD57-D0A690951B3B}" srcOrd="0" destOrd="0" presId="urn:microsoft.com/office/officeart/2005/8/layout/hierarchy6"/>
    <dgm:cxn modelId="{A3A27C19-46DB-4E61-818F-7CC9758EDD14}" type="presOf" srcId="{959F2384-4E1E-4B53-9191-E26EEE0F7AC2}" destId="{4FF1F586-0835-4AE9-B2FB-90766FA8598B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7F517120-71B7-4839-8277-298F52BA5980}" type="presOf" srcId="{31AF8B68-B15A-4E4B-BDF6-198E0CF56D5A}" destId="{9409411A-9529-46DE-AAD9-C982CFADE0CA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630E5765-D56A-469A-AD74-55C4B8D31B6A}" type="presOf" srcId="{85E1F56E-4DC8-493F-A921-F526B5152DAA}" destId="{BA92CD4C-CD49-4DA8-95BC-259EFFF4E9F6}" srcOrd="0" destOrd="0" presId="urn:microsoft.com/office/officeart/2005/8/layout/hierarchy6"/>
    <dgm:cxn modelId="{5D30E570-62DD-423F-B15E-118A17A93C9E}" type="presOf" srcId="{0E82B521-7A54-427C-AD20-C59ED83D613D}" destId="{9A8D0BA9-7222-4FA4-A947-1C95B0D80949}" srcOrd="0" destOrd="0" presId="urn:microsoft.com/office/officeart/2005/8/layout/hierarchy6"/>
    <dgm:cxn modelId="{6340CD73-CE9D-458B-A65A-914716C4F34D}" type="presOf" srcId="{85EE4840-300B-4B97-B363-40E66B39E6F8}" destId="{25BCB292-E029-4F0A-B53F-27AD2F195B11}" srcOrd="0" destOrd="0" presId="urn:microsoft.com/office/officeart/2005/8/layout/hierarchy6"/>
    <dgm:cxn modelId="{F075CF55-D0F2-44F2-98F8-809B226DC4CF}" type="presOf" srcId="{7E83ACDE-B37E-4924-9316-5E1299C463D4}" destId="{D09A9C6B-A792-4091-AB9E-A9661CFC9C7E}" srcOrd="0" destOrd="0" presId="urn:microsoft.com/office/officeart/2005/8/layout/hierarchy6"/>
    <dgm:cxn modelId="{D7EBBB7A-AB35-4D12-8871-A65BD7792658}" type="presOf" srcId="{92A12367-9228-4B0C-916C-7276BBAD6A9F}" destId="{5EC6327C-B872-4C72-ADDF-4EA1667BDE60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C8109984-58AC-40C4-9D9E-AE06715E39BC}" type="presOf" srcId="{673BD8DE-1AE9-44BF-86B9-218DD097D45F}" destId="{03FFF0B1-5D70-4C5F-9FBB-E73896A78FA4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AFC6BAA5-C4E4-4D8F-8DDF-EA09AB3FBC39}" type="presOf" srcId="{1D7AC1C0-1C1C-4459-BFD6-A1FB7F1EAA42}" destId="{6BF3B85B-E081-4C99-88D1-41B5F5E05611}" srcOrd="0" destOrd="0" presId="urn:microsoft.com/office/officeart/2005/8/layout/hierarchy6"/>
    <dgm:cxn modelId="{1272D8AF-0810-44D3-A388-C9D74255686B}" type="presOf" srcId="{FFA1CD61-3162-436D-B215-ECC24F876E31}" destId="{232F13DF-1459-441C-9818-08BF91994864}" srcOrd="0" destOrd="0" presId="urn:microsoft.com/office/officeart/2005/8/layout/hierarchy6"/>
    <dgm:cxn modelId="{4AECD7B0-5138-420C-A09B-EFD78E679240}" type="presOf" srcId="{83F62177-DE95-4793-BD9D-974101F3D8C1}" destId="{F7573873-A247-4A35-A901-9E5B63602273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F02B751-72CF-467D-95DC-24F44678860A}" type="presParOf" srcId="{9946BB4B-0D0D-4192-B468-E6FAAB5AE8F3}" destId="{6216F437-4E29-4DA6-9B12-8C2C094A9867}" srcOrd="0" destOrd="0" presId="urn:microsoft.com/office/officeart/2005/8/layout/hierarchy6"/>
    <dgm:cxn modelId="{5A460273-6109-4B90-8809-3EDCB7CE48BD}" type="presParOf" srcId="{6216F437-4E29-4DA6-9B12-8C2C094A9867}" destId="{9409411A-9529-46DE-AAD9-C982CFADE0CA}" srcOrd="0" destOrd="0" presId="urn:microsoft.com/office/officeart/2005/8/layout/hierarchy6"/>
    <dgm:cxn modelId="{3BB0BB87-9380-4DB1-8D40-16FDDDA14329}" type="presParOf" srcId="{6216F437-4E29-4DA6-9B12-8C2C094A9867}" destId="{C9296070-6E53-4310-B2BE-AF05E8A4272A}" srcOrd="1" destOrd="0" presId="urn:microsoft.com/office/officeart/2005/8/layout/hierarchy6"/>
    <dgm:cxn modelId="{49163B08-13FE-4D5D-9099-987EFBE5A813}" type="presParOf" srcId="{C9296070-6E53-4310-B2BE-AF05E8A4272A}" destId="{BA92CD4C-CD49-4DA8-95BC-259EFFF4E9F6}" srcOrd="0" destOrd="0" presId="urn:microsoft.com/office/officeart/2005/8/layout/hierarchy6"/>
    <dgm:cxn modelId="{FA04529F-3CC1-4B5D-B075-935EB428AD41}" type="presParOf" srcId="{C9296070-6E53-4310-B2BE-AF05E8A4272A}" destId="{EDB26BF5-AA40-4293-949B-11E34AA1A26D}" srcOrd="1" destOrd="0" presId="urn:microsoft.com/office/officeart/2005/8/layout/hierarchy6"/>
    <dgm:cxn modelId="{57039300-84BA-4303-9CA5-D80FB7A45D71}" type="presParOf" srcId="{EDB26BF5-AA40-4293-949B-11E34AA1A26D}" destId="{25BCB292-E029-4F0A-B53F-27AD2F195B11}" srcOrd="0" destOrd="0" presId="urn:microsoft.com/office/officeart/2005/8/layout/hierarchy6"/>
    <dgm:cxn modelId="{925EBDC6-1B20-441D-B9D1-B89278CF74E5}" type="presParOf" srcId="{EDB26BF5-AA40-4293-949B-11E34AA1A26D}" destId="{3C77605D-1091-4034-B354-21BC9058F0D0}" srcOrd="1" destOrd="0" presId="urn:microsoft.com/office/officeart/2005/8/layout/hierarchy6"/>
    <dgm:cxn modelId="{0782C1D2-A278-48D4-95E9-9C1EA2A06647}" type="presParOf" srcId="{C9296070-6E53-4310-B2BE-AF05E8A4272A}" destId="{D09A9C6B-A792-4091-AB9E-A9661CFC9C7E}" srcOrd="2" destOrd="0" presId="urn:microsoft.com/office/officeart/2005/8/layout/hierarchy6"/>
    <dgm:cxn modelId="{D9776C74-B600-424F-80AE-737A7DAB7CEC}" type="presParOf" srcId="{C9296070-6E53-4310-B2BE-AF05E8A4272A}" destId="{C36CD759-0286-45BF-AAB0-18C42BB11A6F}" srcOrd="3" destOrd="0" presId="urn:microsoft.com/office/officeart/2005/8/layout/hierarchy6"/>
    <dgm:cxn modelId="{CD6496F8-4BFE-42F2-AB60-E50436D94613}" type="presParOf" srcId="{C36CD759-0286-45BF-AAB0-18C42BB11A6F}" destId="{03FFF0B1-5D70-4C5F-9FBB-E73896A78FA4}" srcOrd="0" destOrd="0" presId="urn:microsoft.com/office/officeart/2005/8/layout/hierarchy6"/>
    <dgm:cxn modelId="{190127AF-A348-4BC7-8F08-6FB5BE8AD902}" type="presParOf" srcId="{C36CD759-0286-45BF-AAB0-18C42BB11A6F}" destId="{28E1A9C2-CDAD-495B-825A-56849DA587D2}" srcOrd="1" destOrd="0" presId="urn:microsoft.com/office/officeart/2005/8/layout/hierarchy6"/>
    <dgm:cxn modelId="{4CB08245-DF43-422E-9A7B-AE468DF79157}" type="presParOf" srcId="{C9296070-6E53-4310-B2BE-AF05E8A4272A}" destId="{4FF1F586-0835-4AE9-B2FB-90766FA8598B}" srcOrd="4" destOrd="0" presId="urn:microsoft.com/office/officeart/2005/8/layout/hierarchy6"/>
    <dgm:cxn modelId="{DD8FCA96-A778-4234-8ADC-8F5BB877E15D}" type="presParOf" srcId="{C9296070-6E53-4310-B2BE-AF05E8A4272A}" destId="{1216B620-4682-4EC7-A4D9-0733C8CF9EDD}" srcOrd="5" destOrd="0" presId="urn:microsoft.com/office/officeart/2005/8/layout/hierarchy6"/>
    <dgm:cxn modelId="{9D7C3394-F92B-4BA8-9CC5-8CC0592461AE}" type="presParOf" srcId="{1216B620-4682-4EC7-A4D9-0733C8CF9EDD}" destId="{C2C69CD7-7193-42D8-BD57-D0A690951B3B}" srcOrd="0" destOrd="0" presId="urn:microsoft.com/office/officeart/2005/8/layout/hierarchy6"/>
    <dgm:cxn modelId="{E89D1D5E-04C8-4993-A3DE-2116763F303C}" type="presParOf" srcId="{1216B620-4682-4EC7-A4D9-0733C8CF9EDD}" destId="{CCC3839C-33B6-4C66-B67C-F997CD8106AA}" srcOrd="1" destOrd="0" presId="urn:microsoft.com/office/officeart/2005/8/layout/hierarchy6"/>
    <dgm:cxn modelId="{093645B4-9E2A-4387-B9A6-C0F075C888FF}" type="presParOf" srcId="{C9296070-6E53-4310-B2BE-AF05E8A4272A}" destId="{232F13DF-1459-441C-9818-08BF91994864}" srcOrd="6" destOrd="0" presId="urn:microsoft.com/office/officeart/2005/8/layout/hierarchy6"/>
    <dgm:cxn modelId="{7122AD34-22A2-4B11-9A99-F062164BF472}" type="presParOf" srcId="{C9296070-6E53-4310-B2BE-AF05E8A4272A}" destId="{7681E061-CD2F-47FF-A13B-DA7451B56625}" srcOrd="7" destOrd="0" presId="urn:microsoft.com/office/officeart/2005/8/layout/hierarchy6"/>
    <dgm:cxn modelId="{5544AA45-E2B1-4F55-8331-2B7A2DD571DF}" type="presParOf" srcId="{7681E061-CD2F-47FF-A13B-DA7451B56625}" destId="{6BF3B85B-E081-4C99-88D1-41B5F5E05611}" srcOrd="0" destOrd="0" presId="urn:microsoft.com/office/officeart/2005/8/layout/hierarchy6"/>
    <dgm:cxn modelId="{4E09D8D2-9797-4CAA-8770-BE51E7E5C0AF}" type="presParOf" srcId="{7681E061-CD2F-47FF-A13B-DA7451B56625}" destId="{72AAB815-2848-47E6-BF3F-10263D0B1754}" srcOrd="1" destOrd="0" presId="urn:microsoft.com/office/officeart/2005/8/layout/hierarchy6"/>
    <dgm:cxn modelId="{241F094F-D8EC-41FE-A28A-D9BAE55E7CB1}" type="presParOf" srcId="{C9296070-6E53-4310-B2BE-AF05E8A4272A}" destId="{9A8D0BA9-7222-4FA4-A947-1C95B0D80949}" srcOrd="8" destOrd="0" presId="urn:microsoft.com/office/officeart/2005/8/layout/hierarchy6"/>
    <dgm:cxn modelId="{05CEA8A5-7E61-4B18-AC31-0B8895BFA878}" type="presParOf" srcId="{C9296070-6E53-4310-B2BE-AF05E8A4272A}" destId="{CB2441FB-6A69-4E50-883F-C4018F6BB989}" srcOrd="9" destOrd="0" presId="urn:microsoft.com/office/officeart/2005/8/layout/hierarchy6"/>
    <dgm:cxn modelId="{B9F29F5F-CAAC-450B-ACF0-CD4785184AC6}" type="presParOf" srcId="{CB2441FB-6A69-4E50-883F-C4018F6BB989}" destId="{F7573873-A247-4A35-A901-9E5B63602273}" srcOrd="0" destOrd="0" presId="urn:microsoft.com/office/officeart/2005/8/layout/hierarchy6"/>
    <dgm:cxn modelId="{11B6823E-7613-47B1-B374-A31143FF0124}" type="presParOf" srcId="{CB2441FB-6A69-4E50-883F-C4018F6BB989}" destId="{82BF816B-9487-4A3F-8D9B-0BEEC5093861}" srcOrd="1" destOrd="0" presId="urn:microsoft.com/office/officeart/2005/8/layout/hierarchy6"/>
    <dgm:cxn modelId="{A49BA3AA-FCD9-41E6-A4F7-D45E6EDFA039}" type="presParOf" srcId="{C9296070-6E53-4310-B2BE-AF05E8A4272A}" destId="{09CB1668-B8F8-45B4-B7C8-F16E3A1BCEFB}" srcOrd="10" destOrd="0" presId="urn:microsoft.com/office/officeart/2005/8/layout/hierarchy6"/>
    <dgm:cxn modelId="{76EA9293-5DBE-44FD-A837-E27C8C26D80F}" type="presParOf" srcId="{C9296070-6E53-4310-B2BE-AF05E8A4272A}" destId="{ACD84F5E-B960-441A-AAF2-258A36AEE64B}" srcOrd="11" destOrd="0" presId="urn:microsoft.com/office/officeart/2005/8/layout/hierarchy6"/>
    <dgm:cxn modelId="{49E02917-78EF-43F7-8889-6230AEB95269}" type="presParOf" srcId="{ACD84F5E-B960-441A-AAF2-258A36AEE64B}" destId="{5EC6327C-B872-4C72-ADDF-4EA1667BDE60}" srcOrd="0" destOrd="0" presId="urn:microsoft.com/office/officeart/2005/8/layout/hierarchy6"/>
    <dgm:cxn modelId="{0431EFB5-02E2-4F35-896C-585B7B57D802}" type="presParOf" srcId="{ACD84F5E-B960-441A-AAF2-258A36AEE64B}" destId="{5EFE5431-D674-429D-8A9A-C330B864CC0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- </a:t>
          </a:r>
          <a:r>
            <a:rPr lang="en-GB" b="0" i="0" dirty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  -</a:t>
          </a:r>
          <a:r>
            <a:rPr lang="en-GB" b="0" i="0" dirty="0"/>
            <a:t>myself, yourself, himself, herself, itself, ourselves, yourselves, themselves</a:t>
          </a:r>
          <a:endParaRPr lang="en-GB" dirty="0"/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9411A-9529-46DE-AAD9-C982CFADE0CA}">
      <dsp:nvSpPr>
        <dsp:cNvPr id="0" name=""/>
        <dsp:cNvSpPr/>
      </dsp:nvSpPr>
      <dsp:spPr>
        <a:xfrm>
          <a:off x="4693564" y="874588"/>
          <a:ext cx="1395170" cy="9301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720806" y="901830"/>
        <a:ext cx="1340686" cy="875629"/>
      </dsp:txXfrm>
    </dsp:sp>
    <dsp:sp modelId="{BA92CD4C-CD49-4DA8-95BC-259EFFF4E9F6}">
      <dsp:nvSpPr>
        <dsp:cNvPr id="0" name=""/>
        <dsp:cNvSpPr/>
      </dsp:nvSpPr>
      <dsp:spPr>
        <a:xfrm>
          <a:off x="701904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4689245" y="0"/>
              </a:moveTo>
              <a:lnTo>
                <a:pt x="4689245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431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</a:t>
          </a:r>
        </a:p>
      </dsp:txBody>
      <dsp:txXfrm>
        <a:off x="31561" y="2203989"/>
        <a:ext cx="1340686" cy="875629"/>
      </dsp:txXfrm>
    </dsp:sp>
    <dsp:sp modelId="{D09A9C6B-A792-4091-AB9E-A9661CFC9C7E}">
      <dsp:nvSpPr>
        <dsp:cNvPr id="0" name=""/>
        <dsp:cNvSpPr/>
      </dsp:nvSpPr>
      <dsp:spPr>
        <a:xfrm>
          <a:off x="2515626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2875523" y="0"/>
              </a:moveTo>
              <a:lnTo>
                <a:pt x="2875523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FF0B1-5D70-4C5F-9FBB-E73896A78FA4}">
      <dsp:nvSpPr>
        <dsp:cNvPr id="0" name=""/>
        <dsp:cNvSpPr/>
      </dsp:nvSpPr>
      <dsp:spPr>
        <a:xfrm>
          <a:off x="1818041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Possessive </a:t>
          </a:r>
          <a:r>
            <a:rPr lang="en-GB" sz="1400" kern="1200" dirty="0"/>
            <a:t>pronoun</a:t>
          </a:r>
        </a:p>
      </dsp:txBody>
      <dsp:txXfrm>
        <a:off x="1845283" y="2203989"/>
        <a:ext cx="1340686" cy="875629"/>
      </dsp:txXfrm>
    </dsp:sp>
    <dsp:sp modelId="{4FF1F586-0835-4AE9-B2FB-90766FA8598B}">
      <dsp:nvSpPr>
        <dsp:cNvPr id="0" name=""/>
        <dsp:cNvSpPr/>
      </dsp:nvSpPr>
      <dsp:spPr>
        <a:xfrm>
          <a:off x="4484289" y="1804702"/>
          <a:ext cx="906860" cy="372045"/>
        </a:xfrm>
        <a:custGeom>
          <a:avLst/>
          <a:gdLst/>
          <a:ahLst/>
          <a:cxnLst/>
          <a:rect l="0" t="0" r="0" b="0"/>
          <a:pathLst>
            <a:path>
              <a:moveTo>
                <a:pt x="906860" y="0"/>
              </a:moveTo>
              <a:lnTo>
                <a:pt x="906860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69CD7-7193-42D8-BD57-D0A690951B3B}">
      <dsp:nvSpPr>
        <dsp:cNvPr id="0" name=""/>
        <dsp:cNvSpPr/>
      </dsp:nvSpPr>
      <dsp:spPr>
        <a:xfrm>
          <a:off x="3631763" y="2176747"/>
          <a:ext cx="1705052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659005" y="2203989"/>
        <a:ext cx="1650568" cy="875629"/>
      </dsp:txXfrm>
    </dsp:sp>
    <dsp:sp modelId="{232F13DF-1459-441C-9818-08BF91994864}">
      <dsp:nvSpPr>
        <dsp:cNvPr id="0" name=""/>
        <dsp:cNvSpPr/>
      </dsp:nvSpPr>
      <dsp:spPr>
        <a:xfrm>
          <a:off x="5391150" y="1804702"/>
          <a:ext cx="1061801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1061801" y="186022"/>
              </a:lnTo>
              <a:lnTo>
                <a:pt x="1061801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3B85B-E081-4C99-88D1-41B5F5E05611}">
      <dsp:nvSpPr>
        <dsp:cNvPr id="0" name=""/>
        <dsp:cNvSpPr/>
      </dsp:nvSpPr>
      <dsp:spPr>
        <a:xfrm>
          <a:off x="5755366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82608" y="2203989"/>
        <a:ext cx="1340686" cy="875629"/>
      </dsp:txXfrm>
    </dsp:sp>
    <dsp:sp modelId="{9A8D0BA9-7222-4FA4-A947-1C95B0D80949}">
      <dsp:nvSpPr>
        <dsp:cNvPr id="0" name=""/>
        <dsp:cNvSpPr/>
      </dsp:nvSpPr>
      <dsp:spPr>
        <a:xfrm>
          <a:off x="5391150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2875523" y="186022"/>
              </a:lnTo>
              <a:lnTo>
                <a:pt x="2875523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73873-A247-4A35-A901-9E5B63602273}">
      <dsp:nvSpPr>
        <dsp:cNvPr id="0" name=""/>
        <dsp:cNvSpPr/>
      </dsp:nvSpPr>
      <dsp:spPr>
        <a:xfrm>
          <a:off x="7569088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596330" y="2203989"/>
        <a:ext cx="1340686" cy="875629"/>
      </dsp:txXfrm>
    </dsp:sp>
    <dsp:sp modelId="{09CB1668-B8F8-45B4-B7C8-F16E3A1BCEFB}">
      <dsp:nvSpPr>
        <dsp:cNvPr id="0" name=""/>
        <dsp:cNvSpPr/>
      </dsp:nvSpPr>
      <dsp:spPr>
        <a:xfrm>
          <a:off x="5391150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4689245" y="186022"/>
              </a:lnTo>
              <a:lnTo>
                <a:pt x="4689245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6327C-B872-4C72-ADDF-4EA1667BDE60}">
      <dsp:nvSpPr>
        <dsp:cNvPr id="0" name=""/>
        <dsp:cNvSpPr/>
      </dsp:nvSpPr>
      <dsp:spPr>
        <a:xfrm>
          <a:off x="938280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410051" y="2203989"/>
        <a:ext cx="1340686" cy="8756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42675" y="33227"/>
          <a:ext cx="1458873" cy="9725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771161" y="61713"/>
        <a:ext cx="1401901" cy="915610"/>
      </dsp:txXfrm>
    </dsp:sp>
    <dsp:sp modelId="{BA92CD4C-CD49-4DA8-95BC-259EFFF4E9F6}">
      <dsp:nvSpPr>
        <dsp:cNvPr id="0" name=""/>
        <dsp:cNvSpPr/>
      </dsp:nvSpPr>
      <dsp:spPr>
        <a:xfrm>
          <a:off x="730772" y="1005810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4741339" y="0"/>
              </a:moveTo>
              <a:lnTo>
                <a:pt x="4741339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5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064" y="1437572"/>
        <a:ext cx="1373415" cy="2305995"/>
      </dsp:txXfrm>
    </dsp:sp>
    <dsp:sp modelId="{7E902AF9-9AEA-4CF3-A59C-72FB5139F38F}">
      <dsp:nvSpPr>
        <dsp:cNvPr id="0" name=""/>
        <dsp:cNvSpPr/>
      </dsp:nvSpPr>
      <dsp:spPr>
        <a:xfrm>
          <a:off x="2627308" y="1005810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2844803" y="0"/>
              </a:moveTo>
              <a:lnTo>
                <a:pt x="2844803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7871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</a:t>
          </a:r>
        </a:p>
      </dsp:txBody>
      <dsp:txXfrm>
        <a:off x="1940600" y="1437572"/>
        <a:ext cx="1373415" cy="2305995"/>
      </dsp:txXfrm>
    </dsp:sp>
    <dsp:sp modelId="{B7F73BA2-CD5E-4E48-BBB0-7C2FD401D386}">
      <dsp:nvSpPr>
        <dsp:cNvPr id="0" name=""/>
        <dsp:cNvSpPr/>
      </dsp:nvSpPr>
      <dsp:spPr>
        <a:xfrm>
          <a:off x="4523844" y="1005810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948267" y="0"/>
              </a:moveTo>
              <a:lnTo>
                <a:pt x="948267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94407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37136" y="1437572"/>
        <a:ext cx="1373415" cy="2305995"/>
      </dsp:txXfrm>
    </dsp:sp>
    <dsp:sp modelId="{0A536300-1155-466B-A7D1-77A866128735}">
      <dsp:nvSpPr>
        <dsp:cNvPr id="0" name=""/>
        <dsp:cNvSpPr/>
      </dsp:nvSpPr>
      <dsp:spPr>
        <a:xfrm>
          <a:off x="5472112" y="1005810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948267" y="194516"/>
              </a:lnTo>
              <a:lnTo>
                <a:pt x="948267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90943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33672" y="1437572"/>
        <a:ext cx="1373415" cy="2305995"/>
      </dsp:txXfrm>
    </dsp:sp>
    <dsp:sp modelId="{9F646173-1F2D-4775-8139-D16AA474BC8D}">
      <dsp:nvSpPr>
        <dsp:cNvPr id="0" name=""/>
        <dsp:cNvSpPr/>
      </dsp:nvSpPr>
      <dsp:spPr>
        <a:xfrm>
          <a:off x="5472112" y="1005810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2844803" y="194516"/>
              </a:lnTo>
              <a:lnTo>
                <a:pt x="2844803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87479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630208" y="1437572"/>
        <a:ext cx="1373415" cy="2305995"/>
      </dsp:txXfrm>
    </dsp:sp>
    <dsp:sp modelId="{541852C4-1413-4427-9206-83AE0A50A023}">
      <dsp:nvSpPr>
        <dsp:cNvPr id="0" name=""/>
        <dsp:cNvSpPr/>
      </dsp:nvSpPr>
      <dsp:spPr>
        <a:xfrm>
          <a:off x="5472112" y="1005810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4741339" y="194516"/>
              </a:lnTo>
              <a:lnTo>
                <a:pt x="4741339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84015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526744" y="1437572"/>
        <a:ext cx="1373415" cy="230599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30292" y="66702"/>
          <a:ext cx="1455064" cy="97004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758704" y="95114"/>
        <a:ext cx="1398240" cy="913219"/>
      </dsp:txXfrm>
    </dsp:sp>
    <dsp:sp modelId="{BA92CD4C-CD49-4DA8-95BC-259EFFF4E9F6}">
      <dsp:nvSpPr>
        <dsp:cNvPr id="0" name=""/>
        <dsp:cNvSpPr/>
      </dsp:nvSpPr>
      <dsp:spPr>
        <a:xfrm>
          <a:off x="728864" y="1036745"/>
          <a:ext cx="4728960" cy="388017"/>
        </a:xfrm>
        <a:custGeom>
          <a:avLst/>
          <a:gdLst/>
          <a:ahLst/>
          <a:cxnLst/>
          <a:rect l="0" t="0" r="0" b="0"/>
          <a:pathLst>
            <a:path>
              <a:moveTo>
                <a:pt x="4728960" y="0"/>
              </a:moveTo>
              <a:lnTo>
                <a:pt x="4728960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2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3949" y="1467379"/>
        <a:ext cx="1369830" cy="2299975"/>
      </dsp:txXfrm>
    </dsp:sp>
    <dsp:sp modelId="{7E902AF9-9AEA-4CF3-A59C-72FB5139F38F}">
      <dsp:nvSpPr>
        <dsp:cNvPr id="0" name=""/>
        <dsp:cNvSpPr/>
      </dsp:nvSpPr>
      <dsp:spPr>
        <a:xfrm>
          <a:off x="2620448" y="1036745"/>
          <a:ext cx="2837376" cy="388017"/>
        </a:xfrm>
        <a:custGeom>
          <a:avLst/>
          <a:gdLst/>
          <a:ahLst/>
          <a:cxnLst/>
          <a:rect l="0" t="0" r="0" b="0"/>
          <a:pathLst>
            <a:path>
              <a:moveTo>
                <a:pt x="2837376" y="0"/>
              </a:moveTo>
              <a:lnTo>
                <a:pt x="2837376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2916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 - </a:t>
          </a:r>
          <a:r>
            <a:rPr lang="en-GB" sz="1400" b="0" i="0" kern="1200" dirty="0"/>
            <a:t>mine, yours, his, hers, ours, theirs</a:t>
          </a:r>
          <a:endParaRPr lang="en-GB" sz="1400" kern="1200" dirty="0"/>
        </a:p>
      </dsp:txBody>
      <dsp:txXfrm>
        <a:off x="1935533" y="1467379"/>
        <a:ext cx="1369830" cy="2299975"/>
      </dsp:txXfrm>
    </dsp:sp>
    <dsp:sp modelId="{B7F73BA2-CD5E-4E48-BBB0-7C2FD401D386}">
      <dsp:nvSpPr>
        <dsp:cNvPr id="0" name=""/>
        <dsp:cNvSpPr/>
      </dsp:nvSpPr>
      <dsp:spPr>
        <a:xfrm>
          <a:off x="4512032" y="1036745"/>
          <a:ext cx="945792" cy="388017"/>
        </a:xfrm>
        <a:custGeom>
          <a:avLst/>
          <a:gdLst/>
          <a:ahLst/>
          <a:cxnLst/>
          <a:rect l="0" t="0" r="0" b="0"/>
          <a:pathLst>
            <a:path>
              <a:moveTo>
                <a:pt x="945792" y="0"/>
              </a:moveTo>
              <a:lnTo>
                <a:pt x="945792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84500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27117" y="1467379"/>
        <a:ext cx="1369830" cy="2299975"/>
      </dsp:txXfrm>
    </dsp:sp>
    <dsp:sp modelId="{0A536300-1155-466B-A7D1-77A866128735}">
      <dsp:nvSpPr>
        <dsp:cNvPr id="0" name=""/>
        <dsp:cNvSpPr/>
      </dsp:nvSpPr>
      <dsp:spPr>
        <a:xfrm>
          <a:off x="5457824" y="1036745"/>
          <a:ext cx="945792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945792" y="194008"/>
              </a:lnTo>
              <a:lnTo>
                <a:pt x="945792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76084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18701" y="1467379"/>
        <a:ext cx="1369830" cy="2299975"/>
      </dsp:txXfrm>
    </dsp:sp>
    <dsp:sp modelId="{9F646173-1F2D-4775-8139-D16AA474BC8D}">
      <dsp:nvSpPr>
        <dsp:cNvPr id="0" name=""/>
        <dsp:cNvSpPr/>
      </dsp:nvSpPr>
      <dsp:spPr>
        <a:xfrm>
          <a:off x="5457824" y="1036745"/>
          <a:ext cx="2837376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2837376" y="194008"/>
              </a:lnTo>
              <a:lnTo>
                <a:pt x="2837376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67668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610285" y="1467379"/>
        <a:ext cx="1369830" cy="2299975"/>
      </dsp:txXfrm>
    </dsp:sp>
    <dsp:sp modelId="{541852C4-1413-4427-9206-83AE0A50A023}">
      <dsp:nvSpPr>
        <dsp:cNvPr id="0" name=""/>
        <dsp:cNvSpPr/>
      </dsp:nvSpPr>
      <dsp:spPr>
        <a:xfrm>
          <a:off x="5457824" y="1036745"/>
          <a:ext cx="4728960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4728960" y="194008"/>
              </a:lnTo>
              <a:lnTo>
                <a:pt x="472896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59252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501869" y="1467379"/>
        <a:ext cx="1369830" cy="229997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30292" y="52414"/>
          <a:ext cx="1455064" cy="97004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758704" y="80826"/>
        <a:ext cx="1398240" cy="913219"/>
      </dsp:txXfrm>
    </dsp:sp>
    <dsp:sp modelId="{BA92CD4C-CD49-4DA8-95BC-259EFFF4E9F6}">
      <dsp:nvSpPr>
        <dsp:cNvPr id="0" name=""/>
        <dsp:cNvSpPr/>
      </dsp:nvSpPr>
      <dsp:spPr>
        <a:xfrm>
          <a:off x="728864" y="1022457"/>
          <a:ext cx="4728960" cy="388017"/>
        </a:xfrm>
        <a:custGeom>
          <a:avLst/>
          <a:gdLst/>
          <a:ahLst/>
          <a:cxnLst/>
          <a:rect l="0" t="0" r="0" b="0"/>
          <a:pathLst>
            <a:path>
              <a:moveTo>
                <a:pt x="4728960" y="0"/>
              </a:moveTo>
              <a:lnTo>
                <a:pt x="4728960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2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3949" y="1453092"/>
        <a:ext cx="1369830" cy="2299975"/>
      </dsp:txXfrm>
    </dsp:sp>
    <dsp:sp modelId="{7E902AF9-9AEA-4CF3-A59C-72FB5139F38F}">
      <dsp:nvSpPr>
        <dsp:cNvPr id="0" name=""/>
        <dsp:cNvSpPr/>
      </dsp:nvSpPr>
      <dsp:spPr>
        <a:xfrm>
          <a:off x="2620448" y="1022457"/>
          <a:ext cx="2837376" cy="388017"/>
        </a:xfrm>
        <a:custGeom>
          <a:avLst/>
          <a:gdLst/>
          <a:ahLst/>
          <a:cxnLst/>
          <a:rect l="0" t="0" r="0" b="0"/>
          <a:pathLst>
            <a:path>
              <a:moveTo>
                <a:pt x="2837376" y="0"/>
              </a:moveTo>
              <a:lnTo>
                <a:pt x="2837376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2916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35533" y="1453092"/>
        <a:ext cx="1369830" cy="2299975"/>
      </dsp:txXfrm>
    </dsp:sp>
    <dsp:sp modelId="{B7F73BA2-CD5E-4E48-BBB0-7C2FD401D386}">
      <dsp:nvSpPr>
        <dsp:cNvPr id="0" name=""/>
        <dsp:cNvSpPr/>
      </dsp:nvSpPr>
      <dsp:spPr>
        <a:xfrm>
          <a:off x="4512032" y="1022457"/>
          <a:ext cx="945792" cy="388017"/>
        </a:xfrm>
        <a:custGeom>
          <a:avLst/>
          <a:gdLst/>
          <a:ahLst/>
          <a:cxnLst/>
          <a:rect l="0" t="0" r="0" b="0"/>
          <a:pathLst>
            <a:path>
              <a:moveTo>
                <a:pt x="945792" y="0"/>
              </a:moveTo>
              <a:lnTo>
                <a:pt x="945792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84500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27117" y="1453092"/>
        <a:ext cx="1369830" cy="2299975"/>
      </dsp:txXfrm>
    </dsp:sp>
    <dsp:sp modelId="{0A536300-1155-466B-A7D1-77A866128735}">
      <dsp:nvSpPr>
        <dsp:cNvPr id="0" name=""/>
        <dsp:cNvSpPr/>
      </dsp:nvSpPr>
      <dsp:spPr>
        <a:xfrm>
          <a:off x="5457824" y="1022457"/>
          <a:ext cx="945792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945792" y="194008"/>
              </a:lnTo>
              <a:lnTo>
                <a:pt x="945792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76084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18701" y="1453092"/>
        <a:ext cx="1369830" cy="2299975"/>
      </dsp:txXfrm>
    </dsp:sp>
    <dsp:sp modelId="{9F646173-1F2D-4775-8139-D16AA474BC8D}">
      <dsp:nvSpPr>
        <dsp:cNvPr id="0" name=""/>
        <dsp:cNvSpPr/>
      </dsp:nvSpPr>
      <dsp:spPr>
        <a:xfrm>
          <a:off x="5457824" y="1022457"/>
          <a:ext cx="2837376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2837376" y="194008"/>
              </a:lnTo>
              <a:lnTo>
                <a:pt x="2837376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67668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610285" y="1453092"/>
        <a:ext cx="1369830" cy="2299975"/>
      </dsp:txXfrm>
    </dsp:sp>
    <dsp:sp modelId="{541852C4-1413-4427-9206-83AE0A50A023}">
      <dsp:nvSpPr>
        <dsp:cNvPr id="0" name=""/>
        <dsp:cNvSpPr/>
      </dsp:nvSpPr>
      <dsp:spPr>
        <a:xfrm>
          <a:off x="5457824" y="1022457"/>
          <a:ext cx="4728960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4728960" y="194008"/>
              </a:lnTo>
              <a:lnTo>
                <a:pt x="472896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59252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501869" y="1453092"/>
        <a:ext cx="1369830" cy="229997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42675" y="47515"/>
          <a:ext cx="1458873" cy="9725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771161" y="76001"/>
        <a:ext cx="1401901" cy="915610"/>
      </dsp:txXfrm>
    </dsp:sp>
    <dsp:sp modelId="{BA92CD4C-CD49-4DA8-95BC-259EFFF4E9F6}">
      <dsp:nvSpPr>
        <dsp:cNvPr id="0" name=""/>
        <dsp:cNvSpPr/>
      </dsp:nvSpPr>
      <dsp:spPr>
        <a:xfrm>
          <a:off x="730772" y="1020097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4741339" y="0"/>
              </a:moveTo>
              <a:lnTo>
                <a:pt x="4741339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5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064" y="1451859"/>
        <a:ext cx="1373415" cy="2305995"/>
      </dsp:txXfrm>
    </dsp:sp>
    <dsp:sp modelId="{7E902AF9-9AEA-4CF3-A59C-72FB5139F38F}">
      <dsp:nvSpPr>
        <dsp:cNvPr id="0" name=""/>
        <dsp:cNvSpPr/>
      </dsp:nvSpPr>
      <dsp:spPr>
        <a:xfrm>
          <a:off x="2627308" y="1020097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2844803" y="0"/>
              </a:moveTo>
              <a:lnTo>
                <a:pt x="2844803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7871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40600" y="1451859"/>
        <a:ext cx="1373415" cy="2305995"/>
      </dsp:txXfrm>
    </dsp:sp>
    <dsp:sp modelId="{B7F73BA2-CD5E-4E48-BBB0-7C2FD401D386}">
      <dsp:nvSpPr>
        <dsp:cNvPr id="0" name=""/>
        <dsp:cNvSpPr/>
      </dsp:nvSpPr>
      <dsp:spPr>
        <a:xfrm>
          <a:off x="4523844" y="1020097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948267" y="0"/>
              </a:moveTo>
              <a:lnTo>
                <a:pt x="948267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94407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37136" y="1451859"/>
        <a:ext cx="1373415" cy="2305995"/>
      </dsp:txXfrm>
    </dsp:sp>
    <dsp:sp modelId="{0A536300-1155-466B-A7D1-77A866128735}">
      <dsp:nvSpPr>
        <dsp:cNvPr id="0" name=""/>
        <dsp:cNvSpPr/>
      </dsp:nvSpPr>
      <dsp:spPr>
        <a:xfrm>
          <a:off x="5472112" y="1020097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948267" y="194516"/>
              </a:lnTo>
              <a:lnTo>
                <a:pt x="948267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90943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33672" y="1451859"/>
        <a:ext cx="1373415" cy="2305995"/>
      </dsp:txXfrm>
    </dsp:sp>
    <dsp:sp modelId="{9F646173-1F2D-4775-8139-D16AA474BC8D}">
      <dsp:nvSpPr>
        <dsp:cNvPr id="0" name=""/>
        <dsp:cNvSpPr/>
      </dsp:nvSpPr>
      <dsp:spPr>
        <a:xfrm>
          <a:off x="5472112" y="1020097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2844803" y="194516"/>
              </a:lnTo>
              <a:lnTo>
                <a:pt x="2844803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87479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630208" y="1451859"/>
        <a:ext cx="1373415" cy="2305995"/>
      </dsp:txXfrm>
    </dsp:sp>
    <dsp:sp modelId="{541852C4-1413-4427-9206-83AE0A50A023}">
      <dsp:nvSpPr>
        <dsp:cNvPr id="0" name=""/>
        <dsp:cNvSpPr/>
      </dsp:nvSpPr>
      <dsp:spPr>
        <a:xfrm>
          <a:off x="5472112" y="1020097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4741339" y="194516"/>
              </a:lnTo>
              <a:lnTo>
                <a:pt x="4741339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84015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526744" y="1451859"/>
        <a:ext cx="1373415" cy="230599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34420" y="50781"/>
          <a:ext cx="1456334" cy="97088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762856" y="79217"/>
        <a:ext cx="1399462" cy="914017"/>
      </dsp:txXfrm>
    </dsp:sp>
    <dsp:sp modelId="{BA92CD4C-CD49-4DA8-95BC-259EFFF4E9F6}">
      <dsp:nvSpPr>
        <dsp:cNvPr id="0" name=""/>
        <dsp:cNvSpPr/>
      </dsp:nvSpPr>
      <dsp:spPr>
        <a:xfrm>
          <a:off x="729500" y="1021671"/>
          <a:ext cx="4733086" cy="388355"/>
        </a:xfrm>
        <a:custGeom>
          <a:avLst/>
          <a:gdLst/>
          <a:ahLst/>
          <a:cxnLst/>
          <a:rect l="0" t="0" r="0" b="0"/>
          <a:pathLst>
            <a:path>
              <a:moveTo>
                <a:pt x="4733086" y="0"/>
              </a:moveTo>
              <a:lnTo>
                <a:pt x="4733086" y="194177"/>
              </a:lnTo>
              <a:lnTo>
                <a:pt x="0" y="194177"/>
              </a:lnTo>
              <a:lnTo>
                <a:pt x="0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3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3988" y="1452682"/>
        <a:ext cx="1371024" cy="2301981"/>
      </dsp:txXfrm>
    </dsp:sp>
    <dsp:sp modelId="{7E902AF9-9AEA-4CF3-A59C-72FB5139F38F}">
      <dsp:nvSpPr>
        <dsp:cNvPr id="0" name=""/>
        <dsp:cNvSpPr/>
      </dsp:nvSpPr>
      <dsp:spPr>
        <a:xfrm>
          <a:off x="2622735" y="1021671"/>
          <a:ext cx="2839852" cy="388355"/>
        </a:xfrm>
        <a:custGeom>
          <a:avLst/>
          <a:gdLst/>
          <a:ahLst/>
          <a:cxnLst/>
          <a:rect l="0" t="0" r="0" b="0"/>
          <a:pathLst>
            <a:path>
              <a:moveTo>
                <a:pt x="2839852" y="0"/>
              </a:moveTo>
              <a:lnTo>
                <a:pt x="2839852" y="194177"/>
              </a:lnTo>
              <a:lnTo>
                <a:pt x="0" y="194177"/>
              </a:lnTo>
              <a:lnTo>
                <a:pt x="0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4568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37223" y="1452682"/>
        <a:ext cx="1371024" cy="2301981"/>
      </dsp:txXfrm>
    </dsp:sp>
    <dsp:sp modelId="{B7F73BA2-CD5E-4E48-BBB0-7C2FD401D386}">
      <dsp:nvSpPr>
        <dsp:cNvPr id="0" name=""/>
        <dsp:cNvSpPr/>
      </dsp:nvSpPr>
      <dsp:spPr>
        <a:xfrm>
          <a:off x="4515970" y="1021671"/>
          <a:ext cx="946617" cy="388355"/>
        </a:xfrm>
        <a:custGeom>
          <a:avLst/>
          <a:gdLst/>
          <a:ahLst/>
          <a:cxnLst/>
          <a:rect l="0" t="0" r="0" b="0"/>
          <a:pathLst>
            <a:path>
              <a:moveTo>
                <a:pt x="946617" y="0"/>
              </a:moveTo>
              <a:lnTo>
                <a:pt x="946617" y="194177"/>
              </a:lnTo>
              <a:lnTo>
                <a:pt x="0" y="194177"/>
              </a:lnTo>
              <a:lnTo>
                <a:pt x="0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87802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30457" y="1452682"/>
        <a:ext cx="1371024" cy="2301981"/>
      </dsp:txXfrm>
    </dsp:sp>
    <dsp:sp modelId="{0A536300-1155-466B-A7D1-77A866128735}">
      <dsp:nvSpPr>
        <dsp:cNvPr id="0" name=""/>
        <dsp:cNvSpPr/>
      </dsp:nvSpPr>
      <dsp:spPr>
        <a:xfrm>
          <a:off x="5462587" y="1021671"/>
          <a:ext cx="946617" cy="388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177"/>
              </a:lnTo>
              <a:lnTo>
                <a:pt x="946617" y="194177"/>
              </a:lnTo>
              <a:lnTo>
                <a:pt x="946617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81037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23692" y="1452682"/>
        <a:ext cx="1371024" cy="2301981"/>
      </dsp:txXfrm>
    </dsp:sp>
    <dsp:sp modelId="{9F646173-1F2D-4775-8139-D16AA474BC8D}">
      <dsp:nvSpPr>
        <dsp:cNvPr id="0" name=""/>
        <dsp:cNvSpPr/>
      </dsp:nvSpPr>
      <dsp:spPr>
        <a:xfrm>
          <a:off x="5462587" y="1021671"/>
          <a:ext cx="2839852" cy="388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177"/>
              </a:lnTo>
              <a:lnTo>
                <a:pt x="2839852" y="194177"/>
              </a:lnTo>
              <a:lnTo>
                <a:pt x="2839852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74272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616927" y="1452682"/>
        <a:ext cx="1371024" cy="2301981"/>
      </dsp:txXfrm>
    </dsp:sp>
    <dsp:sp modelId="{541852C4-1413-4427-9206-83AE0A50A023}">
      <dsp:nvSpPr>
        <dsp:cNvPr id="0" name=""/>
        <dsp:cNvSpPr/>
      </dsp:nvSpPr>
      <dsp:spPr>
        <a:xfrm>
          <a:off x="5462587" y="1021671"/>
          <a:ext cx="4733086" cy="388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177"/>
              </a:lnTo>
              <a:lnTo>
                <a:pt x="4733086" y="194177"/>
              </a:lnTo>
              <a:lnTo>
                <a:pt x="4733086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67506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510161" y="1452682"/>
        <a:ext cx="1371024" cy="230198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42675" y="47515"/>
          <a:ext cx="1458873" cy="9725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771161" y="76001"/>
        <a:ext cx="1401901" cy="915610"/>
      </dsp:txXfrm>
    </dsp:sp>
    <dsp:sp modelId="{BA92CD4C-CD49-4DA8-95BC-259EFFF4E9F6}">
      <dsp:nvSpPr>
        <dsp:cNvPr id="0" name=""/>
        <dsp:cNvSpPr/>
      </dsp:nvSpPr>
      <dsp:spPr>
        <a:xfrm>
          <a:off x="730772" y="1020097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4741339" y="0"/>
              </a:moveTo>
              <a:lnTo>
                <a:pt x="4741339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5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064" y="1451859"/>
        <a:ext cx="1373415" cy="2305995"/>
      </dsp:txXfrm>
    </dsp:sp>
    <dsp:sp modelId="{7E902AF9-9AEA-4CF3-A59C-72FB5139F38F}">
      <dsp:nvSpPr>
        <dsp:cNvPr id="0" name=""/>
        <dsp:cNvSpPr/>
      </dsp:nvSpPr>
      <dsp:spPr>
        <a:xfrm>
          <a:off x="2627308" y="1020097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2844803" y="0"/>
              </a:moveTo>
              <a:lnTo>
                <a:pt x="2844803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7871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40600" y="1451859"/>
        <a:ext cx="1373415" cy="2305995"/>
      </dsp:txXfrm>
    </dsp:sp>
    <dsp:sp modelId="{B7F73BA2-CD5E-4E48-BBB0-7C2FD401D386}">
      <dsp:nvSpPr>
        <dsp:cNvPr id="0" name=""/>
        <dsp:cNvSpPr/>
      </dsp:nvSpPr>
      <dsp:spPr>
        <a:xfrm>
          <a:off x="4523844" y="1020097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948267" y="0"/>
              </a:moveTo>
              <a:lnTo>
                <a:pt x="948267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94407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37136" y="1451859"/>
        <a:ext cx="1373415" cy="2305995"/>
      </dsp:txXfrm>
    </dsp:sp>
    <dsp:sp modelId="{0A536300-1155-466B-A7D1-77A866128735}">
      <dsp:nvSpPr>
        <dsp:cNvPr id="0" name=""/>
        <dsp:cNvSpPr/>
      </dsp:nvSpPr>
      <dsp:spPr>
        <a:xfrm>
          <a:off x="5472112" y="1020097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948267" y="194516"/>
              </a:lnTo>
              <a:lnTo>
                <a:pt x="948267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90943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33672" y="1451859"/>
        <a:ext cx="1373415" cy="2305995"/>
      </dsp:txXfrm>
    </dsp:sp>
    <dsp:sp modelId="{9F646173-1F2D-4775-8139-D16AA474BC8D}">
      <dsp:nvSpPr>
        <dsp:cNvPr id="0" name=""/>
        <dsp:cNvSpPr/>
      </dsp:nvSpPr>
      <dsp:spPr>
        <a:xfrm>
          <a:off x="5472112" y="1020097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2844803" y="194516"/>
              </a:lnTo>
              <a:lnTo>
                <a:pt x="2844803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87479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630208" y="1451859"/>
        <a:ext cx="1373415" cy="2305995"/>
      </dsp:txXfrm>
    </dsp:sp>
    <dsp:sp modelId="{541852C4-1413-4427-9206-83AE0A50A023}">
      <dsp:nvSpPr>
        <dsp:cNvPr id="0" name=""/>
        <dsp:cNvSpPr/>
      </dsp:nvSpPr>
      <dsp:spPr>
        <a:xfrm>
          <a:off x="5472112" y="1020097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4741339" y="194516"/>
              </a:lnTo>
              <a:lnTo>
                <a:pt x="4741339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84015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  -</a:t>
          </a:r>
          <a:r>
            <a:rPr lang="en-GB" sz="1300" b="0" i="0" kern="1200" dirty="0"/>
            <a:t>myself, yourself, himself, herself, itself, ourselves, yourselves, themselves</a:t>
          </a:r>
          <a:endParaRPr lang="en-GB" sz="1300" kern="1200" dirty="0"/>
        </a:p>
      </dsp:txBody>
      <dsp:txXfrm>
        <a:off x="9526744" y="1451859"/>
        <a:ext cx="1373415" cy="23059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0EBAD-3AD4-32C1-2763-D76CC2EA8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D58D9-40B7-A96D-729B-CD363FA5F7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4ECE3-9D6C-C047-4E6F-9BE578265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47669-FA04-8D52-BF0A-91DB867E9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24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Relationship Id="rId9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9831248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849774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713002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2480985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1030644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pronouns?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19E3-782D-F290-9D2D-9528F7E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AF313AA-267F-A285-D5D6-4D435387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416B9FB-A418-F536-9111-A0122EA21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9CEFE-408D-1B59-237D-769D6A042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9DEC8AB-FFDD-E985-8722-6239D7C6E1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659843"/>
              </p:ext>
            </p:extLst>
          </p:nvPr>
        </p:nvGraphicFramePr>
        <p:xfrm>
          <a:off x="771525" y="723900"/>
          <a:ext cx="107823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4CC923-E44E-169B-9C50-4B94E97226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D50F1-F543-F707-CB7A-84E754CA7848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41108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EB459-BC55-3ABE-4CAE-9F2E980A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55472C-8017-102E-A4C8-A2E972FA2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6FDEB4-72CD-7AD2-08C3-C49D4CF11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D02FA9-1BE9-AE3F-C116-AACE9B3F5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F445000-5FBD-8D6B-F69F-75DCAAD0B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775503"/>
              </p:ext>
            </p:extLst>
          </p:nvPr>
        </p:nvGraphicFramePr>
        <p:xfrm>
          <a:off x="828675" y="790575"/>
          <a:ext cx="10944225" cy="3819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05EE757-FF45-D34B-94C4-956618CB725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B8B018-6009-0DA5-9941-455EC2D0EFA1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731609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CE0F4-C8D3-B759-F303-A617F2C6C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5D19B93-20E1-69E8-F4E0-9D41017A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1742D9-E8D0-39FA-F165-6A86A6D3F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DD5B5-B288-B97A-9A9F-C3F9EED03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A136E9-64B0-B0D5-2C77-57CA9C1905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5594534"/>
              </p:ext>
            </p:extLst>
          </p:nvPr>
        </p:nvGraphicFramePr>
        <p:xfrm>
          <a:off x="828675" y="790574"/>
          <a:ext cx="10915650" cy="3876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E7F5109-018E-2630-9911-D3A8B040A42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54BA62-4021-BA0C-E410-4D38A4FCD667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618056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1FB74-8C57-62B2-EE64-45343C044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8CD18C-8CA7-9085-2112-D7248772A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9B463D-21A9-A8C0-B35B-515A972E9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E57C4-EE91-3636-8453-B4D6C83C5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32FF79-B29D-9604-5086-B91A48A674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1099642"/>
              </p:ext>
            </p:extLst>
          </p:nvPr>
        </p:nvGraphicFramePr>
        <p:xfrm>
          <a:off x="828675" y="790575"/>
          <a:ext cx="109156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E32EDA-EE58-6465-F06C-C6E4A93B26B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233895-4575-D4D1-E95C-74CA7C24EE0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83914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92FF4-3FDA-1E43-3B32-91D0E6BF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5F0834-1404-CFA0-9B23-F6C222B21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B312D50-B542-D2AE-2BE0-46EA71CED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969D0-7D96-11C7-8201-1E8262DB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642597-50FC-F4B7-9BDC-FCBC0A33AE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4449781"/>
              </p:ext>
            </p:extLst>
          </p:nvPr>
        </p:nvGraphicFramePr>
        <p:xfrm>
          <a:off x="828675" y="790575"/>
          <a:ext cx="10944225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B51556A-C609-2464-CF59-BA39493A25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E15AC6-561A-31F4-2DF5-F8B9EF52E12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136386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CB62E-0D16-84E5-8B47-89C5A4DE3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B2AB5E-F48D-F6AB-7E5F-4E19C140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645031-4C3C-3F78-BF3A-86D32DB67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847B9-549E-431C-DA6A-403B99A28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F29B39E-379A-C6E8-7AB1-92114126AB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404692"/>
              </p:ext>
            </p:extLst>
          </p:nvPr>
        </p:nvGraphicFramePr>
        <p:xfrm>
          <a:off x="828675" y="790575"/>
          <a:ext cx="10925175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21F5D4D-D9E5-6624-D81F-FDC5424AD9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6F4665-3676-77FE-099B-DA9E074BD74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053725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ED80C-FB4B-39CB-415B-1ED9F4E2F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F80228-8F0B-0877-96D5-5F6F4EA14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038A47A-C715-0694-CB8A-BA8BAB52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E8EFDB-ED63-45E9-2A39-64AB6D9C5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143E11-B41B-F486-8E46-44FAB7241D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3032507"/>
              </p:ext>
            </p:extLst>
          </p:nvPr>
        </p:nvGraphicFramePr>
        <p:xfrm>
          <a:off x="828675" y="790575"/>
          <a:ext cx="10944225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84EC99B-60C3-EF9E-800B-CA7FD713F3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AD2F6F-93D2-808F-421C-365470E9A6F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590490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65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257175" y="3193340"/>
            <a:ext cx="2695575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3179575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B92C90-900F-5051-04A9-BC1EF1C41ECA}"/>
              </a:ext>
            </a:extLst>
          </p:cNvPr>
          <p:cNvSpPr txBox="1">
            <a:spLocks/>
          </p:cNvSpPr>
          <p:nvPr/>
        </p:nvSpPr>
        <p:spPr>
          <a:xfrm>
            <a:off x="6106839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those, these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ED3C45-9CCD-072E-F07B-5B1D34309AA6}"/>
              </a:ext>
            </a:extLst>
          </p:cNvPr>
          <p:cNvSpPr txBox="1">
            <a:spLocks/>
          </p:cNvSpPr>
          <p:nvPr/>
        </p:nvSpPr>
        <p:spPr>
          <a:xfrm>
            <a:off x="257175" y="5748097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come up with a sentence for each type of pronoun?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A88398-0055-5191-EBE6-730E5D77E08F}"/>
              </a:ext>
            </a:extLst>
          </p:cNvPr>
          <p:cNvSpPr txBox="1">
            <a:spLocks/>
          </p:cNvSpPr>
          <p:nvPr/>
        </p:nvSpPr>
        <p:spPr>
          <a:xfrm>
            <a:off x="9034103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many, all, some, etc.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35C8FC6-2218-1250-EC1C-7E1C46D038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493629" y="363490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9208937" y="2090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9208935" y="437210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9208937" y="285108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9208936" y="3611593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3730909" y="2095213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– it represents a person.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3730907" y="4376740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It is unspecific – indefinite. 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3730909" y="2855722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Possessive means owned by or belonged to.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3730908" y="3616231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means to point at or show. 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9208936" y="126661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3730908" y="1271250"/>
            <a:ext cx="5297403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Etymology / Root Meaning</a:t>
            </a:r>
          </a:p>
        </p:txBody>
      </p:sp>
    </p:spTree>
    <p:extLst>
      <p:ext uri="{BB962C8B-B14F-4D97-AF65-F5344CB8AC3E}">
        <p14:creationId xmlns:p14="http://schemas.microsoft.com/office/powerpoint/2010/main" val="22618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8" grpId="0" animBg="1"/>
      <p:bldP spid="23" grpId="0" animBg="1"/>
      <p:bldP spid="27" grpId="0" animBg="1"/>
      <p:bldP spid="30" grpId="0" animBg="1"/>
      <p:bldP spid="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13C34-AB58-EA7D-B302-6515DEC84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1D31A01-BB7D-B4E8-DA2B-8A13734F6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1A7A9A-B83F-AAA2-E4BE-E89CC69A8F63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E8978-5381-EBDC-0FB9-E883D71A92A5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69E0596-271E-CAE1-D7C4-551E81C80C38}"/>
              </a:ext>
            </a:extLst>
          </p:cNvPr>
          <p:cNvSpPr txBox="1">
            <a:spLocks/>
          </p:cNvSpPr>
          <p:nvPr/>
        </p:nvSpPr>
        <p:spPr>
          <a:xfrm>
            <a:off x="502730" y="364078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904652-C660-4592-571F-10BD73459E9D}"/>
              </a:ext>
            </a:extLst>
          </p:cNvPr>
          <p:cNvSpPr txBox="1">
            <a:spLocks/>
          </p:cNvSpPr>
          <p:nvPr/>
        </p:nvSpPr>
        <p:spPr>
          <a:xfrm>
            <a:off x="493630" y="4390347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3C39D7-4D8A-F2B4-2E59-2B3ED045ECCD}"/>
              </a:ext>
            </a:extLst>
          </p:cNvPr>
          <p:cNvSpPr txBox="1">
            <a:spLocks/>
          </p:cNvSpPr>
          <p:nvPr/>
        </p:nvSpPr>
        <p:spPr>
          <a:xfrm>
            <a:off x="502730" y="289122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67BEE0-C4A5-460B-874F-E9B1ED01B220}"/>
              </a:ext>
            </a:extLst>
          </p:cNvPr>
          <p:cNvSpPr txBox="1">
            <a:spLocks/>
          </p:cNvSpPr>
          <p:nvPr/>
        </p:nvSpPr>
        <p:spPr>
          <a:xfrm>
            <a:off x="3701816" y="210678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E588A58-34BF-D321-FC00-DD99EB967D84}"/>
              </a:ext>
            </a:extLst>
          </p:cNvPr>
          <p:cNvSpPr txBox="1">
            <a:spLocks/>
          </p:cNvSpPr>
          <p:nvPr/>
        </p:nvSpPr>
        <p:spPr>
          <a:xfrm>
            <a:off x="3701814" y="4398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695B7B-15EE-7E28-6CAD-36FC5CC31E12}"/>
              </a:ext>
            </a:extLst>
          </p:cNvPr>
          <p:cNvSpPr txBox="1">
            <a:spLocks/>
          </p:cNvSpPr>
          <p:nvPr/>
        </p:nvSpPr>
        <p:spPr>
          <a:xfrm>
            <a:off x="3701816" y="291997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2CFE8D-E660-48A7-3E8C-6AE18822816D}"/>
              </a:ext>
            </a:extLst>
          </p:cNvPr>
          <p:cNvSpPr txBox="1">
            <a:spLocks/>
          </p:cNvSpPr>
          <p:nvPr/>
        </p:nvSpPr>
        <p:spPr>
          <a:xfrm>
            <a:off x="3701815" y="364982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7F0823-D0CB-4833-6CE8-AB40B0E37EDF}"/>
              </a:ext>
            </a:extLst>
          </p:cNvPr>
          <p:cNvSpPr txBox="1">
            <a:spLocks/>
          </p:cNvSpPr>
          <p:nvPr/>
        </p:nvSpPr>
        <p:spPr>
          <a:xfrm>
            <a:off x="6454534" y="208126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pilot the rocket.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D586B4-334A-CD10-4EEA-65AB1DC2E198}"/>
              </a:ext>
            </a:extLst>
          </p:cNvPr>
          <p:cNvSpPr txBox="1">
            <a:spLocks/>
          </p:cNvSpPr>
          <p:nvPr/>
        </p:nvSpPr>
        <p:spPr>
          <a:xfrm>
            <a:off x="6454532" y="4373052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Everyone knows that is my rocket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F779E1-313C-D30D-6BA2-D517A0E3A45B}"/>
              </a:ext>
            </a:extLst>
          </p:cNvPr>
          <p:cNvSpPr txBox="1">
            <a:spLocks/>
          </p:cNvSpPr>
          <p:nvPr/>
        </p:nvSpPr>
        <p:spPr>
          <a:xfrm>
            <a:off x="6454534" y="289445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is mine.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DE73856-39FA-CC24-C920-FC5E3714B7DA}"/>
              </a:ext>
            </a:extLst>
          </p:cNvPr>
          <p:cNvSpPr txBox="1">
            <a:spLocks/>
          </p:cNvSpPr>
          <p:nvPr/>
        </p:nvSpPr>
        <p:spPr>
          <a:xfrm>
            <a:off x="6454533" y="3624299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is my rocket.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6996DA58-1204-7C19-D47D-263D659F2AD9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1675F91-8174-EBE5-8FFF-E498608F1BC8}"/>
              </a:ext>
            </a:extLst>
          </p:cNvPr>
          <p:cNvSpPr txBox="1">
            <a:spLocks/>
          </p:cNvSpPr>
          <p:nvPr/>
        </p:nvSpPr>
        <p:spPr>
          <a:xfrm>
            <a:off x="3701815" y="128282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1DD35B9-C18A-9E76-9DFF-B1A718C04441}"/>
              </a:ext>
            </a:extLst>
          </p:cNvPr>
          <p:cNvSpPr txBox="1">
            <a:spLocks/>
          </p:cNvSpPr>
          <p:nvPr/>
        </p:nvSpPr>
        <p:spPr>
          <a:xfrm>
            <a:off x="6454533" y="1257301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phrase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35669C-D098-33E8-EA15-30908717339A}"/>
              </a:ext>
            </a:extLst>
          </p:cNvPr>
          <p:cNvSpPr txBox="1">
            <a:spLocks/>
          </p:cNvSpPr>
          <p:nvPr/>
        </p:nvSpPr>
        <p:spPr>
          <a:xfrm>
            <a:off x="502729" y="5356471"/>
            <a:ext cx="11298306" cy="99035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pronouns are replacing nouns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describing the nouns?</a:t>
            </a:r>
          </a:p>
        </p:txBody>
      </p:sp>
    </p:spTree>
    <p:extLst>
      <p:ext uri="{BB962C8B-B14F-4D97-AF65-F5344CB8AC3E}">
        <p14:creationId xmlns:p14="http://schemas.microsoft.com/office/powerpoint/2010/main" val="458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10" grpId="0" animBg="1"/>
      <p:bldP spid="11" grpId="0" animBg="1"/>
      <p:bldP spid="14" grpId="0" animBg="1"/>
      <p:bldP spid="18" grpId="0" animBg="1"/>
      <p:bldP spid="6" grpId="0" animBg="1"/>
      <p:bldP spid="17" grpId="0" animBg="1"/>
      <p:bldP spid="21" grpId="0" animBg="1"/>
      <p:bldP spid="22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3299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35033" y="25277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2141875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Dave got into trouble because what Dave did was dangerous.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2181761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he got into trouble because what he did was dangerous.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422504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83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11616590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 ran towards friends. They cheered.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251560" y="2558043"/>
            <a:ext cx="11616590" cy="1139726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Who cheered?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friends? Or the girl and her friends?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need to be used carefully as they can create ambiguity (two meanings). 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5206120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 sure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reader knows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has been replaced by the pronoun.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5D3CC1-9F67-739B-BD2B-1CAE1B1E90FD}"/>
              </a:ext>
            </a:extLst>
          </p:cNvPr>
          <p:cNvSpPr txBox="1"/>
          <p:nvPr/>
        </p:nvSpPr>
        <p:spPr>
          <a:xfrm>
            <a:off x="251560" y="3933873"/>
            <a:ext cx="11616590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reader can’t tell.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It’s ambiguous.</a:t>
            </a:r>
          </a:p>
        </p:txBody>
      </p:sp>
    </p:spTree>
    <p:extLst>
      <p:ext uri="{BB962C8B-B14F-4D97-AF65-F5344CB8AC3E}">
        <p14:creationId xmlns:p14="http://schemas.microsoft.com/office/powerpoint/2010/main" val="14728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2481242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331AF-14F4-5574-9918-B9FE02C35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4DD5B8-57D4-18B9-FDB8-04F961EE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CB26A71-4FA6-19E3-4B70-ED3A5CED9562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56FFB9-3B45-7AA5-5EE2-AF2AF6DACA3B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an indefinite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A12A84B-44AD-7D09-7E0E-0B6075598ED2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D0922B-7F5E-AE3D-936F-58B30F5706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knew the answer.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0FCF959-4244-D34D-BDE8-D446693F0DDB}"/>
              </a:ext>
            </a:extLst>
          </p:cNvPr>
          <p:cNvCxnSpPr>
            <a:cxnSpLocks/>
          </p:cNvCxnSpPr>
          <p:nvPr/>
        </p:nvCxnSpPr>
        <p:spPr>
          <a:xfrm flipV="1">
            <a:off x="3810000" y="2782199"/>
            <a:ext cx="302911" cy="46802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90C07B-D00C-D116-7FA4-73DB63D1DA9B}"/>
              </a:ext>
            </a:extLst>
          </p:cNvPr>
          <p:cNvCxnSpPr>
            <a:cxnSpLocks/>
          </p:cNvCxnSpPr>
          <p:nvPr/>
        </p:nvCxnSpPr>
        <p:spPr>
          <a:xfrm>
            <a:off x="4060066" y="2691003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63DDD8-79AE-10B2-5B23-FE2EA27408C3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“all”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3BD67-E614-4C21-200A-4705004D2669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personal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2D1725-B6B9-9815-707B-07273AF3395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screamed.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4EE75C-34CA-0044-1F70-830D050C5A99}"/>
              </a:ext>
            </a:extLst>
          </p:cNvPr>
          <p:cNvCxnSpPr>
            <a:cxnSpLocks/>
          </p:cNvCxnSpPr>
          <p:nvPr/>
        </p:nvCxnSpPr>
        <p:spPr>
          <a:xfrm flipV="1">
            <a:off x="3947659" y="5180872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C6B949-628A-EBE6-9536-7409C5CAC0AA}"/>
              </a:ext>
            </a:extLst>
          </p:cNvPr>
          <p:cNvCxnSpPr>
            <a:cxnSpLocks/>
          </p:cNvCxnSpPr>
          <p:nvPr/>
        </p:nvCxnSpPr>
        <p:spPr>
          <a:xfrm>
            <a:off x="4500319" y="509166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A7261D4-6935-860D-0050-338098E50ABB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289463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79502-FD75-9E85-181B-583A7E3BD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ADC32C1-B2BD-EB73-CF19-E7C067F13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292B2F-3CF4-73A3-3CB3-5B38A7B8861F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B767D2-360F-D25F-298E-01C9EBCBCFF9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“mine” is a possessive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EF9CD69-1CAA-628D-DF76-9C5D5C340DF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F5547E-2820-1574-B0E0-DADB166F94E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That rocket is mine!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793F245-F9E3-E79C-C131-97DD2F4E3685}"/>
              </a:ext>
            </a:extLst>
          </p:cNvPr>
          <p:cNvCxnSpPr>
            <a:cxnSpLocks/>
          </p:cNvCxnSpPr>
          <p:nvPr/>
        </p:nvCxnSpPr>
        <p:spPr>
          <a:xfrm flipV="1">
            <a:off x="3901147" y="2744627"/>
            <a:ext cx="2260965" cy="29947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50D3B3-958C-8A6E-6C0A-BE6BF162D51F}"/>
              </a:ext>
            </a:extLst>
          </p:cNvPr>
          <p:cNvCxnSpPr>
            <a:cxnSpLocks/>
          </p:cNvCxnSpPr>
          <p:nvPr/>
        </p:nvCxnSpPr>
        <p:spPr>
          <a:xfrm>
            <a:off x="7077645" y="2744627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6E1A705-26A8-88D5-FBAF-96A338722A84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“mine”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BCA35F-03DC-7F8F-39EC-5ED6B1BE76CE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“several”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25B9B8-A926-1D2D-8518-7ACC47E5E1E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Several screamed when they saw him.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FCC2628-2907-45AF-BDB6-42B4B29078D8}"/>
              </a:ext>
            </a:extLst>
          </p:cNvPr>
          <p:cNvCxnSpPr>
            <a:cxnSpLocks/>
          </p:cNvCxnSpPr>
          <p:nvPr/>
        </p:nvCxnSpPr>
        <p:spPr>
          <a:xfrm flipV="1">
            <a:off x="2416022" y="5175655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6F33B72-759D-4A8C-42EA-9A8E23B5A35C}"/>
              </a:ext>
            </a:extLst>
          </p:cNvPr>
          <p:cNvCxnSpPr>
            <a:cxnSpLocks/>
          </p:cNvCxnSpPr>
          <p:nvPr/>
        </p:nvCxnSpPr>
        <p:spPr>
          <a:xfrm>
            <a:off x="2576269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E7994DF-3A1B-6139-E087-890252F55115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“several”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161981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6FC48FE-2ABE-6D9F-1A45-6024E3DC3B09}"/>
              </a:ext>
            </a:extLst>
          </p:cNvPr>
          <p:cNvSpPr txBox="1">
            <a:spLocks/>
          </p:cNvSpPr>
          <p:nvPr/>
        </p:nvSpPr>
        <p:spPr>
          <a:xfrm>
            <a:off x="257175" y="3175562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F0D386-BDEA-4A30-A25D-2410BCDBEC88}"/>
              </a:ext>
            </a:extLst>
          </p:cNvPr>
          <p:cNvSpPr txBox="1">
            <a:spLocks/>
          </p:cNvSpPr>
          <p:nvPr/>
        </p:nvSpPr>
        <p:spPr>
          <a:xfrm>
            <a:off x="257174" y="4094889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specifies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</p:spTree>
    <p:extLst>
      <p:ext uri="{BB962C8B-B14F-4D97-AF65-F5344CB8AC3E}">
        <p14:creationId xmlns:p14="http://schemas.microsoft.com/office/powerpoint/2010/main" val="232190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791C7-DA58-21FC-432F-A39899789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FFCD087-95E0-9BCA-D4C4-113DADC1DD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35D5C6-EBCA-49EC-F5CF-011C1087C5B1}"/>
              </a:ext>
            </a:extLst>
          </p:cNvPr>
          <p:cNvSpPr txBox="1">
            <a:spLocks/>
          </p:cNvSpPr>
          <p:nvPr/>
        </p:nvSpPr>
        <p:spPr>
          <a:xfrm>
            <a:off x="257174" y="287391"/>
            <a:ext cx="11620500" cy="6466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pronoun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0AD5851-9035-0949-7AC3-D4E9D0A42C3B}"/>
              </a:ext>
            </a:extLst>
          </p:cNvPr>
          <p:cNvSpPr txBox="1">
            <a:spLocks/>
          </p:cNvSpPr>
          <p:nvPr/>
        </p:nvSpPr>
        <p:spPr>
          <a:xfrm>
            <a:off x="257174" y="1152464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755D5E-7DC6-C9AA-26CC-5C367E1E9953}"/>
              </a:ext>
            </a:extLst>
          </p:cNvPr>
          <p:cNvSpPr txBox="1">
            <a:spLocks/>
          </p:cNvSpPr>
          <p:nvPr/>
        </p:nvSpPr>
        <p:spPr>
          <a:xfrm>
            <a:off x="257174" y="2190074"/>
            <a:ext cx="11620500" cy="1238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a word can be a pronoun in one sentence and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in the next sentence.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EF765F-6243-DE76-C9A0-7B03075EB089}"/>
              </a:ext>
            </a:extLst>
          </p:cNvPr>
          <p:cNvSpPr txBox="1">
            <a:spLocks/>
          </p:cNvSpPr>
          <p:nvPr/>
        </p:nvSpPr>
        <p:spPr>
          <a:xfrm>
            <a:off x="707118" y="4664693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47AF77-87EF-F009-FB80-7731E353C860}"/>
              </a:ext>
            </a:extLst>
          </p:cNvPr>
          <p:cNvSpPr txBox="1">
            <a:spLocks/>
          </p:cNvSpPr>
          <p:nvPr/>
        </p:nvSpPr>
        <p:spPr>
          <a:xfrm>
            <a:off x="3072947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passed.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02ABD4-1493-B14E-14C3-088531CBE4E8}"/>
              </a:ext>
            </a:extLst>
          </p:cNvPr>
          <p:cNvSpPr txBox="1">
            <a:spLocks/>
          </p:cNvSpPr>
          <p:nvPr/>
        </p:nvSpPr>
        <p:spPr>
          <a:xfrm>
            <a:off x="7485563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students passed.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98ADDEF-1CB7-3919-DCDE-7986D56B7686}"/>
              </a:ext>
            </a:extLst>
          </p:cNvPr>
          <p:cNvSpPr txBox="1">
            <a:spLocks/>
          </p:cNvSpPr>
          <p:nvPr/>
        </p:nvSpPr>
        <p:spPr>
          <a:xfrm>
            <a:off x="707117" y="3840730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E00A734-A91D-2E0F-C4A1-177AFFD464AD}"/>
              </a:ext>
            </a:extLst>
          </p:cNvPr>
          <p:cNvSpPr txBox="1">
            <a:spLocks/>
          </p:cNvSpPr>
          <p:nvPr/>
        </p:nvSpPr>
        <p:spPr>
          <a:xfrm>
            <a:off x="3072946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43F0B1-6240-D3EE-01D7-A7B4CC12E552}"/>
              </a:ext>
            </a:extLst>
          </p:cNvPr>
          <p:cNvSpPr txBox="1">
            <a:spLocks/>
          </p:cNvSpPr>
          <p:nvPr/>
        </p:nvSpPr>
        <p:spPr>
          <a:xfrm>
            <a:off x="7485562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CECBCD-56EF-E53C-1597-6BF1F0E8B9ED}"/>
              </a:ext>
            </a:extLst>
          </p:cNvPr>
          <p:cNvSpPr txBox="1">
            <a:spLocks/>
          </p:cNvSpPr>
          <p:nvPr/>
        </p:nvSpPr>
        <p:spPr>
          <a:xfrm>
            <a:off x="285750" y="5705536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</p:spTree>
    <p:extLst>
      <p:ext uri="{BB962C8B-B14F-4D97-AF65-F5344CB8AC3E}">
        <p14:creationId xmlns:p14="http://schemas.microsoft.com/office/powerpoint/2010/main" val="49899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F13DBA88-9BAF-0284-1D77-80506AF48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502730" y="3622454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86E61B6-0207-F0C7-46B9-51463BB466E3}"/>
              </a:ext>
            </a:extLst>
          </p:cNvPr>
          <p:cNvSpPr txBox="1">
            <a:spLocks/>
          </p:cNvSpPr>
          <p:nvPr/>
        </p:nvSpPr>
        <p:spPr>
          <a:xfrm>
            <a:off x="493629" y="5131026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2496457" y="2113882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arrived early.	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2496455" y="439540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played well.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1C383D-6C60-AF57-2C34-A80929D1813D}"/>
              </a:ext>
            </a:extLst>
          </p:cNvPr>
          <p:cNvSpPr txBox="1">
            <a:spLocks/>
          </p:cNvSpPr>
          <p:nvPr/>
        </p:nvSpPr>
        <p:spPr>
          <a:xfrm>
            <a:off x="2496454" y="5155918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do you want?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14713AD-DABF-9799-A4F3-6CD8190A614F}"/>
              </a:ext>
            </a:extLst>
          </p:cNvPr>
          <p:cNvSpPr txBox="1">
            <a:spLocks/>
          </p:cNvSpPr>
          <p:nvPr/>
        </p:nvSpPr>
        <p:spPr>
          <a:xfrm>
            <a:off x="2496453" y="5916426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is this?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2496457" y="2874391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you find any?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C5C004B-4133-79F3-40AE-E8BDABB8BD27}"/>
              </a:ext>
            </a:extLst>
          </p:cNvPr>
          <p:cNvSpPr txBox="1">
            <a:spLocks/>
          </p:cNvSpPr>
          <p:nvPr/>
        </p:nvSpPr>
        <p:spPr>
          <a:xfrm>
            <a:off x="502729" y="588531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2496456" y="3634900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know this.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7228115" y="2113882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people arrived early.	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7228113" y="439540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teams played well.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B798409-019F-7A40-4CF0-37BDFE641A13}"/>
              </a:ext>
            </a:extLst>
          </p:cNvPr>
          <p:cNvSpPr txBox="1">
            <a:spLocks/>
          </p:cNvSpPr>
          <p:nvPr/>
        </p:nvSpPr>
        <p:spPr>
          <a:xfrm>
            <a:off x="7228112" y="5155918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book do you want?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65F3617-4DB2-5FEB-4970-DDE01D4E46E0}"/>
              </a:ext>
            </a:extLst>
          </p:cNvPr>
          <p:cNvSpPr txBox="1">
            <a:spLocks/>
          </p:cNvSpPr>
          <p:nvPr/>
        </p:nvSpPr>
        <p:spPr>
          <a:xfrm>
            <a:off x="7228111" y="5916426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bag is this?	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7228115" y="2874391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book will do.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7228114" y="3634900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people know this.	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2496456" y="128991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7228114" y="128991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10448925" y="51172"/>
            <a:ext cx="1704974" cy="92628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9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8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70772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03037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321230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685241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354054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935736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2047</Words>
  <Application>Microsoft Office PowerPoint</Application>
  <PresentationFormat>Widescreen</PresentationFormat>
  <Paragraphs>350</Paragraphs>
  <Slides>34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Andika</vt:lpstr>
      <vt:lpstr>Office Theme</vt:lpstr>
      <vt:lpstr> How to Use this PowerPoint</vt:lpstr>
      <vt:lpstr>Types of Pronouns.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2026-01-21T15:21:41Z</dcterms:modified>
</cp:coreProperties>
</file>