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2593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538" r:id="rId11"/>
    <p:sldId id="479" r:id="rId12"/>
    <p:sldId id="480" r:id="rId13"/>
    <p:sldId id="539" r:id="rId14"/>
    <p:sldId id="455" r:id="rId15"/>
    <p:sldId id="540" r:id="rId16"/>
    <p:sldId id="541" r:id="rId17"/>
    <p:sldId id="542" r:id="rId18"/>
    <p:sldId id="543" r:id="rId19"/>
    <p:sldId id="409" r:id="rId20"/>
    <p:sldId id="434" r:id="rId21"/>
    <p:sldId id="460" r:id="rId22"/>
    <p:sldId id="435" r:id="rId23"/>
    <p:sldId id="457" r:id="rId24"/>
    <p:sldId id="458" r:id="rId25"/>
    <p:sldId id="459" r:id="rId26"/>
    <p:sldId id="454" r:id="rId27"/>
    <p:sldId id="436" r:id="rId28"/>
    <p:sldId id="450" r:id="rId29"/>
    <p:sldId id="451" r:id="rId30"/>
    <p:sldId id="452" r:id="rId31"/>
    <p:sldId id="453" r:id="rId32"/>
    <p:sldId id="456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EA67D7-0A45-4DFC-ABB1-59D7B16C429E}" v="2" dt="2026-01-21T15:18:59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delSld modSld">
      <pc:chgData name="Glen Jones" userId="e846aaca-4b24-4b13-b0d0-f2308e16b284" providerId="ADAL" clId="{ED47ACC3-9597-4D89-A1DC-43CF280EF274}" dt="2026-01-21T15:18:59.905" v="12"/>
      <pc:docMkLst>
        <pc:docMk/>
      </pc:docMkLst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38319389" sldId="381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2833012" sldId="392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272584682" sldId="424"/>
        </pc:sldMkLst>
      </pc:sldChg>
      <pc:sldChg chg="addSp modSp mod modAnim">
        <pc:chgData name="Glen Jones" userId="e846aaca-4b24-4b13-b0d0-f2308e16b284" providerId="ADAL" clId="{ED47ACC3-9597-4D89-A1DC-43CF280EF274}" dt="2026-01-21T15:18:59.905" v="12"/>
        <pc:sldMkLst>
          <pc:docMk/>
          <pc:sldMk cId="859300771" sldId="456"/>
        </pc:sldMkLst>
        <pc:spChg chg="add mod">
          <ac:chgData name="Glen Jones" userId="e846aaca-4b24-4b13-b0d0-f2308e16b284" providerId="ADAL" clId="{ED47ACC3-9597-4D89-A1DC-43CF280EF274}" dt="2026-01-21T15:18:56.853" v="11" actId="1076"/>
          <ac:spMkLst>
            <pc:docMk/>
            <pc:sldMk cId="859300771" sldId="456"/>
            <ac:spMk id="4" creationId="{0D861451-32EC-A82C-4800-4079B569781D}"/>
          </ac:spMkLst>
        </pc:spChg>
      </pc:sldChg>
      <pc:sldChg chg="delSp del mod delAnim">
        <pc:chgData name="Glen Jones" userId="e846aaca-4b24-4b13-b0d0-f2308e16b284" providerId="ADAL" clId="{ED47ACC3-9597-4D89-A1DC-43CF280EF274}" dt="2026-01-21T15:18:51.809" v="9" actId="47"/>
        <pc:sldMkLst>
          <pc:docMk/>
          <pc:sldMk cId="2160521376" sldId="476"/>
        </pc:sldMkLst>
        <pc:spChg chg="del">
          <ac:chgData name="Glen Jones" userId="e846aaca-4b24-4b13-b0d0-f2308e16b284" providerId="ADAL" clId="{ED47ACC3-9597-4D89-A1DC-43CF280EF274}" dt="2026-01-21T13:09:35.840" v="8" actId="478"/>
          <ac:spMkLst>
            <pc:docMk/>
            <pc:sldMk cId="2160521376" sldId="476"/>
            <ac:spMk id="12" creationId="{B2824FC9-A0ED-F77B-0A2F-545FC57D018E}"/>
          </ac:spMkLst>
        </pc:spChg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472852164" sldId="481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41108494" sldId="482"/>
        </pc:sldMkLst>
      </pc:sldChg>
      <pc:sldChg chg="modSp del mod">
        <pc:chgData name="Glen Jones" userId="e846aaca-4b24-4b13-b0d0-f2308e16b284" providerId="ADAL" clId="{ED47ACC3-9597-4D89-A1DC-43CF280EF274}" dt="2026-01-21T15:18:51.809" v="9" actId="47"/>
        <pc:sldMkLst>
          <pc:docMk/>
          <pc:sldMk cId="1731609184" sldId="483"/>
        </pc:sldMkLst>
        <pc:spChg chg="mod">
          <ac:chgData name="Glen Jones" userId="e846aaca-4b24-4b13-b0d0-f2308e16b284" providerId="ADAL" clId="{ED47ACC3-9597-4D89-A1DC-43CF280EF274}" dt="2026-01-21T13:08:27.616" v="6" actId="14100"/>
          <ac:spMkLst>
            <pc:docMk/>
            <pc:sldMk cId="1731609184" sldId="483"/>
            <ac:spMk id="2" creationId="{EBD02FA9-1BE9-AE3F-C116-AACE9B3F55A1}"/>
          </ac:spMkLst>
        </pc:spChg>
        <pc:graphicFrameChg chg="mod">
          <ac:chgData name="Glen Jones" userId="e846aaca-4b24-4b13-b0d0-f2308e16b284" providerId="ADAL" clId="{ED47ACC3-9597-4D89-A1DC-43CF280EF274}" dt="2026-01-21T13:08:32.980" v="7" actId="14100"/>
          <ac:graphicFrameMkLst>
            <pc:docMk/>
            <pc:sldMk cId="1731609184" sldId="483"/>
            <ac:graphicFrameMk id="4" creationId="{AF445000-5FBD-8D6B-F69F-75DCAAD0B05E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18:51.809" v="9" actId="47"/>
        <pc:sldMkLst>
          <pc:docMk/>
          <pc:sldMk cId="2618056691" sldId="484"/>
        </pc:sldMkLst>
        <pc:graphicFrameChg chg="mod">
          <ac:chgData name="Glen Jones" userId="e846aaca-4b24-4b13-b0d0-f2308e16b284" providerId="ADAL" clId="{ED47ACC3-9597-4D89-A1DC-43CF280EF274}" dt="2026-01-21T13:08:22.065" v="4" actId="14100"/>
          <ac:graphicFrameMkLst>
            <pc:docMk/>
            <pc:sldMk cId="2618056691" sldId="484"/>
            <ac:graphicFrameMk id="4" creationId="{54A136E9-64B0-B0D5-2C77-57CA9C1905E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18:51.809" v="9" actId="47"/>
        <pc:sldMkLst>
          <pc:docMk/>
          <pc:sldMk cId="3839144166" sldId="485"/>
        </pc:sldMkLst>
        <pc:graphicFrameChg chg="mod">
          <ac:chgData name="Glen Jones" userId="e846aaca-4b24-4b13-b0d0-f2308e16b284" providerId="ADAL" clId="{ED47ACC3-9597-4D89-A1DC-43CF280EF274}" dt="2026-01-21T13:08:17.017" v="3" actId="14100"/>
          <ac:graphicFrameMkLst>
            <pc:docMk/>
            <pc:sldMk cId="3839144166" sldId="485"/>
            <ac:graphicFrameMk id="4" creationId="{9432FF79-B29D-9604-5086-B91A48A6746E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18:51.809" v="9" actId="47"/>
        <pc:sldMkLst>
          <pc:docMk/>
          <pc:sldMk cId="2136386733" sldId="486"/>
        </pc:sldMkLst>
        <pc:graphicFrameChg chg="mod">
          <ac:chgData name="Glen Jones" userId="e846aaca-4b24-4b13-b0d0-f2308e16b284" providerId="ADAL" clId="{ED47ACC3-9597-4D89-A1DC-43CF280EF274}" dt="2026-01-21T13:08:13.326" v="2" actId="14100"/>
          <ac:graphicFrameMkLst>
            <pc:docMk/>
            <pc:sldMk cId="2136386733" sldId="486"/>
            <ac:graphicFrameMk id="4" creationId="{F2642597-50FC-F4B7-9BDC-FCBC0A33AE9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18:51.809" v="9" actId="47"/>
        <pc:sldMkLst>
          <pc:docMk/>
          <pc:sldMk cId="1053725303" sldId="487"/>
        </pc:sldMkLst>
        <pc:graphicFrameChg chg="mod">
          <ac:chgData name="Glen Jones" userId="e846aaca-4b24-4b13-b0d0-f2308e16b284" providerId="ADAL" clId="{ED47ACC3-9597-4D89-A1DC-43CF280EF274}" dt="2026-01-21T13:08:08.647" v="1" actId="14100"/>
          <ac:graphicFrameMkLst>
            <pc:docMk/>
            <pc:sldMk cId="1053725303" sldId="487"/>
            <ac:graphicFrameMk id="4" creationId="{6F29B39E-379A-C6E8-7AB1-92114126ABF5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18:51.809" v="9" actId="47"/>
        <pc:sldMkLst>
          <pc:docMk/>
          <pc:sldMk cId="3590490728" sldId="488"/>
        </pc:sldMkLst>
        <pc:graphicFrameChg chg="mod">
          <ac:chgData name="Glen Jones" userId="e846aaca-4b24-4b13-b0d0-f2308e16b284" providerId="ADAL" clId="{ED47ACC3-9597-4D89-A1DC-43CF280EF274}" dt="2026-01-21T13:08:02.899" v="0" actId="14100"/>
          <ac:graphicFrameMkLst>
            <pc:docMk/>
            <pc:sldMk cId="3590490728" sldId="488"/>
            <ac:graphicFrameMk id="4" creationId="{05143E11-B41B-F486-8E46-44FAB7241DC9}"/>
          </ac:graphicFrameMkLst>
        </pc:graphicFrameChg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886530118" sldId="489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660815587" sldId="490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625427219" sldId="491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894635068" sldId="493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619811106" sldId="495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45828740" sldId="504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261843326" sldId="506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2321903373" sldId="525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498994490" sldId="535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1430095504" sldId="536"/>
        </pc:sldMkLst>
      </pc:sldChg>
      <pc:sldChg chg="del">
        <pc:chgData name="Glen Jones" userId="e846aaca-4b24-4b13-b0d0-f2308e16b284" providerId="ADAL" clId="{ED47ACC3-9597-4D89-A1DC-43CF280EF274}" dt="2026-01-21T15:18:51.809" v="9" actId="47"/>
        <pc:sldMkLst>
          <pc:docMk/>
          <pc:sldMk cId="395038005" sldId="53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62225" y="6100762"/>
            <a:ext cx="69151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68635" y="5374986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115546" y="53749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76717" y="537498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97003" y="6100762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457969" y="539790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22451" y="53979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4501991" y="4173245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3998458" y="3339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452938" y="6139643"/>
            <a:ext cx="504913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181911" y="5477667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29457" y="54687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5390" y="616069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8558624" y="546240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229137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5737779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2428875" y="6100762"/>
            <a:ext cx="444817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4282096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3747366" y="6100761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“it” and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74176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4944837">
            <a:off x="6904997" y="420020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5404509" y="4205119"/>
            <a:ext cx="131218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7416693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EF7FE-C29E-EEF8-AD92-B71B96A4FA27}"/>
              </a:ext>
            </a:extLst>
          </p:cNvPr>
          <p:cNvSpPr txBox="1">
            <a:spLocks/>
          </p:cNvSpPr>
          <p:nvPr/>
        </p:nvSpPr>
        <p:spPr>
          <a:xfrm>
            <a:off x="697058" y="2171631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750421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574962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169636" y="2925311"/>
            <a:ext cx="3026251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314950" y="2925311"/>
            <a:ext cx="4476749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760801" y="487495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“favourite”?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6601365" y="49070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7417121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34626" y="465685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16610" y="4047442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3945" y="166863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58899" y="2712628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337903" y="271362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102463" y="4637237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5444819" y="4046905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3502721" y="165242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8720139" y="263362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067798" y="164203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6159869" y="464596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152509" y="4128784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7804391" y="463723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7568159" y="41042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6501734" y="25804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662615" y="261661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5162465" y="1651581"/>
            <a:ext cx="1671589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74691" y="6083632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6" grpId="0" animBg="1"/>
      <p:bldP spid="8" grpId="0" animBg="1"/>
      <p:bldP spid="12" grpId="0" animBg="1"/>
      <p:bldP spid="1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3289</Words>
  <Application>Microsoft Office PowerPoint</Application>
  <PresentationFormat>Widescreen</PresentationFormat>
  <Paragraphs>444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2026-01-21T15:19:01Z</dcterms:modified>
</cp:coreProperties>
</file>