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37" r:id="rId3"/>
    <p:sldId id="476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72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delSld modSld">
      <pc:chgData name="Glen Jones" userId="e846aaca-4b24-4b13-b0d0-f2308e16b284" providerId="ADAL" clId="{ED47ACC3-9597-4D89-A1DC-43CF280EF274}" dt="2026-01-21T15:21:56.988" v="9" actId="47"/>
      <pc:docMkLst>
        <pc:docMk/>
      </pc:docMkLst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38319389" sldId="38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2833012" sldId="392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272584682" sldId="42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103086455" sldId="45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851354259" sldId="457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636318280" sldId="458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764022702" sldId="45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588994549" sldId="460"/>
        </pc:sldMkLst>
      </pc:sldChg>
      <pc:sldChg chg="delSp mod delAnim">
        <pc:chgData name="Glen Jones" userId="e846aaca-4b24-4b13-b0d0-f2308e16b284" providerId="ADAL" clId="{ED47ACC3-9597-4D89-A1DC-43CF280EF274}" dt="2026-01-21T13:09:35.840" v="8" actId="478"/>
        <pc:sldMkLst>
          <pc:docMk/>
          <pc:sldMk cId="2160521376" sldId="476"/>
        </pc:sldMkLst>
        <pc:spChg chg="del">
          <ac:chgData name="Glen Jones" userId="e846aaca-4b24-4b13-b0d0-f2308e16b284" providerId="ADAL" clId="{ED47ACC3-9597-4D89-A1DC-43CF280EF274}" dt="2026-01-21T13:09:35.840" v="8" actId="478"/>
          <ac:spMkLst>
            <pc:docMk/>
            <pc:sldMk cId="2160521376" sldId="476"/>
            <ac:spMk id="12" creationId="{B2824FC9-A0ED-F77B-0A2F-545FC57D018E}"/>
          </ac:spMkLst>
        </pc:spChg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72852164" sldId="48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41108494" sldId="482"/>
        </pc:sldMkLst>
      </pc:sldChg>
      <pc:sldChg chg="modSp del mod">
        <pc:chgData name="Glen Jones" userId="e846aaca-4b24-4b13-b0d0-f2308e16b284" providerId="ADAL" clId="{ED47ACC3-9597-4D89-A1DC-43CF280EF274}" dt="2026-01-21T15:21:56.988" v="9" actId="47"/>
        <pc:sldMkLst>
          <pc:docMk/>
          <pc:sldMk cId="1731609184" sldId="483"/>
        </pc:sldMkLst>
        <pc:spChg chg="mod">
          <ac:chgData name="Glen Jones" userId="e846aaca-4b24-4b13-b0d0-f2308e16b284" providerId="ADAL" clId="{ED47ACC3-9597-4D89-A1DC-43CF280EF274}" dt="2026-01-21T13:08:27.616" v="6" actId="14100"/>
          <ac:spMkLst>
            <pc:docMk/>
            <pc:sldMk cId="1731609184" sldId="483"/>
            <ac:spMk id="2" creationId="{EBD02FA9-1BE9-AE3F-C116-AACE9B3F55A1}"/>
          </ac:spMkLst>
        </pc:spChg>
        <pc:graphicFrameChg chg="mod">
          <ac:chgData name="Glen Jones" userId="e846aaca-4b24-4b13-b0d0-f2308e16b284" providerId="ADAL" clId="{ED47ACC3-9597-4D89-A1DC-43CF280EF274}" dt="2026-01-21T13:08:32.980" v="7" actId="14100"/>
          <ac:graphicFrameMkLst>
            <pc:docMk/>
            <pc:sldMk cId="1731609184" sldId="483"/>
            <ac:graphicFrameMk id="4" creationId="{AF445000-5FBD-8D6B-F69F-75DCAAD0B05E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21:56.988" v="9" actId="47"/>
        <pc:sldMkLst>
          <pc:docMk/>
          <pc:sldMk cId="2618056691" sldId="484"/>
        </pc:sldMkLst>
        <pc:graphicFrameChg chg="mod">
          <ac:chgData name="Glen Jones" userId="e846aaca-4b24-4b13-b0d0-f2308e16b284" providerId="ADAL" clId="{ED47ACC3-9597-4D89-A1DC-43CF280EF274}" dt="2026-01-21T13:08:22.065" v="4" actId="14100"/>
          <ac:graphicFrameMkLst>
            <pc:docMk/>
            <pc:sldMk cId="2618056691" sldId="484"/>
            <ac:graphicFrameMk id="4" creationId="{54A136E9-64B0-B0D5-2C77-57CA9C1905E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21:56.988" v="9" actId="47"/>
        <pc:sldMkLst>
          <pc:docMk/>
          <pc:sldMk cId="3839144166" sldId="485"/>
        </pc:sldMkLst>
        <pc:graphicFrameChg chg="mod">
          <ac:chgData name="Glen Jones" userId="e846aaca-4b24-4b13-b0d0-f2308e16b284" providerId="ADAL" clId="{ED47ACC3-9597-4D89-A1DC-43CF280EF274}" dt="2026-01-21T13:08:17.017" v="3" actId="14100"/>
          <ac:graphicFrameMkLst>
            <pc:docMk/>
            <pc:sldMk cId="3839144166" sldId="485"/>
            <ac:graphicFrameMk id="4" creationId="{9432FF79-B29D-9604-5086-B91A48A6746E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21:56.988" v="9" actId="47"/>
        <pc:sldMkLst>
          <pc:docMk/>
          <pc:sldMk cId="2136386733" sldId="486"/>
        </pc:sldMkLst>
        <pc:graphicFrameChg chg="mod">
          <ac:chgData name="Glen Jones" userId="e846aaca-4b24-4b13-b0d0-f2308e16b284" providerId="ADAL" clId="{ED47ACC3-9597-4D89-A1DC-43CF280EF274}" dt="2026-01-21T13:08:13.326" v="2" actId="14100"/>
          <ac:graphicFrameMkLst>
            <pc:docMk/>
            <pc:sldMk cId="2136386733" sldId="486"/>
            <ac:graphicFrameMk id="4" creationId="{F2642597-50FC-F4B7-9BDC-FCBC0A33AE9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21:56.988" v="9" actId="47"/>
        <pc:sldMkLst>
          <pc:docMk/>
          <pc:sldMk cId="1053725303" sldId="487"/>
        </pc:sldMkLst>
        <pc:graphicFrameChg chg="mod">
          <ac:chgData name="Glen Jones" userId="e846aaca-4b24-4b13-b0d0-f2308e16b284" providerId="ADAL" clId="{ED47ACC3-9597-4D89-A1DC-43CF280EF274}" dt="2026-01-21T13:08:08.647" v="1" actId="14100"/>
          <ac:graphicFrameMkLst>
            <pc:docMk/>
            <pc:sldMk cId="1053725303" sldId="487"/>
            <ac:graphicFrameMk id="4" creationId="{6F29B39E-379A-C6E8-7AB1-92114126ABF5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21T15:21:56.988" v="9" actId="47"/>
        <pc:sldMkLst>
          <pc:docMk/>
          <pc:sldMk cId="3590490728" sldId="488"/>
        </pc:sldMkLst>
        <pc:graphicFrameChg chg="mod">
          <ac:chgData name="Glen Jones" userId="e846aaca-4b24-4b13-b0d0-f2308e16b284" providerId="ADAL" clId="{ED47ACC3-9597-4D89-A1DC-43CF280EF274}" dt="2026-01-21T13:08:02.899" v="0" actId="14100"/>
          <ac:graphicFrameMkLst>
            <pc:docMk/>
            <pc:sldMk cId="3590490728" sldId="488"/>
            <ac:graphicFrameMk id="4" creationId="{05143E11-B41B-F486-8E46-44FAB7241DC9}"/>
          </ac:graphicFrameMkLst>
        </pc:graphicFrameChg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886530118" sldId="48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660815587" sldId="490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625427219" sldId="49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894635068" sldId="493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619811106" sldId="495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45828740" sldId="504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261843326" sldId="506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321903373" sldId="525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498994490" sldId="535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30095504" sldId="536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404741697" sldId="538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868936875" sldId="539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409573587" sldId="540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1772649406" sldId="541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291345975" sldId="542"/>
        </pc:sldMkLst>
      </pc:sldChg>
      <pc:sldChg chg="del">
        <pc:chgData name="Glen Jones" userId="e846aaca-4b24-4b13-b0d0-f2308e16b284" providerId="ADAL" clId="{ED47ACC3-9597-4D89-A1DC-43CF280EF274}" dt="2026-01-21T15:21:56.988" v="9" actId="47"/>
        <pc:sldMkLst>
          <pc:docMk/>
          <pc:sldMk cId="3985792088" sldId="54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5528769"/>
              </p:ext>
            </p:extLst>
          </p:nvPr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83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2026-01-21T15:22:07Z</dcterms:modified>
</cp:coreProperties>
</file>