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
  </p:notesMasterIdLst>
  <p:sldIdLst>
    <p:sldId id="2593" r:id="rId2"/>
    <p:sldId id="537" r:id="rId3"/>
    <p:sldId id="493" r:id="rId4"/>
    <p:sldId id="385" r:id="rId5"/>
  </p:sldIdLst>
  <p:sldSz cx="12192000" cy="6858000"/>
  <p:notesSz cx="6858000" cy="9144000"/>
  <p:embeddedFontLst>
    <p:embeddedFont>
      <p:font typeface="Andika" panose="02000000000000000000" pitchFamily="2" charset="0"/>
      <p:regular r:id="rId7"/>
      <p:bold r:id="rId8"/>
      <p:italic r:id="rId9"/>
      <p:boldItalic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66E864-41A5-4580-90A1-47D62D6B423B}" v="1" dt="2026-01-21T14:26:01.8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72"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6-01-21T15:24:51.476" v="7" actId="47"/>
      <pc:docMkLst>
        <pc:docMk/>
      </pc:docMkLst>
      <pc:sldChg chg="add del">
        <pc:chgData name="Glen Jones" userId="e846aaca-4b24-4b13-b0d0-f2308e16b284" providerId="ADAL" clId="{ED47ACC3-9597-4D89-A1DC-43CF280EF274}" dt="2026-01-21T15:24:51.476" v="7" actId="47"/>
        <pc:sldMkLst>
          <pc:docMk/>
          <pc:sldMk cId="0" sldId="257"/>
        </pc:sldMkLst>
      </pc:sldChg>
      <pc:sldChg chg="add del">
        <pc:chgData name="Glen Jones" userId="e846aaca-4b24-4b13-b0d0-f2308e16b284" providerId="ADAL" clId="{ED47ACC3-9597-4D89-A1DC-43CF280EF274}" dt="2026-01-21T15:24:51.476" v="7" actId="47"/>
        <pc:sldMkLst>
          <pc:docMk/>
          <pc:sldMk cId="0" sldId="258"/>
        </pc:sldMkLst>
      </pc:sldChg>
      <pc:sldChg chg="add del">
        <pc:chgData name="Glen Jones" userId="e846aaca-4b24-4b13-b0d0-f2308e16b284" providerId="ADAL" clId="{ED47ACC3-9597-4D89-A1DC-43CF280EF274}" dt="2026-01-21T15:24:51.476" v="7" actId="47"/>
        <pc:sldMkLst>
          <pc:docMk/>
          <pc:sldMk cId="0" sldId="259"/>
        </pc:sldMkLst>
      </pc:sldChg>
      <pc:sldChg chg="add del">
        <pc:chgData name="Glen Jones" userId="e846aaca-4b24-4b13-b0d0-f2308e16b284" providerId="ADAL" clId="{ED47ACC3-9597-4D89-A1DC-43CF280EF274}" dt="2026-01-21T15:24:51.476" v="7" actId="47"/>
        <pc:sldMkLst>
          <pc:docMk/>
          <pc:sldMk cId="0" sldId="260"/>
        </pc:sldMkLst>
      </pc:sldChg>
      <pc:sldChg chg="add del">
        <pc:chgData name="Glen Jones" userId="e846aaca-4b24-4b13-b0d0-f2308e16b284" providerId="ADAL" clId="{ED47ACC3-9597-4D89-A1DC-43CF280EF274}" dt="2026-01-21T15:24:51.476" v="7" actId="47"/>
        <pc:sldMkLst>
          <pc:docMk/>
          <pc:sldMk cId="0" sldId="261"/>
        </pc:sldMkLst>
      </pc:sldChg>
      <pc:sldChg chg="add del">
        <pc:chgData name="Glen Jones" userId="e846aaca-4b24-4b13-b0d0-f2308e16b284" providerId="ADAL" clId="{ED47ACC3-9597-4D89-A1DC-43CF280EF274}" dt="2026-01-21T15:24:51.476" v="7" actId="47"/>
        <pc:sldMkLst>
          <pc:docMk/>
          <pc:sldMk cId="0" sldId="262"/>
        </pc:sldMkLst>
      </pc:sldChg>
      <pc:sldChg chg="add del">
        <pc:chgData name="Glen Jones" userId="e846aaca-4b24-4b13-b0d0-f2308e16b284" providerId="ADAL" clId="{ED47ACC3-9597-4D89-A1DC-43CF280EF274}" dt="2026-01-21T15:24:51.476" v="7" actId="47"/>
        <pc:sldMkLst>
          <pc:docMk/>
          <pc:sldMk cId="0" sldId="263"/>
        </pc:sldMkLst>
      </pc:sldChg>
      <pc:sldChg chg="add del">
        <pc:chgData name="Glen Jones" userId="e846aaca-4b24-4b13-b0d0-f2308e16b284" providerId="ADAL" clId="{ED47ACC3-9597-4D89-A1DC-43CF280EF274}" dt="2026-01-21T15:24:51.476" v="7" actId="47"/>
        <pc:sldMkLst>
          <pc:docMk/>
          <pc:sldMk cId="0" sldId="264"/>
        </pc:sldMkLst>
      </pc:sldChg>
      <pc:sldChg chg="add del">
        <pc:chgData name="Glen Jones" userId="e846aaca-4b24-4b13-b0d0-f2308e16b284" providerId="ADAL" clId="{ED47ACC3-9597-4D89-A1DC-43CF280EF274}" dt="2026-01-21T15:24:51.476" v="7" actId="47"/>
        <pc:sldMkLst>
          <pc:docMk/>
          <pc:sldMk cId="0" sldId="265"/>
        </pc:sldMkLst>
      </pc:sldChg>
      <pc:sldChg chg="add del">
        <pc:chgData name="Glen Jones" userId="e846aaca-4b24-4b13-b0d0-f2308e16b284" providerId="ADAL" clId="{ED47ACC3-9597-4D89-A1DC-43CF280EF274}" dt="2026-01-21T15:24:51.476" v="7" actId="47"/>
        <pc:sldMkLst>
          <pc:docMk/>
          <pc:sldMk cId="0" sldId="266"/>
        </pc:sldMkLst>
      </pc:sldChg>
      <pc:sldChg chg="add del">
        <pc:chgData name="Glen Jones" userId="e846aaca-4b24-4b13-b0d0-f2308e16b284" providerId="ADAL" clId="{ED47ACC3-9597-4D89-A1DC-43CF280EF274}" dt="2026-01-21T15:24:51.476" v="7" actId="47"/>
        <pc:sldMkLst>
          <pc:docMk/>
          <pc:sldMk cId="0" sldId="267"/>
        </pc:sldMkLst>
      </pc:sldChg>
      <pc:sldChg chg="add del">
        <pc:chgData name="Glen Jones" userId="e846aaca-4b24-4b13-b0d0-f2308e16b284" providerId="ADAL" clId="{ED47ACC3-9597-4D89-A1DC-43CF280EF274}" dt="2026-01-21T15:24:51.476" v="7" actId="47"/>
        <pc:sldMkLst>
          <pc:docMk/>
          <pc:sldMk cId="0" sldId="268"/>
        </pc:sldMkLst>
      </pc:sldChg>
      <pc:sldChg chg="add del">
        <pc:chgData name="Glen Jones" userId="e846aaca-4b24-4b13-b0d0-f2308e16b284" providerId="ADAL" clId="{ED47ACC3-9597-4D89-A1DC-43CF280EF274}" dt="2026-01-21T15:24:51.476" v="7" actId="47"/>
        <pc:sldMkLst>
          <pc:docMk/>
          <pc:sldMk cId="0" sldId="269"/>
        </pc:sldMkLst>
      </pc:sldChg>
      <pc:sldChg chg="add del">
        <pc:chgData name="Glen Jones" userId="e846aaca-4b24-4b13-b0d0-f2308e16b284" providerId="ADAL" clId="{ED47ACC3-9597-4D89-A1DC-43CF280EF274}" dt="2026-01-21T15:24:51.476" v="7" actId="47"/>
        <pc:sldMkLst>
          <pc:docMk/>
          <pc:sldMk cId="0" sldId="270"/>
        </pc:sldMkLst>
      </pc:sldChg>
      <pc:sldChg chg="add del">
        <pc:chgData name="Glen Jones" userId="e846aaca-4b24-4b13-b0d0-f2308e16b284" providerId="ADAL" clId="{ED47ACC3-9597-4D89-A1DC-43CF280EF274}" dt="2026-01-21T15:24:51.476" v="7" actId="47"/>
        <pc:sldMkLst>
          <pc:docMk/>
          <pc:sldMk cId="0" sldId="271"/>
        </pc:sldMkLst>
      </pc:sldChg>
      <pc:sldChg chg="del">
        <pc:chgData name="Glen Jones" userId="e846aaca-4b24-4b13-b0d0-f2308e16b284" providerId="ADAL" clId="{ED47ACC3-9597-4D89-A1DC-43CF280EF274}" dt="2026-01-21T15:24:51.476" v="7" actId="47"/>
        <pc:sldMkLst>
          <pc:docMk/>
          <pc:sldMk cId="4010327805" sldId="274"/>
        </pc:sldMkLst>
      </pc:sldChg>
      <pc:sldChg chg="del">
        <pc:chgData name="Glen Jones" userId="e846aaca-4b24-4b13-b0d0-f2308e16b284" providerId="ADAL" clId="{ED47ACC3-9597-4D89-A1DC-43CF280EF274}" dt="2026-01-21T15:24:51.476" v="7" actId="47"/>
        <pc:sldMkLst>
          <pc:docMk/>
          <pc:sldMk cId="1630150043" sldId="364"/>
        </pc:sldMkLst>
      </pc:sldChg>
      <pc:sldChg chg="del">
        <pc:chgData name="Glen Jones" userId="e846aaca-4b24-4b13-b0d0-f2308e16b284" providerId="ADAL" clId="{ED47ACC3-9597-4D89-A1DC-43CF280EF274}" dt="2026-01-21T15:24:51.476" v="7" actId="47"/>
        <pc:sldMkLst>
          <pc:docMk/>
          <pc:sldMk cId="1765871271" sldId="373"/>
        </pc:sldMkLst>
      </pc:sldChg>
      <pc:sldChg chg="del">
        <pc:chgData name="Glen Jones" userId="e846aaca-4b24-4b13-b0d0-f2308e16b284" providerId="ADAL" clId="{ED47ACC3-9597-4D89-A1DC-43CF280EF274}" dt="2026-01-21T15:24:51.476" v="7" actId="47"/>
        <pc:sldMkLst>
          <pc:docMk/>
          <pc:sldMk cId="1431358772" sldId="374"/>
        </pc:sldMkLst>
      </pc:sldChg>
      <pc:sldChg chg="del">
        <pc:chgData name="Glen Jones" userId="e846aaca-4b24-4b13-b0d0-f2308e16b284" providerId="ADAL" clId="{ED47ACC3-9597-4D89-A1DC-43CF280EF274}" dt="2026-01-21T15:24:51.476" v="7" actId="47"/>
        <pc:sldMkLst>
          <pc:docMk/>
          <pc:sldMk cId="645450453" sldId="375"/>
        </pc:sldMkLst>
      </pc:sldChg>
      <pc:sldChg chg="del">
        <pc:chgData name="Glen Jones" userId="e846aaca-4b24-4b13-b0d0-f2308e16b284" providerId="ADAL" clId="{ED47ACC3-9597-4D89-A1DC-43CF280EF274}" dt="2026-01-21T15:24:51.476" v="7" actId="47"/>
        <pc:sldMkLst>
          <pc:docMk/>
          <pc:sldMk cId="2684341108" sldId="376"/>
        </pc:sldMkLst>
      </pc:sldChg>
      <pc:sldChg chg="del">
        <pc:chgData name="Glen Jones" userId="e846aaca-4b24-4b13-b0d0-f2308e16b284" providerId="ADAL" clId="{ED47ACC3-9597-4D89-A1DC-43CF280EF274}" dt="2026-01-21T14:26:14.277" v="6" actId="47"/>
        <pc:sldMkLst>
          <pc:docMk/>
          <pc:sldMk cId="1228521056" sldId="407"/>
        </pc:sldMkLst>
      </pc:sldChg>
      <pc:sldChg chg="del">
        <pc:chgData name="Glen Jones" userId="e846aaca-4b24-4b13-b0d0-f2308e16b284" providerId="ADAL" clId="{ED47ACC3-9597-4D89-A1DC-43CF280EF274}" dt="2026-01-21T15:24:51.476" v="7" actId="47"/>
        <pc:sldMkLst>
          <pc:docMk/>
          <pc:sldMk cId="1419257661" sldId="408"/>
        </pc:sldMkLst>
      </pc:sldChg>
      <pc:sldChg chg="del">
        <pc:chgData name="Glen Jones" userId="e846aaca-4b24-4b13-b0d0-f2308e16b284" providerId="ADAL" clId="{ED47ACC3-9597-4D89-A1DC-43CF280EF274}" dt="2026-01-21T15:24:51.476" v="7" actId="47"/>
        <pc:sldMkLst>
          <pc:docMk/>
          <pc:sldMk cId="3021475215" sldId="411"/>
        </pc:sldMkLst>
      </pc:sldChg>
      <pc:sldChg chg="del">
        <pc:chgData name="Glen Jones" userId="e846aaca-4b24-4b13-b0d0-f2308e16b284" providerId="ADAL" clId="{ED47ACC3-9597-4D89-A1DC-43CF280EF274}" dt="2026-01-21T15:24:51.476" v="7" actId="47"/>
        <pc:sldMkLst>
          <pc:docMk/>
          <pc:sldMk cId="3849219962" sldId="413"/>
        </pc:sldMkLst>
      </pc:sldChg>
      <pc:sldChg chg="del">
        <pc:chgData name="Glen Jones" userId="e846aaca-4b24-4b13-b0d0-f2308e16b284" providerId="ADAL" clId="{ED47ACC3-9597-4D89-A1DC-43CF280EF274}" dt="2026-01-21T15:24:51.476" v="7" actId="47"/>
        <pc:sldMkLst>
          <pc:docMk/>
          <pc:sldMk cId="2099454988" sldId="414"/>
        </pc:sldMkLst>
      </pc:sldChg>
      <pc:sldChg chg="del">
        <pc:chgData name="Glen Jones" userId="e846aaca-4b24-4b13-b0d0-f2308e16b284" providerId="ADAL" clId="{ED47ACC3-9597-4D89-A1DC-43CF280EF274}" dt="2026-01-21T15:24:51.476" v="7" actId="47"/>
        <pc:sldMkLst>
          <pc:docMk/>
          <pc:sldMk cId="818189174" sldId="416"/>
        </pc:sldMkLst>
      </pc:sldChg>
      <pc:sldChg chg="del">
        <pc:chgData name="Glen Jones" userId="e846aaca-4b24-4b13-b0d0-f2308e16b284" providerId="ADAL" clId="{ED47ACC3-9597-4D89-A1DC-43CF280EF274}" dt="2026-01-21T15:24:51.476" v="7" actId="47"/>
        <pc:sldMkLst>
          <pc:docMk/>
          <pc:sldMk cId="1049438034" sldId="417"/>
        </pc:sldMkLst>
      </pc:sldChg>
      <pc:sldChg chg="del">
        <pc:chgData name="Glen Jones" userId="e846aaca-4b24-4b13-b0d0-f2308e16b284" providerId="ADAL" clId="{ED47ACC3-9597-4D89-A1DC-43CF280EF274}" dt="2026-01-21T15:24:51.476" v="7" actId="47"/>
        <pc:sldMkLst>
          <pc:docMk/>
          <pc:sldMk cId="3862629912" sldId="418"/>
        </pc:sldMkLst>
      </pc:sldChg>
      <pc:sldChg chg="del">
        <pc:chgData name="Glen Jones" userId="e846aaca-4b24-4b13-b0d0-f2308e16b284" providerId="ADAL" clId="{ED47ACC3-9597-4D89-A1DC-43CF280EF274}" dt="2026-01-21T15:24:51.476" v="7" actId="47"/>
        <pc:sldMkLst>
          <pc:docMk/>
          <pc:sldMk cId="1144376670" sldId="419"/>
        </pc:sldMkLst>
      </pc:sldChg>
      <pc:sldChg chg="del">
        <pc:chgData name="Glen Jones" userId="e846aaca-4b24-4b13-b0d0-f2308e16b284" providerId="ADAL" clId="{ED47ACC3-9597-4D89-A1DC-43CF280EF274}" dt="2026-01-21T15:24:51.476" v="7" actId="47"/>
        <pc:sldMkLst>
          <pc:docMk/>
          <pc:sldMk cId="1169337455" sldId="421"/>
        </pc:sldMkLst>
      </pc:sldChg>
      <pc:sldChg chg="del">
        <pc:chgData name="Glen Jones" userId="e846aaca-4b24-4b13-b0d0-f2308e16b284" providerId="ADAL" clId="{ED47ACC3-9597-4D89-A1DC-43CF280EF274}" dt="2026-01-21T15:24:51.476" v="7" actId="47"/>
        <pc:sldMkLst>
          <pc:docMk/>
          <pc:sldMk cId="3515989957" sldId="422"/>
        </pc:sldMkLst>
      </pc:sldChg>
      <pc:sldChg chg="del">
        <pc:chgData name="Glen Jones" userId="e846aaca-4b24-4b13-b0d0-f2308e16b284" providerId="ADAL" clId="{ED47ACC3-9597-4D89-A1DC-43CF280EF274}" dt="2026-01-21T15:24:51.476" v="7" actId="47"/>
        <pc:sldMkLst>
          <pc:docMk/>
          <pc:sldMk cId="1272584682" sldId="424"/>
        </pc:sldMkLst>
      </pc:sldChg>
      <pc:sldChg chg="del">
        <pc:chgData name="Glen Jones" userId="e846aaca-4b24-4b13-b0d0-f2308e16b284" providerId="ADAL" clId="{ED47ACC3-9597-4D89-A1DC-43CF280EF274}" dt="2026-01-21T14:26:14.277" v="6" actId="47"/>
        <pc:sldMkLst>
          <pc:docMk/>
          <pc:sldMk cId="1195790910" sldId="433"/>
        </pc:sldMkLst>
      </pc:sldChg>
      <pc:sldChg chg="del">
        <pc:chgData name="Glen Jones" userId="e846aaca-4b24-4b13-b0d0-f2308e16b284" providerId="ADAL" clId="{ED47ACC3-9597-4D89-A1DC-43CF280EF274}" dt="2026-01-21T14:26:14.277" v="6" actId="47"/>
        <pc:sldMkLst>
          <pc:docMk/>
          <pc:sldMk cId="720433662" sldId="434"/>
        </pc:sldMkLst>
      </pc:sldChg>
      <pc:sldChg chg="del">
        <pc:chgData name="Glen Jones" userId="e846aaca-4b24-4b13-b0d0-f2308e16b284" providerId="ADAL" clId="{ED47ACC3-9597-4D89-A1DC-43CF280EF274}" dt="2026-01-21T14:26:14.277" v="6" actId="47"/>
        <pc:sldMkLst>
          <pc:docMk/>
          <pc:sldMk cId="2920703650" sldId="436"/>
        </pc:sldMkLst>
      </pc:sldChg>
      <pc:sldChg chg="del">
        <pc:chgData name="Glen Jones" userId="e846aaca-4b24-4b13-b0d0-f2308e16b284" providerId="ADAL" clId="{ED47ACC3-9597-4D89-A1DC-43CF280EF274}" dt="2026-01-21T14:26:14.277" v="6" actId="47"/>
        <pc:sldMkLst>
          <pc:docMk/>
          <pc:sldMk cId="2724352771" sldId="437"/>
        </pc:sldMkLst>
      </pc:sldChg>
      <pc:sldChg chg="del">
        <pc:chgData name="Glen Jones" userId="e846aaca-4b24-4b13-b0d0-f2308e16b284" providerId="ADAL" clId="{ED47ACC3-9597-4D89-A1DC-43CF280EF274}" dt="2026-01-21T14:26:14.277" v="6" actId="47"/>
        <pc:sldMkLst>
          <pc:docMk/>
          <pc:sldMk cId="1103086455" sldId="438"/>
        </pc:sldMkLst>
      </pc:sldChg>
      <pc:sldChg chg="del">
        <pc:chgData name="Glen Jones" userId="e846aaca-4b24-4b13-b0d0-f2308e16b284" providerId="ADAL" clId="{ED47ACC3-9597-4D89-A1DC-43CF280EF274}" dt="2026-01-21T14:26:14.277" v="6" actId="47"/>
        <pc:sldMkLst>
          <pc:docMk/>
          <pc:sldMk cId="859300771" sldId="439"/>
        </pc:sldMkLst>
      </pc:sldChg>
      <pc:sldChg chg="del">
        <pc:chgData name="Glen Jones" userId="e846aaca-4b24-4b13-b0d0-f2308e16b284" providerId="ADAL" clId="{ED47ACC3-9597-4D89-A1DC-43CF280EF274}" dt="2026-01-21T14:26:14.277" v="6" actId="47"/>
        <pc:sldMkLst>
          <pc:docMk/>
          <pc:sldMk cId="1466784967" sldId="440"/>
        </pc:sldMkLst>
      </pc:sldChg>
      <pc:sldChg chg="del">
        <pc:chgData name="Glen Jones" userId="e846aaca-4b24-4b13-b0d0-f2308e16b284" providerId="ADAL" clId="{ED47ACC3-9597-4D89-A1DC-43CF280EF274}" dt="2026-01-21T14:26:14.277" v="6" actId="47"/>
        <pc:sldMkLst>
          <pc:docMk/>
          <pc:sldMk cId="2123312655" sldId="441"/>
        </pc:sldMkLst>
      </pc:sldChg>
      <pc:sldChg chg="del">
        <pc:chgData name="Glen Jones" userId="e846aaca-4b24-4b13-b0d0-f2308e16b284" providerId="ADAL" clId="{ED47ACC3-9597-4D89-A1DC-43CF280EF274}" dt="2026-01-21T14:26:14.277" v="6" actId="47"/>
        <pc:sldMkLst>
          <pc:docMk/>
          <pc:sldMk cId="3895014274" sldId="442"/>
        </pc:sldMkLst>
      </pc:sldChg>
      <pc:sldChg chg="add del">
        <pc:chgData name="Glen Jones" userId="e846aaca-4b24-4b13-b0d0-f2308e16b284" providerId="ADAL" clId="{ED47ACC3-9597-4D89-A1DC-43CF280EF274}" dt="2026-01-21T15:24:51.476" v="7" actId="47"/>
        <pc:sldMkLst>
          <pc:docMk/>
          <pc:sldMk cId="1631653566" sldId="443"/>
        </pc:sldMkLst>
      </pc:sldChg>
      <pc:sldChg chg="add del">
        <pc:chgData name="Glen Jones" userId="e846aaca-4b24-4b13-b0d0-f2308e16b284" providerId="ADAL" clId="{ED47ACC3-9597-4D89-A1DC-43CF280EF274}" dt="2026-01-21T15:24:51.476" v="7" actId="47"/>
        <pc:sldMkLst>
          <pc:docMk/>
          <pc:sldMk cId="3036606236" sldId="444"/>
        </pc:sldMkLst>
      </pc:sldChg>
      <pc:sldChg chg="add del">
        <pc:chgData name="Glen Jones" userId="e846aaca-4b24-4b13-b0d0-f2308e16b284" providerId="ADAL" clId="{ED47ACC3-9597-4D89-A1DC-43CF280EF274}" dt="2026-01-21T15:24:51.476" v="7" actId="47"/>
        <pc:sldMkLst>
          <pc:docMk/>
          <pc:sldMk cId="147296163" sldId="445"/>
        </pc:sldMkLst>
      </pc:sldChg>
      <pc:sldChg chg="add del">
        <pc:chgData name="Glen Jones" userId="e846aaca-4b24-4b13-b0d0-f2308e16b284" providerId="ADAL" clId="{ED47ACC3-9597-4D89-A1DC-43CF280EF274}" dt="2026-01-21T15:24:51.476" v="7" actId="47"/>
        <pc:sldMkLst>
          <pc:docMk/>
          <pc:sldMk cId="3301163952" sldId="446"/>
        </pc:sldMkLst>
      </pc:sldChg>
      <pc:sldChg chg="add del">
        <pc:chgData name="Glen Jones" userId="e846aaca-4b24-4b13-b0d0-f2308e16b284" providerId="ADAL" clId="{ED47ACC3-9597-4D89-A1DC-43CF280EF274}" dt="2026-01-21T15:24:51.476" v="7" actId="47"/>
        <pc:sldMkLst>
          <pc:docMk/>
          <pc:sldMk cId="1408714602" sldId="447"/>
        </pc:sldMkLst>
      </pc:sldChg>
      <pc:sldChg chg="add del">
        <pc:chgData name="Glen Jones" userId="e846aaca-4b24-4b13-b0d0-f2308e16b284" providerId="ADAL" clId="{ED47ACC3-9597-4D89-A1DC-43CF280EF274}" dt="2026-01-21T15:24:51.476" v="7" actId="47"/>
        <pc:sldMkLst>
          <pc:docMk/>
          <pc:sldMk cId="2251807814" sldId="448"/>
        </pc:sldMkLst>
      </pc:sldChg>
      <pc:sldChg chg="add del">
        <pc:chgData name="Glen Jones" userId="e846aaca-4b24-4b13-b0d0-f2308e16b284" providerId="ADAL" clId="{ED47ACC3-9597-4D89-A1DC-43CF280EF274}" dt="2026-01-21T15:24:51.476" v="7" actId="47"/>
        <pc:sldMkLst>
          <pc:docMk/>
          <pc:sldMk cId="1812619992" sldId="449"/>
        </pc:sldMkLst>
      </pc:sldChg>
      <pc:sldChg chg="add del">
        <pc:chgData name="Glen Jones" userId="e846aaca-4b24-4b13-b0d0-f2308e16b284" providerId="ADAL" clId="{ED47ACC3-9597-4D89-A1DC-43CF280EF274}" dt="2026-01-21T15:24:51.476" v="7" actId="47"/>
        <pc:sldMkLst>
          <pc:docMk/>
          <pc:sldMk cId="853248763" sldId="450"/>
        </pc:sldMkLst>
      </pc:sldChg>
      <pc:sldChg chg="add del">
        <pc:chgData name="Glen Jones" userId="e846aaca-4b24-4b13-b0d0-f2308e16b284" providerId="ADAL" clId="{ED47ACC3-9597-4D89-A1DC-43CF280EF274}" dt="2026-01-21T15:24:51.476" v="7" actId="47"/>
        <pc:sldMkLst>
          <pc:docMk/>
          <pc:sldMk cId="2295930627" sldId="451"/>
        </pc:sldMkLst>
      </pc:sldChg>
      <pc:sldChg chg="add del">
        <pc:chgData name="Glen Jones" userId="e846aaca-4b24-4b13-b0d0-f2308e16b284" providerId="ADAL" clId="{ED47ACC3-9597-4D89-A1DC-43CF280EF274}" dt="2026-01-21T15:24:51.476" v="7" actId="47"/>
        <pc:sldMkLst>
          <pc:docMk/>
          <pc:sldMk cId="1404741697" sldId="452"/>
        </pc:sldMkLst>
      </pc:sldChg>
      <pc:sldChg chg="add del">
        <pc:chgData name="Glen Jones" userId="e846aaca-4b24-4b13-b0d0-f2308e16b284" providerId="ADAL" clId="{ED47ACC3-9597-4D89-A1DC-43CF280EF274}" dt="2026-01-21T15:24:51.476" v="7" actId="47"/>
        <pc:sldMkLst>
          <pc:docMk/>
          <pc:sldMk cId="2169664061" sldId="453"/>
        </pc:sldMkLst>
      </pc:sldChg>
      <pc:sldChg chg="add del">
        <pc:chgData name="Glen Jones" userId="e846aaca-4b24-4b13-b0d0-f2308e16b284" providerId="ADAL" clId="{ED47ACC3-9597-4D89-A1DC-43CF280EF274}" dt="2026-01-21T15:24:51.476" v="7" actId="47"/>
        <pc:sldMkLst>
          <pc:docMk/>
          <pc:sldMk cId="868936875" sldId="454"/>
        </pc:sldMkLst>
      </pc:sldChg>
      <pc:sldChg chg="add del">
        <pc:chgData name="Glen Jones" userId="e846aaca-4b24-4b13-b0d0-f2308e16b284" providerId="ADAL" clId="{ED47ACC3-9597-4D89-A1DC-43CF280EF274}" dt="2026-01-21T15:24:51.476" v="7" actId="47"/>
        <pc:sldMkLst>
          <pc:docMk/>
          <pc:sldMk cId="3288951023" sldId="455"/>
        </pc:sldMkLst>
      </pc:sldChg>
      <pc:sldChg chg="add del">
        <pc:chgData name="Glen Jones" userId="e846aaca-4b24-4b13-b0d0-f2308e16b284" providerId="ADAL" clId="{ED47ACC3-9597-4D89-A1DC-43CF280EF274}" dt="2026-01-21T15:24:51.476" v="7" actId="47"/>
        <pc:sldMkLst>
          <pc:docMk/>
          <pc:sldMk cId="4226751210" sldId="456"/>
        </pc:sldMkLst>
      </pc:sldChg>
      <pc:sldChg chg="add del">
        <pc:chgData name="Glen Jones" userId="e846aaca-4b24-4b13-b0d0-f2308e16b284" providerId="ADAL" clId="{ED47ACC3-9597-4D89-A1DC-43CF280EF274}" dt="2026-01-21T15:24:51.476" v="7" actId="47"/>
        <pc:sldMkLst>
          <pc:docMk/>
          <pc:sldMk cId="1370977756" sldId="457"/>
        </pc:sldMkLst>
      </pc:sldChg>
      <pc:sldChg chg="add del">
        <pc:chgData name="Glen Jones" userId="e846aaca-4b24-4b13-b0d0-f2308e16b284" providerId="ADAL" clId="{ED47ACC3-9597-4D89-A1DC-43CF280EF274}" dt="2026-01-21T15:24:51.476" v="7" actId="47"/>
        <pc:sldMkLst>
          <pc:docMk/>
          <pc:sldMk cId="785720571" sldId="458"/>
        </pc:sldMkLst>
      </pc:sldChg>
      <pc:sldChg chg="add del">
        <pc:chgData name="Glen Jones" userId="e846aaca-4b24-4b13-b0d0-f2308e16b284" providerId="ADAL" clId="{ED47ACC3-9597-4D89-A1DC-43CF280EF274}" dt="2026-01-21T15:24:51.476" v="7" actId="47"/>
        <pc:sldMkLst>
          <pc:docMk/>
          <pc:sldMk cId="1186176642" sldId="459"/>
        </pc:sldMkLst>
      </pc:sldChg>
      <pc:sldChg chg="add del">
        <pc:chgData name="Glen Jones" userId="e846aaca-4b24-4b13-b0d0-f2308e16b284" providerId="ADAL" clId="{ED47ACC3-9597-4D89-A1DC-43CF280EF274}" dt="2026-01-21T15:24:51.476" v="7" actId="47"/>
        <pc:sldMkLst>
          <pc:docMk/>
          <pc:sldMk cId="1153582513" sldId="460"/>
        </pc:sldMkLst>
      </pc:sldChg>
      <pc:sldChg chg="add del">
        <pc:chgData name="Glen Jones" userId="e846aaca-4b24-4b13-b0d0-f2308e16b284" providerId="ADAL" clId="{ED47ACC3-9597-4D89-A1DC-43CF280EF274}" dt="2026-01-21T15:24:51.476" v="7" actId="47"/>
        <pc:sldMkLst>
          <pc:docMk/>
          <pc:sldMk cId="2822298434" sldId="461"/>
        </pc:sldMkLst>
      </pc:sldChg>
      <pc:sldChg chg="add del">
        <pc:chgData name="Glen Jones" userId="e846aaca-4b24-4b13-b0d0-f2308e16b284" providerId="ADAL" clId="{ED47ACC3-9597-4D89-A1DC-43CF280EF274}" dt="2026-01-21T15:24:51.476" v="7" actId="47"/>
        <pc:sldMkLst>
          <pc:docMk/>
          <pc:sldMk cId="1492677586" sldId="462"/>
        </pc:sldMkLst>
      </pc:sldChg>
      <pc:sldChg chg="add del">
        <pc:chgData name="Glen Jones" userId="e846aaca-4b24-4b13-b0d0-f2308e16b284" providerId="ADAL" clId="{ED47ACC3-9597-4D89-A1DC-43CF280EF274}" dt="2026-01-21T15:24:51.476" v="7" actId="47"/>
        <pc:sldMkLst>
          <pc:docMk/>
          <pc:sldMk cId="2571775127" sldId="463"/>
        </pc:sldMkLst>
      </pc:sldChg>
      <pc:sldChg chg="add del">
        <pc:chgData name="Glen Jones" userId="e846aaca-4b24-4b13-b0d0-f2308e16b284" providerId="ADAL" clId="{ED47ACC3-9597-4D89-A1DC-43CF280EF274}" dt="2026-01-21T15:24:51.476" v="7" actId="47"/>
        <pc:sldMkLst>
          <pc:docMk/>
          <pc:sldMk cId="2669975664" sldId="464"/>
        </pc:sldMkLst>
      </pc:sldChg>
      <pc:sldChg chg="add del">
        <pc:chgData name="Glen Jones" userId="e846aaca-4b24-4b13-b0d0-f2308e16b284" providerId="ADAL" clId="{ED47ACC3-9597-4D89-A1DC-43CF280EF274}" dt="2026-01-21T15:24:51.476" v="7" actId="47"/>
        <pc:sldMkLst>
          <pc:docMk/>
          <pc:sldMk cId="490859152" sldId="465"/>
        </pc:sldMkLst>
      </pc:sldChg>
      <pc:sldChg chg="add del">
        <pc:chgData name="Glen Jones" userId="e846aaca-4b24-4b13-b0d0-f2308e16b284" providerId="ADAL" clId="{ED47ACC3-9597-4D89-A1DC-43CF280EF274}" dt="2026-01-21T15:24:51.476" v="7" actId="47"/>
        <pc:sldMkLst>
          <pc:docMk/>
          <pc:sldMk cId="3308510644" sldId="466"/>
        </pc:sldMkLst>
      </pc:sldChg>
      <pc:sldChg chg="add del">
        <pc:chgData name="Glen Jones" userId="e846aaca-4b24-4b13-b0d0-f2308e16b284" providerId="ADAL" clId="{ED47ACC3-9597-4D89-A1DC-43CF280EF274}" dt="2026-01-21T15:24:51.476" v="7" actId="47"/>
        <pc:sldMkLst>
          <pc:docMk/>
          <pc:sldMk cId="4287108822" sldId="467"/>
        </pc:sldMkLst>
      </pc:sldChg>
      <pc:sldChg chg="add del">
        <pc:chgData name="Glen Jones" userId="e846aaca-4b24-4b13-b0d0-f2308e16b284" providerId="ADAL" clId="{ED47ACC3-9597-4D89-A1DC-43CF280EF274}" dt="2026-01-21T15:24:51.476" v="7" actId="47"/>
        <pc:sldMkLst>
          <pc:docMk/>
          <pc:sldMk cId="2427178865" sldId="468"/>
        </pc:sldMkLst>
      </pc:sldChg>
      <pc:sldChg chg="del">
        <pc:chgData name="Glen Jones" userId="e846aaca-4b24-4b13-b0d0-f2308e16b284" providerId="ADAL" clId="{ED47ACC3-9597-4D89-A1DC-43CF280EF274}" dt="2026-01-21T15:24:51.476" v="7" actId="47"/>
        <pc:sldMkLst>
          <pc:docMk/>
          <pc:sldMk cId="4138318043" sldId="469"/>
        </pc:sldMkLst>
      </pc:sldChg>
      <pc:sldChg chg="del">
        <pc:chgData name="Glen Jones" userId="e846aaca-4b24-4b13-b0d0-f2308e16b284" providerId="ADAL" clId="{ED47ACC3-9597-4D89-A1DC-43CF280EF274}" dt="2026-01-21T15:24:51.476" v="7" actId="47"/>
        <pc:sldMkLst>
          <pc:docMk/>
          <pc:sldMk cId="1188107512" sldId="470"/>
        </pc:sldMkLst>
      </pc:sldChg>
      <pc:sldChg chg="del">
        <pc:chgData name="Glen Jones" userId="e846aaca-4b24-4b13-b0d0-f2308e16b284" providerId="ADAL" clId="{ED47ACC3-9597-4D89-A1DC-43CF280EF274}" dt="2026-01-21T15:24:51.476" v="7" actId="47"/>
        <pc:sldMkLst>
          <pc:docMk/>
          <pc:sldMk cId="2193475781" sldId="471"/>
        </pc:sldMkLst>
      </pc:sldChg>
      <pc:sldChg chg="del">
        <pc:chgData name="Glen Jones" userId="e846aaca-4b24-4b13-b0d0-f2308e16b284" providerId="ADAL" clId="{ED47ACC3-9597-4D89-A1DC-43CF280EF274}" dt="2026-01-21T15:24:51.476" v="7" actId="47"/>
        <pc:sldMkLst>
          <pc:docMk/>
          <pc:sldMk cId="3499639952" sldId="472"/>
        </pc:sldMkLst>
      </pc:sldChg>
      <pc:sldChg chg="del">
        <pc:chgData name="Glen Jones" userId="e846aaca-4b24-4b13-b0d0-f2308e16b284" providerId="ADAL" clId="{ED47ACC3-9597-4D89-A1DC-43CF280EF274}" dt="2026-01-21T15:24:51.476" v="7" actId="47"/>
        <pc:sldMkLst>
          <pc:docMk/>
          <pc:sldMk cId="1844737360" sldId="473"/>
        </pc:sldMkLst>
      </pc:sldChg>
      <pc:sldChg chg="del">
        <pc:chgData name="Glen Jones" userId="e846aaca-4b24-4b13-b0d0-f2308e16b284" providerId="ADAL" clId="{ED47ACC3-9597-4D89-A1DC-43CF280EF274}" dt="2026-01-21T15:24:51.476" v="7" actId="47"/>
        <pc:sldMkLst>
          <pc:docMk/>
          <pc:sldMk cId="3781783982" sldId="474"/>
        </pc:sldMkLst>
      </pc:sldChg>
      <pc:sldChg chg="del">
        <pc:chgData name="Glen Jones" userId="e846aaca-4b24-4b13-b0d0-f2308e16b284" providerId="ADAL" clId="{ED47ACC3-9597-4D89-A1DC-43CF280EF274}" dt="2026-01-21T15:24:51.476" v="7" actId="47"/>
        <pc:sldMkLst>
          <pc:docMk/>
          <pc:sldMk cId="3365730972" sldId="475"/>
        </pc:sldMkLst>
      </pc:sldChg>
      <pc:sldChg chg="del">
        <pc:chgData name="Glen Jones" userId="e846aaca-4b24-4b13-b0d0-f2308e16b284" providerId="ADAL" clId="{ED47ACC3-9597-4D89-A1DC-43CF280EF274}" dt="2026-01-21T15:24:51.476" v="7" actId="47"/>
        <pc:sldMkLst>
          <pc:docMk/>
          <pc:sldMk cId="4055010904" sldId="476"/>
        </pc:sldMkLst>
      </pc:sldChg>
      <pc:sldChg chg="del">
        <pc:chgData name="Glen Jones" userId="e846aaca-4b24-4b13-b0d0-f2308e16b284" providerId="ADAL" clId="{ED47ACC3-9597-4D89-A1DC-43CF280EF274}" dt="2026-01-21T15:24:51.476" v="7" actId="47"/>
        <pc:sldMkLst>
          <pc:docMk/>
          <pc:sldMk cId="3428528573" sldId="477"/>
        </pc:sldMkLst>
      </pc:sldChg>
      <pc:sldChg chg="del">
        <pc:chgData name="Glen Jones" userId="e846aaca-4b24-4b13-b0d0-f2308e16b284" providerId="ADAL" clId="{ED47ACC3-9597-4D89-A1DC-43CF280EF274}" dt="2026-01-21T15:24:51.476" v="7" actId="47"/>
        <pc:sldMkLst>
          <pc:docMk/>
          <pc:sldMk cId="1430352644" sldId="478"/>
        </pc:sldMkLst>
      </pc:sldChg>
      <pc:sldChg chg="del">
        <pc:chgData name="Glen Jones" userId="e846aaca-4b24-4b13-b0d0-f2308e16b284" providerId="ADAL" clId="{ED47ACC3-9597-4D89-A1DC-43CF280EF274}" dt="2026-01-21T15:24:51.476" v="7" actId="47"/>
        <pc:sldMkLst>
          <pc:docMk/>
          <pc:sldMk cId="3372812666" sldId="479"/>
        </pc:sldMkLst>
      </pc:sldChg>
      <pc:sldChg chg="del">
        <pc:chgData name="Glen Jones" userId="e846aaca-4b24-4b13-b0d0-f2308e16b284" providerId="ADAL" clId="{ED47ACC3-9597-4D89-A1DC-43CF280EF274}" dt="2026-01-21T15:24:51.476" v="7" actId="47"/>
        <pc:sldMkLst>
          <pc:docMk/>
          <pc:sldMk cId="345010590" sldId="480"/>
        </pc:sldMkLst>
      </pc:sldChg>
      <pc:sldChg chg="del">
        <pc:chgData name="Glen Jones" userId="e846aaca-4b24-4b13-b0d0-f2308e16b284" providerId="ADAL" clId="{ED47ACC3-9597-4D89-A1DC-43CF280EF274}" dt="2026-01-21T15:24:51.476" v="7" actId="47"/>
        <pc:sldMkLst>
          <pc:docMk/>
          <pc:sldMk cId="2634177903" sldId="481"/>
        </pc:sldMkLst>
      </pc:sldChg>
      <pc:sldChg chg="del">
        <pc:chgData name="Glen Jones" userId="e846aaca-4b24-4b13-b0d0-f2308e16b284" providerId="ADAL" clId="{ED47ACC3-9597-4D89-A1DC-43CF280EF274}" dt="2026-01-21T14:26:14.277" v="6" actId="47"/>
        <pc:sldMkLst>
          <pc:docMk/>
          <pc:sldMk cId="3492606422" sldId="483"/>
        </pc:sldMkLst>
      </pc:sldChg>
      <pc:sldChg chg="del">
        <pc:chgData name="Glen Jones" userId="e846aaca-4b24-4b13-b0d0-f2308e16b284" providerId="ADAL" clId="{ED47ACC3-9597-4D89-A1DC-43CF280EF274}" dt="2026-01-21T14:26:14.277" v="6" actId="47"/>
        <pc:sldMkLst>
          <pc:docMk/>
          <pc:sldMk cId="4212959794" sldId="484"/>
        </pc:sldMkLst>
      </pc:sldChg>
      <pc:sldChg chg="del">
        <pc:chgData name="Glen Jones" userId="e846aaca-4b24-4b13-b0d0-f2308e16b284" providerId="ADAL" clId="{ED47ACC3-9597-4D89-A1DC-43CF280EF274}" dt="2026-01-21T14:26:14.277" v="6" actId="47"/>
        <pc:sldMkLst>
          <pc:docMk/>
          <pc:sldMk cId="3216400550" sldId="485"/>
        </pc:sldMkLst>
      </pc:sldChg>
      <pc:sldChg chg="del">
        <pc:chgData name="Glen Jones" userId="e846aaca-4b24-4b13-b0d0-f2308e16b284" providerId="ADAL" clId="{ED47ACC3-9597-4D89-A1DC-43CF280EF274}" dt="2026-01-21T14:26:14.277" v="6" actId="47"/>
        <pc:sldMkLst>
          <pc:docMk/>
          <pc:sldMk cId="592929200" sldId="486"/>
        </pc:sldMkLst>
      </pc:sldChg>
      <pc:sldChg chg="del">
        <pc:chgData name="Glen Jones" userId="e846aaca-4b24-4b13-b0d0-f2308e16b284" providerId="ADAL" clId="{ED47ACC3-9597-4D89-A1DC-43CF280EF274}" dt="2026-01-21T14:26:14.277" v="6" actId="47"/>
        <pc:sldMkLst>
          <pc:docMk/>
          <pc:sldMk cId="983799368" sldId="487"/>
        </pc:sldMkLst>
      </pc:sldChg>
      <pc:sldChg chg="del">
        <pc:chgData name="Glen Jones" userId="e846aaca-4b24-4b13-b0d0-f2308e16b284" providerId="ADAL" clId="{ED47ACC3-9597-4D89-A1DC-43CF280EF274}" dt="2026-01-21T14:26:14.277" v="6" actId="47"/>
        <pc:sldMkLst>
          <pc:docMk/>
          <pc:sldMk cId="2032861821" sldId="488"/>
        </pc:sldMkLst>
      </pc:sldChg>
      <pc:sldChg chg="del">
        <pc:chgData name="Glen Jones" userId="e846aaca-4b24-4b13-b0d0-f2308e16b284" providerId="ADAL" clId="{ED47ACC3-9597-4D89-A1DC-43CF280EF274}" dt="2026-01-21T14:26:14.277" v="6" actId="47"/>
        <pc:sldMkLst>
          <pc:docMk/>
          <pc:sldMk cId="3620387470" sldId="489"/>
        </pc:sldMkLst>
      </pc:sldChg>
      <pc:sldChg chg="del">
        <pc:chgData name="Glen Jones" userId="e846aaca-4b24-4b13-b0d0-f2308e16b284" providerId="ADAL" clId="{ED47ACC3-9597-4D89-A1DC-43CF280EF274}" dt="2026-01-21T14:26:14.277" v="6" actId="47"/>
        <pc:sldMkLst>
          <pc:docMk/>
          <pc:sldMk cId="4152319213" sldId="490"/>
        </pc:sldMkLst>
      </pc:sldChg>
      <pc:sldChg chg="del">
        <pc:chgData name="Glen Jones" userId="e846aaca-4b24-4b13-b0d0-f2308e16b284" providerId="ADAL" clId="{ED47ACC3-9597-4D89-A1DC-43CF280EF274}" dt="2026-01-21T14:26:14.277" v="6" actId="47"/>
        <pc:sldMkLst>
          <pc:docMk/>
          <pc:sldMk cId="3897243933" sldId="491"/>
        </pc:sldMkLst>
      </pc:sldChg>
      <pc:sldChg chg="del">
        <pc:chgData name="Glen Jones" userId="e846aaca-4b24-4b13-b0d0-f2308e16b284" providerId="ADAL" clId="{ED47ACC3-9597-4D89-A1DC-43CF280EF274}" dt="2026-01-21T14:26:14.277" v="6" actId="47"/>
        <pc:sldMkLst>
          <pc:docMk/>
          <pc:sldMk cId="2420582752" sldId="492"/>
        </pc:sldMkLst>
      </pc:sldChg>
      <pc:sldChg chg="del">
        <pc:chgData name="Glen Jones" userId="e846aaca-4b24-4b13-b0d0-f2308e16b284" providerId="ADAL" clId="{ED47ACC3-9597-4D89-A1DC-43CF280EF274}" dt="2026-01-21T15:24:51.476" v="7" actId="47"/>
        <pc:sldMkLst>
          <pc:docMk/>
          <pc:sldMk cId="1490931477" sldId="494"/>
        </pc:sldMkLst>
      </pc:sldChg>
      <pc:sldChg chg="del">
        <pc:chgData name="Glen Jones" userId="e846aaca-4b24-4b13-b0d0-f2308e16b284" providerId="ADAL" clId="{ED47ACC3-9597-4D89-A1DC-43CF280EF274}" dt="2026-01-21T15:24:51.476" v="7" actId="47"/>
        <pc:sldMkLst>
          <pc:docMk/>
          <pc:sldMk cId="1454122617" sldId="495"/>
        </pc:sldMkLst>
      </pc:sldChg>
      <pc:sldChg chg="del">
        <pc:chgData name="Glen Jones" userId="e846aaca-4b24-4b13-b0d0-f2308e16b284" providerId="ADAL" clId="{ED47ACC3-9597-4D89-A1DC-43CF280EF274}" dt="2026-01-21T15:24:51.476" v="7" actId="47"/>
        <pc:sldMkLst>
          <pc:docMk/>
          <pc:sldMk cId="2373258804" sldId="496"/>
        </pc:sldMkLst>
      </pc:sldChg>
      <pc:sldChg chg="del">
        <pc:chgData name="Glen Jones" userId="e846aaca-4b24-4b13-b0d0-f2308e16b284" providerId="ADAL" clId="{ED47ACC3-9597-4D89-A1DC-43CF280EF274}" dt="2026-01-21T15:24:51.476" v="7" actId="47"/>
        <pc:sldMkLst>
          <pc:docMk/>
          <pc:sldMk cId="3289701193" sldId="497"/>
        </pc:sldMkLst>
      </pc:sldChg>
      <pc:sldChg chg="del">
        <pc:chgData name="Glen Jones" userId="e846aaca-4b24-4b13-b0d0-f2308e16b284" providerId="ADAL" clId="{ED47ACC3-9597-4D89-A1DC-43CF280EF274}" dt="2026-01-21T15:24:51.476" v="7" actId="47"/>
        <pc:sldMkLst>
          <pc:docMk/>
          <pc:sldMk cId="1496275698" sldId="498"/>
        </pc:sldMkLst>
      </pc:sldChg>
      <pc:sldChg chg="del">
        <pc:chgData name="Glen Jones" userId="e846aaca-4b24-4b13-b0d0-f2308e16b284" providerId="ADAL" clId="{ED47ACC3-9597-4D89-A1DC-43CF280EF274}" dt="2026-01-21T15:24:51.476" v="7" actId="47"/>
        <pc:sldMkLst>
          <pc:docMk/>
          <pc:sldMk cId="715002870" sldId="499"/>
        </pc:sldMkLst>
      </pc:sldChg>
      <pc:sldChg chg="del">
        <pc:chgData name="Glen Jones" userId="e846aaca-4b24-4b13-b0d0-f2308e16b284" providerId="ADAL" clId="{ED47ACC3-9597-4D89-A1DC-43CF280EF274}" dt="2026-01-21T15:24:51.476" v="7" actId="47"/>
        <pc:sldMkLst>
          <pc:docMk/>
          <pc:sldMk cId="1789939820" sldId="500"/>
        </pc:sldMkLst>
      </pc:sldChg>
      <pc:sldChg chg="del">
        <pc:chgData name="Glen Jones" userId="e846aaca-4b24-4b13-b0d0-f2308e16b284" providerId="ADAL" clId="{ED47ACC3-9597-4D89-A1DC-43CF280EF274}" dt="2026-01-21T15:24:51.476" v="7" actId="47"/>
        <pc:sldMkLst>
          <pc:docMk/>
          <pc:sldMk cId="549831881" sldId="503"/>
        </pc:sldMkLst>
      </pc:sldChg>
      <pc:sldChg chg="del">
        <pc:chgData name="Glen Jones" userId="e846aaca-4b24-4b13-b0d0-f2308e16b284" providerId="ADAL" clId="{ED47ACC3-9597-4D89-A1DC-43CF280EF274}" dt="2026-01-21T15:24:51.476" v="7" actId="47"/>
        <pc:sldMkLst>
          <pc:docMk/>
          <pc:sldMk cId="45828740" sldId="504"/>
        </pc:sldMkLst>
      </pc:sldChg>
      <pc:sldChg chg="del">
        <pc:chgData name="Glen Jones" userId="e846aaca-4b24-4b13-b0d0-f2308e16b284" providerId="ADAL" clId="{ED47ACC3-9597-4D89-A1DC-43CF280EF274}" dt="2026-01-21T15:24:51.476" v="7" actId="47"/>
        <pc:sldMkLst>
          <pc:docMk/>
          <pc:sldMk cId="2160521376" sldId="505"/>
        </pc:sldMkLst>
      </pc:sldChg>
      <pc:sldChg chg="del">
        <pc:chgData name="Glen Jones" userId="e846aaca-4b24-4b13-b0d0-f2308e16b284" providerId="ADAL" clId="{ED47ACC3-9597-4D89-A1DC-43CF280EF274}" dt="2026-01-21T15:24:51.476" v="7" actId="47"/>
        <pc:sldMkLst>
          <pc:docMk/>
          <pc:sldMk cId="2261843326" sldId="506"/>
        </pc:sldMkLst>
      </pc:sldChg>
      <pc:sldChg chg="del">
        <pc:chgData name="Glen Jones" userId="e846aaca-4b24-4b13-b0d0-f2308e16b284" providerId="ADAL" clId="{ED47ACC3-9597-4D89-A1DC-43CF280EF274}" dt="2026-01-21T15:24:51.476" v="7" actId="47"/>
        <pc:sldMkLst>
          <pc:docMk/>
          <pc:sldMk cId="2321903373" sldId="525"/>
        </pc:sldMkLst>
      </pc:sldChg>
      <pc:sldChg chg="del">
        <pc:chgData name="Glen Jones" userId="e846aaca-4b24-4b13-b0d0-f2308e16b284" providerId="ADAL" clId="{ED47ACC3-9597-4D89-A1DC-43CF280EF274}" dt="2026-01-21T15:24:51.476" v="7" actId="47"/>
        <pc:sldMkLst>
          <pc:docMk/>
          <pc:sldMk cId="498994490" sldId="535"/>
        </pc:sldMkLst>
      </pc:sldChg>
      <pc:sldChg chg="del">
        <pc:chgData name="Glen Jones" userId="e846aaca-4b24-4b13-b0d0-f2308e16b284" providerId="ADAL" clId="{ED47ACC3-9597-4D89-A1DC-43CF280EF274}" dt="2026-01-21T15:24:51.476" v="7" actId="47"/>
        <pc:sldMkLst>
          <pc:docMk/>
          <pc:sldMk cId="1430095504" sldId="53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21/01/2026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EBE74C9-0D80-346C-5F06-A2383F9BEFF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755"/>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13596" y="1632129"/>
            <a:ext cx="3538656" cy="892804"/>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47500" lnSpcReduction="20000"/>
          </a:bodyPr>
          <a:lstStyle/>
          <a:p>
            <a:pPr marL="0" indent="0" algn="ctr">
              <a:buNone/>
            </a:pPr>
            <a:r>
              <a:rPr lang="en-GB" sz="4400" dirty="0">
                <a:solidFill>
                  <a:schemeClr val="bg1"/>
                </a:solidFill>
              </a:rPr>
              <a:t>Can you sort the words?</a:t>
            </a:r>
          </a:p>
          <a:p>
            <a:pPr marL="0" indent="0" algn="ctr">
              <a:buNone/>
            </a:pPr>
            <a:r>
              <a:rPr lang="en-GB" sz="1900" dirty="0">
                <a:solidFill>
                  <a:schemeClr val="bg1"/>
                </a:solidFill>
              </a:rPr>
              <a:t>Click the words to reveal the answer.</a:t>
            </a:r>
            <a:r>
              <a:rPr lang="en-GB" dirty="0">
                <a:solidFill>
                  <a:schemeClr val="bg1"/>
                </a:solidFill>
              </a:rPr>
              <a:t> </a:t>
            </a:r>
            <a:endParaRPr lang="en-GB" dirty="0">
              <a:solidFill>
                <a:schemeClr val="bg1"/>
              </a:solidFill>
              <a:ea typeface="Andika"/>
              <a:cs typeface="Andika"/>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9394165" y="1578008"/>
            <a:ext cx="2573555" cy="868625"/>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or Pronoun</a:t>
            </a:r>
          </a:p>
        </p:txBody>
      </p:sp>
      <p:sp>
        <p:nvSpPr>
          <p:cNvPr id="25" name="Title 1">
            <a:extLst>
              <a:ext uri="{FF2B5EF4-FFF2-40B4-BE49-F238E27FC236}">
                <a16:creationId xmlns:a16="http://schemas.microsoft.com/office/drawing/2014/main" id="{3F280AED-23D9-E0FA-6812-6C7FD8EA56DE}"/>
              </a:ext>
            </a:extLst>
          </p:cNvPr>
          <p:cNvSpPr txBox="1">
            <a:spLocks/>
          </p:cNvSpPr>
          <p:nvPr/>
        </p:nvSpPr>
        <p:spPr>
          <a:xfrm>
            <a:off x="6596330" y="1590765"/>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Determiner only</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213596" y="27263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I</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213596" y="3483064"/>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all</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2113483" y="3478127"/>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our</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213596" y="4996456"/>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she</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213596" y="4239760"/>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213596" y="5753152"/>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some</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2113483" y="2719785"/>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her</a:t>
            </a:r>
          </a:p>
        </p:txBody>
      </p:sp>
      <p:cxnSp>
        <p:nvCxnSpPr>
          <p:cNvPr id="6" name="Straight Connector 5">
            <a:extLst>
              <a:ext uri="{FF2B5EF4-FFF2-40B4-BE49-F238E27FC236}">
                <a16:creationId xmlns:a16="http://schemas.microsoft.com/office/drawing/2014/main" id="{1FCC45A5-7D7C-DB24-6F1F-79C48C413DC3}"/>
              </a:ext>
            </a:extLst>
          </p:cNvPr>
          <p:cNvCxnSpPr>
            <a:cxnSpLocks/>
          </p:cNvCxnSpPr>
          <p:nvPr/>
        </p:nvCxnSpPr>
        <p:spPr>
          <a:xfrm>
            <a:off x="6449002" y="2562551"/>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9302604" y="2554456"/>
            <a:ext cx="0" cy="3793746"/>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F1C7D732-2FBE-9855-0E39-8EC65887C22D}"/>
              </a:ext>
            </a:extLst>
          </p:cNvPr>
          <p:cNvSpPr txBox="1">
            <a:spLocks/>
          </p:cNvSpPr>
          <p:nvPr/>
        </p:nvSpPr>
        <p:spPr>
          <a:xfrm>
            <a:off x="3847298" y="1608376"/>
            <a:ext cx="2573555"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Andika"/>
                <a:ea typeface="Andika"/>
                <a:cs typeface="Andika"/>
              </a:rPr>
              <a:t>Pronoun </a:t>
            </a:r>
          </a:p>
          <a:p>
            <a:pPr algn="ctr"/>
            <a:r>
              <a:rPr lang="en-GB">
                <a:solidFill>
                  <a:schemeClr val="bg1"/>
                </a:solidFill>
                <a:latin typeface="Andika"/>
                <a:ea typeface="Andika"/>
                <a:cs typeface="Andika"/>
              </a:rPr>
              <a:t>only</a:t>
            </a:r>
            <a:endParaRPr lang="en-GB" dirty="0">
              <a:solidFill>
                <a:schemeClr val="bg1"/>
              </a:solidFill>
              <a:latin typeface="Andika"/>
              <a:ea typeface="Andika"/>
              <a:cs typeface="Andika"/>
            </a:endParaRPr>
          </a:p>
        </p:txBody>
      </p:sp>
      <p:sp>
        <p:nvSpPr>
          <p:cNvPr id="17" name="Title 1">
            <a:extLst>
              <a:ext uri="{FF2B5EF4-FFF2-40B4-BE49-F238E27FC236}">
                <a16:creationId xmlns:a16="http://schemas.microsoft.com/office/drawing/2014/main" id="{BF33AAC3-458D-203B-1CAA-22963E7CF23A}"/>
              </a:ext>
            </a:extLst>
          </p:cNvPr>
          <p:cNvSpPr txBox="1">
            <a:spLocks/>
          </p:cNvSpPr>
          <p:nvPr/>
        </p:nvSpPr>
        <p:spPr>
          <a:xfrm>
            <a:off x="2113483" y="4994809"/>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him</a:t>
            </a:r>
          </a:p>
        </p:txBody>
      </p:sp>
      <p:sp>
        <p:nvSpPr>
          <p:cNvPr id="18" name="Title 1">
            <a:extLst>
              <a:ext uri="{FF2B5EF4-FFF2-40B4-BE49-F238E27FC236}">
                <a16:creationId xmlns:a16="http://schemas.microsoft.com/office/drawing/2014/main" id="{53CF8B7D-9D35-9E29-7B95-2FDA3262C534}"/>
              </a:ext>
            </a:extLst>
          </p:cNvPr>
          <p:cNvSpPr txBox="1">
            <a:spLocks/>
          </p:cNvSpPr>
          <p:nvPr/>
        </p:nvSpPr>
        <p:spPr>
          <a:xfrm>
            <a:off x="2113483" y="4236468"/>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we</a:t>
            </a:r>
          </a:p>
        </p:txBody>
      </p:sp>
      <p:sp>
        <p:nvSpPr>
          <p:cNvPr id="19" name="Title 1">
            <a:extLst>
              <a:ext uri="{FF2B5EF4-FFF2-40B4-BE49-F238E27FC236}">
                <a16:creationId xmlns:a16="http://schemas.microsoft.com/office/drawing/2014/main" id="{0DAF6996-A935-1D7B-61D9-48C343E196C8}"/>
              </a:ext>
            </a:extLst>
          </p:cNvPr>
          <p:cNvSpPr txBox="1">
            <a:spLocks/>
          </p:cNvSpPr>
          <p:nvPr/>
        </p:nvSpPr>
        <p:spPr>
          <a:xfrm>
            <a:off x="2113483" y="5753151"/>
            <a:ext cx="1694020"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their</a:t>
            </a:r>
          </a:p>
        </p:txBody>
      </p:sp>
      <p:sp>
        <p:nvSpPr>
          <p:cNvPr id="2" name="Title 1">
            <a:extLst>
              <a:ext uri="{FF2B5EF4-FFF2-40B4-BE49-F238E27FC236}">
                <a16:creationId xmlns:a16="http://schemas.microsoft.com/office/drawing/2014/main" id="{4E0C3699-DEBD-E105-3072-AA351E6DEA98}"/>
              </a:ext>
            </a:extLst>
          </p:cNvPr>
          <p:cNvSpPr>
            <a:spLocks noGrp="1"/>
          </p:cNvSpPr>
          <p:nvPr>
            <p:ph type="title"/>
          </p:nvPr>
        </p:nvSpPr>
        <p:spPr>
          <a:xfrm>
            <a:off x="342900" y="222863"/>
            <a:ext cx="11506200" cy="1202675"/>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7" name="Picture 6" descr="A cartoon character wearing a person hat&#10;&#10;AI-generated content may be incorrect.">
            <a:extLst>
              <a:ext uri="{FF2B5EF4-FFF2-40B4-BE49-F238E27FC236}">
                <a16:creationId xmlns:a16="http://schemas.microsoft.com/office/drawing/2014/main" id="{AC316A78-A15F-598C-74B4-A23356B71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99832" y="-1029129"/>
            <a:ext cx="976909" cy="1368269"/>
          </a:xfrm>
          <a:prstGeom prst="rect">
            <a:avLst/>
          </a:prstGeom>
        </p:spPr>
      </p:pic>
    </p:spTree>
    <p:extLst>
      <p:ext uri="{BB962C8B-B14F-4D97-AF65-F5344CB8AC3E}">
        <p14:creationId xmlns:p14="http://schemas.microsoft.com/office/powerpoint/2010/main" val="39503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2.22222E-6 L -0.27435 0.17917 " pathEditMode="relative" rAng="0" ptsTypes="AA">
                                      <p:cBhvr>
                                        <p:cTn id="6" dur="5000" fill="hold"/>
                                        <p:tgtEl>
                                          <p:spTgt spid="7"/>
                                        </p:tgtEl>
                                        <p:attrNameLst>
                                          <p:attrName>ppt_x</p:attrName>
                                          <p:attrName>ppt_y</p:attrName>
                                        </p:attrNameLst>
                                      </p:cBhvr>
                                      <p:rCtr x="-13438" y="8773"/>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8"/>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1.66667E-6 -4.07407E-6 L 0.4039 0.11366 " pathEditMode="relative" rAng="0" ptsTypes="AA">
                                      <p:cBhvr>
                                        <p:cTn id="11" dur="2000" fill="hold"/>
                                        <p:tgtEl>
                                          <p:spTgt spid="28"/>
                                        </p:tgtEl>
                                        <p:attrNameLst>
                                          <p:attrName>ppt_x</p:attrName>
                                          <p:attrName>ppt_y</p:attrName>
                                        </p:attrNameLst>
                                      </p:cBhvr>
                                      <p:rCtr x="20195" y="5671"/>
                                    </p:animMotion>
                                  </p:childTnLst>
                                </p:cTn>
                              </p:par>
                            </p:childTnLst>
                          </p:cTn>
                        </p:par>
                      </p:childTnLst>
                    </p:cTn>
                  </p:par>
                </p:childTnLst>
              </p:cTn>
              <p:nextCondLst>
                <p:cond evt="onClick" delay="0">
                  <p:tgtEl>
                    <p:spTgt spid="28"/>
                  </p:tgtEl>
                </p:cond>
              </p:nextCondLst>
            </p:seq>
            <p:seq concurrent="1" nextAc="seek">
              <p:cTn id="12" restart="whenNotActive" fill="hold" evtFilter="cancelBubble" nodeType="interactiveSeq">
                <p:stCondLst>
                  <p:cond evt="onClick" delay="0">
                    <p:tgtEl>
                      <p:spTgt spid="30"/>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0.0013 0.00046 L 0.56159 -0.22639 " pathEditMode="relative" rAng="0" ptsTypes="AA">
                                      <p:cBhvr>
                                        <p:cTn id="16" dur="2000" fill="hold"/>
                                        <p:tgtEl>
                                          <p:spTgt spid="30"/>
                                        </p:tgtEl>
                                        <p:attrNameLst>
                                          <p:attrName>ppt_x</p:attrName>
                                          <p:attrName>ppt_y</p:attrName>
                                        </p:attrNameLst>
                                      </p:cBhvr>
                                      <p:rCtr x="28008" y="-11343"/>
                                    </p:animMotion>
                                  </p:childTnLst>
                                </p:cTn>
                              </p:par>
                            </p:childTnLst>
                          </p:cTn>
                        </p:par>
                      </p:childTnLst>
                    </p:cTn>
                  </p:par>
                </p:childTnLst>
              </p:cTn>
              <p:nextCondLst>
                <p:cond evt="onClick" delay="0">
                  <p:tgtEl>
                    <p:spTgt spid="30"/>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8.33333E-7 -1.85185E-6 L 0.32956 -0.22268 " pathEditMode="relative" rAng="0" ptsTypes="AA">
                                      <p:cBhvr>
                                        <p:cTn id="21" dur="2000" fill="hold"/>
                                        <p:tgtEl>
                                          <p:spTgt spid="29"/>
                                        </p:tgtEl>
                                        <p:attrNameLst>
                                          <p:attrName>ppt_x</p:attrName>
                                          <p:attrName>ppt_y</p:attrName>
                                        </p:attrNameLst>
                                      </p:cBhvr>
                                      <p:rCtr x="16471" y="-11134"/>
                                    </p:animMotion>
                                  </p:childTnLst>
                                </p:cTn>
                              </p:par>
                            </p:childTnLst>
                          </p:cTn>
                        </p:par>
                      </p:childTnLst>
                    </p:cTn>
                  </p:par>
                </p:childTnLst>
              </p:cTn>
              <p:nextCondLst>
                <p:cond evt="onClick" delay="0">
                  <p:tgtEl>
                    <p:spTgt spid="29"/>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0391 -3.33333E-6 L 0.3263 -0.00393 " pathEditMode="relative" rAng="0" ptsTypes="AA">
                                      <p:cBhvr>
                                        <p:cTn id="26" dur="2000" fill="hold"/>
                                        <p:tgtEl>
                                          <p:spTgt spid="26"/>
                                        </p:tgtEl>
                                        <p:attrNameLst>
                                          <p:attrName>ppt_x</p:attrName>
                                          <p:attrName>ppt_y</p:attrName>
                                        </p:attrNameLst>
                                      </p:cBhvr>
                                      <p:rCtr x="16510" y="-208"/>
                                    </p:animMotion>
                                  </p:child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27"/>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0.01562 0 L 0.78385 -0.12106 " pathEditMode="relative" rAng="0" ptsTypes="AA">
                                      <p:cBhvr>
                                        <p:cTn id="31" dur="2000" fill="hold"/>
                                        <p:tgtEl>
                                          <p:spTgt spid="27"/>
                                        </p:tgtEl>
                                        <p:attrNameLst>
                                          <p:attrName>ppt_x</p:attrName>
                                          <p:attrName>ppt_y</p:attrName>
                                        </p:attrNameLst>
                                      </p:cBhvr>
                                      <p:rCtr x="38411" y="-6065"/>
                                    </p:animMotion>
                                  </p:childTnLst>
                                </p:cTn>
                              </p:par>
                            </p:childTnLst>
                          </p:cTn>
                        </p:par>
                      </p:childTnLst>
                    </p:cTn>
                  </p:par>
                </p:childTnLst>
              </p:cTn>
              <p:nextCondLst>
                <p:cond evt="onClick" delay="0">
                  <p:tgtEl>
                    <p:spTgt spid="27"/>
                  </p:tgtEl>
                </p:cond>
              </p:nextCondLst>
            </p:seq>
            <p:seq concurrent="1" nextAc="seek">
              <p:cTn id="32" restart="whenNotActive" fill="hold" evtFilter="cancelBubble" nodeType="interactiveSeq">
                <p:stCondLst>
                  <p:cond evt="onClick" delay="0">
                    <p:tgtEl>
                      <p:spTgt spid="31"/>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8.33333E-7 1.48148E-6 L 0.79193 -0.35301 " pathEditMode="relative" rAng="0" ptsTypes="AA">
                                      <p:cBhvr>
                                        <p:cTn id="36" dur="2000" fill="hold"/>
                                        <p:tgtEl>
                                          <p:spTgt spid="31"/>
                                        </p:tgtEl>
                                        <p:attrNameLst>
                                          <p:attrName>ppt_x</p:attrName>
                                          <p:attrName>ppt_y</p:attrName>
                                        </p:attrNameLst>
                                      </p:cBhvr>
                                      <p:rCtr x="39596" y="-17662"/>
                                    </p:animMotion>
                                  </p:childTnLst>
                                </p:cTn>
                              </p:par>
                            </p:childTnLst>
                          </p:cTn>
                        </p:par>
                      </p:childTnLst>
                    </p:cTn>
                  </p:par>
                </p:childTnLst>
              </p:cTn>
              <p:nextCondLst>
                <p:cond evt="onClick" delay="0">
                  <p:tgtEl>
                    <p:spTgt spid="31"/>
                  </p:tgtEl>
                </p:cond>
              </p:nextCondLst>
            </p:seq>
            <p:seq concurrent="1" nextAc="seek">
              <p:cTn id="37" restart="whenNotActive" fill="hold" evtFilter="cancelBubble" nodeType="interactiveSeq">
                <p:stCondLst>
                  <p:cond evt="onClick" delay="0">
                    <p:tgtEl>
                      <p:spTgt spid="32"/>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2.59259E-6 L 0.40716 0.11065 " pathEditMode="relative" rAng="0" ptsTypes="AA">
                                      <p:cBhvr>
                                        <p:cTn id="41" dur="2000" fill="hold"/>
                                        <p:tgtEl>
                                          <p:spTgt spid="32"/>
                                        </p:tgtEl>
                                        <p:attrNameLst>
                                          <p:attrName>ppt_x</p:attrName>
                                          <p:attrName>ppt_y</p:attrName>
                                        </p:attrNameLst>
                                      </p:cBhvr>
                                      <p:rCtr x="20352" y="5532"/>
                                    </p:animMotion>
                                  </p:childTnLst>
                                </p:cTn>
                              </p:par>
                            </p:childTnLst>
                          </p:cTn>
                        </p:par>
                      </p:childTnLst>
                    </p:cTn>
                  </p:par>
                </p:childTnLst>
              </p:cTn>
              <p:nextCondLst>
                <p:cond evt="onClick" delay="0">
                  <p:tgtEl>
                    <p:spTgt spid="32"/>
                  </p:tgtEl>
                </p:cond>
              </p:nextCondLst>
            </p:seq>
            <p:seq concurrent="1" nextAc="seek">
              <p:cTn id="42" restart="whenNotActive" fill="hold" evtFilter="cancelBubble" nodeType="interactiveSeq">
                <p:stCondLst>
                  <p:cond evt="onClick" delay="0">
                    <p:tgtEl>
                      <p:spTgt spid="18"/>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18216 0.00903 " pathEditMode="relative" rAng="0" ptsTypes="AA">
                                      <p:cBhvr>
                                        <p:cTn id="46" dur="2000" fill="hold"/>
                                        <p:tgtEl>
                                          <p:spTgt spid="18"/>
                                        </p:tgtEl>
                                        <p:attrNameLst>
                                          <p:attrName>ppt_x</p:attrName>
                                          <p:attrName>ppt_y</p:attrName>
                                        </p:attrNameLst>
                                      </p:cBhvr>
                                      <p:rCtr x="9036" y="417"/>
                                    </p:animMotion>
                                  </p:childTnLst>
                                </p:cTn>
                              </p:par>
                            </p:childTnLst>
                          </p:cTn>
                        </p:par>
                      </p:childTnLst>
                    </p:cTn>
                  </p:par>
                </p:childTnLst>
              </p:cTn>
              <p:nextCondLst>
                <p:cond evt="onClick" delay="0">
                  <p:tgtEl>
                    <p:spTgt spid="18"/>
                  </p:tgtEl>
                </p:cond>
              </p:nextCondLst>
            </p:seq>
            <p:seq concurrent="1" nextAc="seek">
              <p:cTn id="47" restart="whenNotActive" fill="hold" evtFilter="cancelBubble" nodeType="interactiveSeq">
                <p:stCondLst>
                  <p:cond evt="onClick" delay="0">
                    <p:tgtEl>
                      <p:spTgt spid="17"/>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3.7037E-7 L 0.1806 0.01042 " pathEditMode="relative" rAng="0" ptsTypes="AA">
                                      <p:cBhvr>
                                        <p:cTn id="51" dur="2000" fill="hold"/>
                                        <p:tgtEl>
                                          <p:spTgt spid="17"/>
                                        </p:tgtEl>
                                        <p:attrNameLst>
                                          <p:attrName>ppt_x</p:attrName>
                                          <p:attrName>ppt_y</p:attrName>
                                        </p:attrNameLst>
                                      </p:cBhvr>
                                      <p:rCtr x="9023" y="509"/>
                                    </p:animMotion>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19"/>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1.66667E-6 1.48148E-6 L 0.41172 -0.11736 " pathEditMode="relative" rAng="0" ptsTypes="AA">
                                      <p:cBhvr>
                                        <p:cTn id="56" dur="2000" fill="hold"/>
                                        <p:tgtEl>
                                          <p:spTgt spid="19"/>
                                        </p:tgtEl>
                                        <p:attrNameLst>
                                          <p:attrName>ppt_x</p:attrName>
                                          <p:attrName>ppt_y</p:attrName>
                                        </p:attrNameLst>
                                      </p:cBhvr>
                                      <p:rCtr x="20586" y="-5880"/>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17" grpId="0" animBg="1"/>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6" name="Title 1">
            <a:extLst>
              <a:ext uri="{FF2B5EF4-FFF2-40B4-BE49-F238E27FC236}">
                <a16:creationId xmlns:a16="http://schemas.microsoft.com/office/drawing/2014/main" id="{E1E5F0FA-9611-2F59-1884-B569870B3057}"/>
              </a:ext>
            </a:extLst>
          </p:cNvPr>
          <p:cNvSpPr txBox="1">
            <a:spLocks/>
          </p:cNvSpPr>
          <p:nvPr/>
        </p:nvSpPr>
        <p:spPr>
          <a:xfrm>
            <a:off x="347445" y="2086955"/>
            <a:ext cx="11497109" cy="407745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effect was charming.</a:t>
            </a: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5" name="Title 1">
            <a:extLst>
              <a:ext uri="{FF2B5EF4-FFF2-40B4-BE49-F238E27FC236}">
                <a16:creationId xmlns:a16="http://schemas.microsoft.com/office/drawing/2014/main" id="{8DD2BF7D-FFE3-E128-831E-3144F58AB0DA}"/>
              </a:ext>
            </a:extLst>
          </p:cNvPr>
          <p:cNvSpPr txBox="1">
            <a:spLocks/>
          </p:cNvSpPr>
          <p:nvPr/>
        </p:nvSpPr>
        <p:spPr>
          <a:xfrm>
            <a:off x="380855" y="347694"/>
            <a:ext cx="11497109" cy="961360"/>
          </a:xfrm>
          <a:prstGeom prst="roundRect">
            <a:avLst>
              <a:gd name="adj" fmla="val 2757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5400" b="1" dirty="0">
                <a:solidFill>
                  <a:schemeClr val="bg1"/>
                </a:solidFill>
                <a:latin typeface="Andika" panose="02000000000000000000" pitchFamily="2" charset="0"/>
                <a:ea typeface="Andika"/>
                <a:cs typeface="Andika"/>
              </a:rPr>
              <a:t>AIMEE’S CHALLENGE!!!</a:t>
            </a:r>
          </a:p>
        </p:txBody>
      </p:sp>
      <p:sp>
        <p:nvSpPr>
          <p:cNvPr id="11" name="Title 1">
            <a:extLst>
              <a:ext uri="{FF2B5EF4-FFF2-40B4-BE49-F238E27FC236}">
                <a16:creationId xmlns:a16="http://schemas.microsoft.com/office/drawing/2014/main" id="{9E036A00-3018-E572-4770-B17AF81BA88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2" name="Title 1">
            <a:extLst>
              <a:ext uri="{FF2B5EF4-FFF2-40B4-BE49-F238E27FC236}">
                <a16:creationId xmlns:a16="http://schemas.microsoft.com/office/drawing/2014/main" id="{DD039203-04E3-5BCD-3856-E3AC3684F2F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3" name="Title 1">
            <a:extLst>
              <a:ext uri="{FF2B5EF4-FFF2-40B4-BE49-F238E27FC236}">
                <a16:creationId xmlns:a16="http://schemas.microsoft.com/office/drawing/2014/main" id="{70805DCF-5B41-97F1-21D1-BF48B2F9BD61}"/>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4" name="Title 1">
            <a:extLst>
              <a:ext uri="{FF2B5EF4-FFF2-40B4-BE49-F238E27FC236}">
                <a16:creationId xmlns:a16="http://schemas.microsoft.com/office/drawing/2014/main" id="{63E26EEE-EDFF-1952-5599-3193F1C286DA}"/>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his ears were lined with pink sateen. On Christmas morning, when he sat wedged in the top of the Boy's stocking, with a sprig of holly between his paws, the effect was charming.</a:t>
            </a:r>
          </a:p>
        </p:txBody>
      </p:sp>
      <p:sp>
        <p:nvSpPr>
          <p:cNvPr id="15" name="Title 1">
            <a:extLst>
              <a:ext uri="{FF2B5EF4-FFF2-40B4-BE49-F238E27FC236}">
                <a16:creationId xmlns:a16="http://schemas.microsoft.com/office/drawing/2014/main" id="{9FF9B883-FE6C-CA10-9092-D79A7CA713A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7" name="Title 1">
            <a:extLst>
              <a:ext uri="{FF2B5EF4-FFF2-40B4-BE49-F238E27FC236}">
                <a16:creationId xmlns:a16="http://schemas.microsoft.com/office/drawing/2014/main" id="{8BEAB5E5-083D-6A3A-C1C5-DE97C77912BF}"/>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the top of the Boy's stocking, with a sprig of holly between his paws, the effect was charming.</a:t>
            </a:r>
          </a:p>
        </p:txBody>
      </p:sp>
      <p:sp>
        <p:nvSpPr>
          <p:cNvPr id="18" name="Title 1">
            <a:extLst>
              <a:ext uri="{FF2B5EF4-FFF2-40B4-BE49-F238E27FC236}">
                <a16:creationId xmlns:a16="http://schemas.microsoft.com/office/drawing/2014/main" id="{F08DC011-699C-FFDE-B62C-4AA1A566B3ED}"/>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the Boy's stocking, with a sprig of holly between his paws, the effect was charming.</a:t>
            </a:r>
          </a:p>
        </p:txBody>
      </p:sp>
      <p:sp>
        <p:nvSpPr>
          <p:cNvPr id="20" name="Title 1">
            <a:extLst>
              <a:ext uri="{FF2B5EF4-FFF2-40B4-BE49-F238E27FC236}">
                <a16:creationId xmlns:a16="http://schemas.microsoft.com/office/drawing/2014/main" id="{5828CFD3-DF19-239B-769C-75D231686669}"/>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 sprig of holly between his paws, the effect was charming.</a:t>
            </a:r>
          </a:p>
        </p:txBody>
      </p:sp>
      <p:sp>
        <p:nvSpPr>
          <p:cNvPr id="21" name="Title 1">
            <a:extLst>
              <a:ext uri="{FF2B5EF4-FFF2-40B4-BE49-F238E27FC236}">
                <a16:creationId xmlns:a16="http://schemas.microsoft.com/office/drawing/2014/main" id="{C22F501A-198A-DED6-D00D-B16E707D3A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his paws, the effect was charming.</a:t>
            </a:r>
          </a:p>
        </p:txBody>
      </p:sp>
      <p:sp>
        <p:nvSpPr>
          <p:cNvPr id="22" name="Title 1">
            <a:extLst>
              <a:ext uri="{FF2B5EF4-FFF2-40B4-BE49-F238E27FC236}">
                <a16:creationId xmlns:a16="http://schemas.microsoft.com/office/drawing/2014/main" id="{24CE23FD-88E3-E28F-1DB5-DB2F7B6B05B6}"/>
              </a:ext>
            </a:extLst>
          </p:cNvPr>
          <p:cNvSpPr txBox="1">
            <a:spLocks/>
          </p:cNvSpPr>
          <p:nvPr/>
        </p:nvSpPr>
        <p:spPr>
          <a:xfrm>
            <a:off x="346154" y="2086955"/>
            <a:ext cx="11498400" cy="4078800"/>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There was once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velveteen rabbit, and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beginning he was really splendid. He was fat and bunchy, as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rabbit should be;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coat was spotted brown and white, he had real thread whiskers, and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ears were lined with pink sateen. On Christmas morning, when he sat wedged in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top of </a:t>
            </a:r>
            <a:r>
              <a:rPr lang="en-GB" sz="3200" b="1" u="sng" dirty="0">
                <a:solidFill>
                  <a:srgbClr val="FFFF00"/>
                </a:solidFill>
                <a:latin typeface="+mn-lt"/>
                <a:ea typeface="Andika"/>
                <a:cs typeface="Andika"/>
              </a:rPr>
              <a:t>the</a:t>
            </a:r>
            <a:r>
              <a:rPr lang="en-GB" sz="3200" dirty="0">
                <a:solidFill>
                  <a:schemeClr val="bg1"/>
                </a:solidFill>
                <a:latin typeface="+mn-lt"/>
                <a:ea typeface="Andika"/>
                <a:cs typeface="Andika"/>
              </a:rPr>
              <a:t> Boy's stocking, with </a:t>
            </a:r>
            <a:r>
              <a:rPr lang="en-GB" sz="3200" b="1" u="sng" dirty="0">
                <a:solidFill>
                  <a:srgbClr val="FFFF00"/>
                </a:solidFill>
                <a:latin typeface="+mn-lt"/>
                <a:ea typeface="Andika"/>
                <a:cs typeface="Andika"/>
              </a:rPr>
              <a:t>a</a:t>
            </a:r>
            <a:r>
              <a:rPr lang="en-GB" sz="3200" dirty="0">
                <a:solidFill>
                  <a:schemeClr val="bg1"/>
                </a:solidFill>
                <a:latin typeface="+mn-lt"/>
                <a:ea typeface="Andika"/>
                <a:cs typeface="Andika"/>
              </a:rPr>
              <a:t> sprig of holly between </a:t>
            </a:r>
            <a:r>
              <a:rPr lang="en-GB" sz="3200" b="1" u="sng" dirty="0">
                <a:solidFill>
                  <a:srgbClr val="FFFF00"/>
                </a:solidFill>
                <a:latin typeface="+mn-lt"/>
                <a:ea typeface="Andika"/>
                <a:cs typeface="Andika"/>
              </a:rPr>
              <a:t>his</a:t>
            </a:r>
            <a:r>
              <a:rPr lang="en-GB" sz="3200" dirty="0">
                <a:solidFill>
                  <a:schemeClr val="bg1"/>
                </a:solidFill>
                <a:latin typeface="+mn-lt"/>
                <a:ea typeface="Andika"/>
                <a:cs typeface="Andika"/>
              </a:rPr>
              <a:t> paws, the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1785864" y="1228413"/>
            <a:ext cx="868708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pic>
        <p:nvPicPr>
          <p:cNvPr id="7" name="Picture 6" descr="A cartoon character wearing a person hat&#10;&#10;AI-generated content may be incorrect.">
            <a:extLst>
              <a:ext uri="{FF2B5EF4-FFF2-40B4-BE49-F238E27FC236}">
                <a16:creationId xmlns:a16="http://schemas.microsoft.com/office/drawing/2014/main" id="{532AE130-7E81-5794-E807-8EE1CA0BCC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8185" y="211272"/>
            <a:ext cx="1511691" cy="1874334"/>
          </a:xfrm>
          <a:prstGeom prst="rect">
            <a:avLst/>
          </a:prstGeom>
        </p:spPr>
      </p:pic>
    </p:spTree>
    <p:extLst>
      <p:ext uri="{BB962C8B-B14F-4D97-AF65-F5344CB8AC3E}">
        <p14:creationId xmlns:p14="http://schemas.microsoft.com/office/powerpoint/2010/main" val="395770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2 -0.12176 L -4.375E-6 -1.11111E-6 " pathEditMode="relative" rAng="0" ptsTypes="AA">
                                      <p:cBhvr>
                                        <p:cTn id="6" dur="5000" fill="hold"/>
                                        <p:tgtEl>
                                          <p:spTgt spid="7"/>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P spid="15" grpId="0" animBg="1"/>
      <p:bldP spid="17" grpId="0" animBg="1"/>
      <p:bldP spid="18" grpId="0" animBg="1"/>
      <p:bldP spid="20" grpId="0" animBg="1"/>
      <p:bldP spid="21" grpId="0" animBg="1"/>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0" y="0"/>
          <a:ext cx="12186080" cy="6270448"/>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11873">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576857">
                <a:tc>
                  <a:txBody>
                    <a:bodyPr/>
                    <a:lstStyle/>
                    <a:p>
                      <a:pPr marL="0" algn="l" defTabSz="914400" rtl="0" eaLnBrk="1" latinLnBrk="0" hangingPunct="1"/>
                      <a:r>
                        <a:rPr lang="en-GB" sz="16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article in the sentence.</a:t>
                      </a:r>
                    </a:p>
                  </a:txBody>
                  <a:tcPr marL="28575" marR="28575" marT="0" marB="0" anchor="ctr"/>
                </a:tc>
                <a:tc>
                  <a:txBody>
                    <a:bodyPr/>
                    <a:lstStyle/>
                    <a:p>
                      <a:pPr rtl="0" fontAlgn="b">
                        <a:buNone/>
                      </a:pPr>
                      <a:r>
                        <a:rPr lang="en-GB" sz="1600" dirty="0">
                          <a:effectLst/>
                        </a:rPr>
                        <a:t>There has been an accident.</a:t>
                      </a:r>
                    </a:p>
                  </a:txBody>
                  <a:tcPr marL="28575" marR="28575" marT="0" marB="0" anchor="ctr"/>
                </a:tc>
                <a:tc>
                  <a:txBody>
                    <a:bodyPr/>
                    <a:lstStyle/>
                    <a:p>
                      <a:pPr algn="l"/>
                      <a:r>
                        <a:rPr lang="en-GB" sz="1600" kern="1200" dirty="0" err="1">
                          <a:solidFill>
                            <a:schemeClr val="dk1"/>
                          </a:solidFill>
                          <a:latin typeface="+mn-lt"/>
                          <a:ea typeface="+mn-ea"/>
                          <a:cs typeface="+mn-cs"/>
                        </a:rPr>
                        <a:t>Garticles</a:t>
                      </a:r>
                      <a:r>
                        <a:rPr lang="en-GB" sz="16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3827501023"/>
                  </a:ext>
                </a:extLst>
              </a:tr>
              <a:tr h="576857">
                <a:tc>
                  <a:txBody>
                    <a:bodyPr/>
                    <a:lstStyle/>
                    <a:p>
                      <a:pPr marL="0" algn="l" defTabSz="914400" rtl="0" eaLnBrk="1" latinLnBrk="0" hangingPunct="1"/>
                      <a:r>
                        <a:rPr lang="en-GB" sz="1600" kern="1200" noProof="0" dirty="0">
                          <a:solidFill>
                            <a:schemeClr val="dk1"/>
                          </a:solidFill>
                          <a:latin typeface="+mn-lt"/>
                          <a:ea typeface="+mn-ea"/>
                          <a:cs typeface="+mn-cs"/>
                        </a:rPr>
                        <a:t>Spot the definite article!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 </a:t>
                      </a:r>
                      <a:endParaRPr lang="en-GB" sz="1600" dirty="0">
                        <a:effectLst/>
                      </a:endParaRPr>
                    </a:p>
                  </a:txBody>
                  <a:tcPr marL="28575" marR="28575" marT="0" marB="0" anchor="ctr"/>
                </a:tc>
                <a:tc>
                  <a:txBody>
                    <a:bodyPr/>
                    <a:lstStyle/>
                    <a:p>
                      <a:pPr rtl="0" fontAlgn="b">
                        <a:buNone/>
                      </a:pPr>
                      <a:r>
                        <a:rPr lang="en-GB" sz="16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1800653337"/>
                  </a:ext>
                </a:extLst>
              </a:tr>
              <a:tr h="5768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Spot the definite articles! </a:t>
                      </a:r>
                      <a:br>
                        <a:rPr lang="en-GB" sz="1600" kern="1200" noProof="0" dirty="0">
                          <a:solidFill>
                            <a:schemeClr val="dk1"/>
                          </a:solidFill>
                          <a:latin typeface="+mn-lt"/>
                          <a:ea typeface="+mn-ea"/>
                          <a:cs typeface="+mn-cs"/>
                        </a:rPr>
                      </a:br>
                      <a:r>
                        <a:rPr lang="en-GB" sz="16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definite articles!</a:t>
                      </a:r>
                    </a:p>
                  </a:txBody>
                  <a:tcPr marL="28575" marR="28575" marT="0" marB="0" anchor="ctr"/>
                </a:tc>
                <a:tc>
                  <a:txBody>
                    <a:bodyPr/>
                    <a:lstStyle/>
                    <a:p>
                      <a:pPr rtl="0" fontAlgn="b">
                        <a:buNone/>
                      </a:pPr>
                      <a:r>
                        <a:rPr lang="en-GB" sz="1600" dirty="0">
                          <a:effectLst/>
                        </a:rPr>
                        <a:t>The cat sees the dog.</a:t>
                      </a:r>
                    </a:p>
                  </a:txBody>
                  <a:tcPr marL="28575" marR="28575" marT="0" marB="0" anchor="ctr"/>
                </a:tc>
                <a:tc>
                  <a:txBody>
                    <a:bodyPr/>
                    <a:lstStyle/>
                    <a:p>
                      <a:pPr algn="l"/>
                      <a:r>
                        <a:rPr lang="en-GB" sz="1600" kern="1200" dirty="0">
                          <a:solidFill>
                            <a:schemeClr val="dk1"/>
                          </a:solidFill>
                          <a:latin typeface="+mn-lt"/>
                          <a:ea typeface="+mn-ea"/>
                          <a:cs typeface="+mn-cs"/>
                        </a:rPr>
                        <a:t>GDefArt3</a:t>
                      </a:r>
                    </a:p>
                  </a:txBody>
                  <a:tcPr anchor="ctr"/>
                </a:tc>
                <a:extLst>
                  <a:ext uri="{0D108BD9-81ED-4DB2-BD59-A6C34878D82A}">
                    <a16:rowId xmlns:a16="http://schemas.microsoft.com/office/drawing/2014/main" val="686086147"/>
                  </a:ext>
                </a:extLst>
              </a:tr>
              <a:tr h="824082">
                <a:tc>
                  <a:txBody>
                    <a:bodyPr/>
                    <a:lstStyle/>
                    <a:p>
                      <a:pPr marL="0" algn="l" defTabSz="914400" rtl="0" eaLnBrk="1" latinLnBrk="0" hangingPunct="1"/>
                      <a:r>
                        <a:rPr lang="en-GB" sz="16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indefinite articles!</a:t>
                      </a:r>
                    </a:p>
                  </a:txBody>
                  <a:tcPr marL="28575" marR="28575" marT="0" marB="0" anchor="ctr"/>
                </a:tc>
                <a:tc>
                  <a:txBody>
                    <a:bodyPr/>
                    <a:lstStyle/>
                    <a:p>
                      <a:pPr rtl="0" fontAlgn="b">
                        <a:buNone/>
                      </a:pPr>
                      <a:r>
                        <a:rPr lang="en-GB" sz="1600" dirty="0">
                          <a:effectLst/>
                        </a:rPr>
                        <a:t>A cat sees a dog.</a:t>
                      </a:r>
                    </a:p>
                  </a:txBody>
                  <a:tcPr marL="28575" marR="28575" marT="0" marB="0" anchor="ctr"/>
                </a:tc>
                <a:tc>
                  <a:txBody>
                    <a:bodyPr/>
                    <a:lstStyle/>
                    <a:p>
                      <a:pPr algn="l"/>
                      <a:r>
                        <a:rPr lang="en-GB" sz="1600" kern="1200" dirty="0">
                          <a:solidFill>
                            <a:schemeClr val="dk1"/>
                          </a:solidFill>
                          <a:latin typeface="+mn-lt"/>
                          <a:ea typeface="+mn-ea"/>
                          <a:cs typeface="+mn-cs"/>
                        </a:rPr>
                        <a:t>GIndefArt1</a:t>
                      </a:r>
                    </a:p>
                    <a:p>
                      <a:pPr algn="l"/>
                      <a:r>
                        <a:rPr lang="en-GB" sz="1600" kern="1200" dirty="0">
                          <a:solidFill>
                            <a:schemeClr val="dk1"/>
                          </a:solidFill>
                          <a:latin typeface="+mn-lt"/>
                          <a:ea typeface="+mn-ea"/>
                          <a:cs typeface="+mn-cs"/>
                        </a:rPr>
                        <a:t>GIndefArt2</a:t>
                      </a:r>
                    </a:p>
                    <a:p>
                      <a:pPr algn="l"/>
                      <a:r>
                        <a:rPr lang="en-GB" sz="16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4034643559"/>
                  </a:ext>
                </a:extLst>
              </a:tr>
              <a:tr h="485398">
                <a:tc>
                  <a:txBody>
                    <a:bodyPr/>
                    <a:lstStyle/>
                    <a:p>
                      <a:pPr marL="0" algn="l" defTabSz="914400" rtl="0" eaLnBrk="1" latinLnBrk="0" hangingPunct="1"/>
                      <a:r>
                        <a:rPr lang="en-GB" sz="1600" kern="1200" dirty="0">
                          <a:solidFill>
                            <a:schemeClr val="dk1"/>
                          </a:solidFill>
                          <a:latin typeface="+mn-lt"/>
                          <a:ea typeface="+mn-ea"/>
                          <a:cs typeface="+mn-cs"/>
                        </a:rPr>
                        <a:t>Articles &amp; demonstratives!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Which word is a determiner in the sentence: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George reads these words.</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GDeter5</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1192761514"/>
                  </a:ext>
                </a:extLst>
              </a:tr>
              <a:tr h="593180">
                <a:tc>
                  <a:txBody>
                    <a:bodyPr/>
                    <a:lstStyle/>
                    <a:p>
                      <a:pPr marL="0" algn="l" defTabSz="914400" rtl="0" eaLnBrk="1" latinLnBrk="0" hangingPunct="1"/>
                      <a:r>
                        <a:rPr lang="en-GB" sz="1600" kern="1200" dirty="0">
                          <a:solidFill>
                            <a:schemeClr val="dk1"/>
                          </a:solidFill>
                          <a:latin typeface="+mn-lt"/>
                          <a:ea typeface="+mn-ea"/>
                          <a:cs typeface="+mn-cs"/>
                        </a:rPr>
                        <a:t>Possessive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possessive determiner!</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endParaRPr>
                    </a:p>
                  </a:txBody>
                  <a:tcPr marL="28575" marR="28575" marT="0" marB="0" anchor="ctr"/>
                </a:tc>
                <a:tc>
                  <a:txBody>
                    <a:bodyPr/>
                    <a:lstStyle/>
                    <a:p>
                      <a:pPr rtl="0" fontAlgn="b">
                        <a:buNone/>
                      </a:pPr>
                      <a:r>
                        <a:rPr lang="en-GB" sz="1600" dirty="0">
                          <a:effectLst/>
                        </a:rPr>
                        <a:t>My cat sees a dog.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GDeter2</a:t>
                      </a:r>
                    </a:p>
                    <a:p>
                      <a:pPr algn="l"/>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2044580630"/>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Demonstrative determiners.</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demonstrative determiner!</a:t>
                      </a:r>
                    </a:p>
                  </a:txBody>
                  <a:tcPr marL="28575" marR="28575" marT="0" marB="0" anchor="ctr"/>
                </a:tc>
                <a:tc>
                  <a:txBody>
                    <a:bodyPr/>
                    <a:lstStyle/>
                    <a:p>
                      <a:pPr rtl="0" fontAlgn="b">
                        <a:buNone/>
                      </a:pPr>
                      <a:r>
                        <a:rPr lang="en-GB" sz="1600" dirty="0">
                          <a:effectLst/>
                        </a:rPr>
                        <a:t>This cat sees a dog.</a:t>
                      </a:r>
                    </a:p>
                  </a:txBody>
                  <a:tcPr marL="28575" marR="28575" marT="0" marB="0" anchor="ctr"/>
                </a:tc>
                <a:tc>
                  <a:txBody>
                    <a:bodyPr/>
                    <a:lstStyle/>
                    <a:p>
                      <a:pPr algn="l"/>
                      <a:r>
                        <a:rPr lang="en-GB" sz="1600" kern="1200" dirty="0">
                          <a:solidFill>
                            <a:schemeClr val="dk1"/>
                          </a:solidFill>
                          <a:latin typeface="+mn-lt"/>
                          <a:ea typeface="+mn-ea"/>
                          <a:cs typeface="+mn-cs"/>
                        </a:rPr>
                        <a:t>GDeter4</a:t>
                      </a:r>
                    </a:p>
                  </a:txBody>
                  <a:tcPr anchor="ctr"/>
                </a:tc>
                <a:extLst>
                  <a:ext uri="{0D108BD9-81ED-4DB2-BD59-A6C34878D82A}">
                    <a16:rowId xmlns:a16="http://schemas.microsoft.com/office/drawing/2014/main" val="3889829558"/>
                  </a:ext>
                </a:extLst>
              </a:tr>
              <a:tr h="6582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noProof="0" dirty="0">
                          <a:solidFill>
                            <a:schemeClr val="dk1"/>
                          </a:solidFill>
                          <a:latin typeface="+mn-lt"/>
                          <a:ea typeface="+mn-ea"/>
                          <a:cs typeface="+mn-cs"/>
                        </a:rPr>
                        <a:t>Quantifier determiner.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Spot the quantifier determiner!</a:t>
                      </a:r>
                    </a:p>
                  </a:txBody>
                  <a:tcPr marL="28575" marR="28575" marT="0" marB="0" anchor="ctr"/>
                </a:tc>
                <a:tc>
                  <a:txBody>
                    <a:bodyPr/>
                    <a:lstStyle/>
                    <a:p>
                      <a:pPr rtl="0" fontAlgn="b">
                        <a:buNone/>
                      </a:pPr>
                      <a:r>
                        <a:rPr lang="en-GB" sz="1600" dirty="0">
                          <a:effectLst/>
                        </a:rPr>
                        <a:t>The cat sees one dog.</a:t>
                      </a:r>
                    </a:p>
                  </a:txBody>
                  <a:tcPr marL="28575" marR="28575" marT="0" marB="0" anchor="ctr"/>
                </a:tc>
                <a:tc>
                  <a:txBody>
                    <a:bodyPr/>
                    <a:lstStyle/>
                    <a:p>
                      <a:pPr algn="l"/>
                      <a:r>
                        <a:rPr lang="en-GB" sz="1600" kern="1200" dirty="0">
                          <a:solidFill>
                            <a:schemeClr val="dk1"/>
                          </a:solidFill>
                          <a:latin typeface="+mn-lt"/>
                          <a:ea typeface="+mn-ea"/>
                          <a:cs typeface="+mn-cs"/>
                        </a:rPr>
                        <a:t>GDeter6</a:t>
                      </a:r>
                    </a:p>
                  </a:txBody>
                  <a:tcPr anchor="ctr"/>
                </a:tc>
                <a:extLst>
                  <a:ext uri="{0D108BD9-81ED-4DB2-BD59-A6C34878D82A}">
                    <a16:rowId xmlns:a16="http://schemas.microsoft.com/office/drawing/2014/main" val="544161963"/>
                  </a:ext>
                </a:extLst>
              </a:tr>
              <a:tr h="658232">
                <a:tc>
                  <a:txBody>
                    <a:bodyPr/>
                    <a:lstStyle/>
                    <a:p>
                      <a:pPr marL="0" algn="l" defTabSz="914400" rtl="0" eaLnBrk="1" latinLnBrk="0" hangingPunct="1"/>
                      <a:r>
                        <a:rPr lang="en-GB" sz="1600" kern="1200" dirty="0">
                          <a:solidFill>
                            <a:schemeClr val="dk1"/>
                          </a:solidFill>
                          <a:latin typeface="+mn-lt"/>
                          <a:ea typeface="+mn-ea"/>
                          <a:cs typeface="+mn-cs"/>
                        </a:rPr>
                        <a:t>Article, possessive, demonstrative or number?</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dirty="0">
                          <a:effectLst/>
                        </a:rPr>
                        <a:t>What type of determiner is </a:t>
                      </a:r>
                      <a:r>
                        <a:rPr lang="en-GB" sz="1600" b="1" dirty="0">
                          <a:effectLst/>
                        </a:rPr>
                        <a:t>The</a:t>
                      </a:r>
                      <a:r>
                        <a:rPr lang="en-GB" sz="1600" dirty="0">
                          <a:effectLst/>
                        </a:rPr>
                        <a:t>?</a:t>
                      </a:r>
                    </a:p>
                  </a:txBody>
                  <a:tcPr marL="28575" marR="28575" marT="0" marB="0" anchor="ctr"/>
                </a:tc>
                <a:tc>
                  <a:txBody>
                    <a:bodyPr/>
                    <a:lstStyle/>
                    <a:p>
                      <a:pPr rtl="0" fontAlgn="b">
                        <a:buNone/>
                      </a:pPr>
                      <a:r>
                        <a:rPr lang="en-GB" sz="1600" dirty="0">
                          <a:effectLst/>
                        </a:rPr>
                        <a:t>The dog is sleeping.</a:t>
                      </a:r>
                    </a:p>
                    <a:p>
                      <a:pPr rtl="0" fontAlgn="b">
                        <a:buNone/>
                      </a:pPr>
                      <a:endParaRPr lang="en-GB" sz="1600" dirty="0">
                        <a:effectLst/>
                      </a:endParaRPr>
                    </a:p>
                  </a:txBody>
                  <a:tcPr marL="28575" marR="28575" marT="0" marB="0" anchor="ctr"/>
                </a:tc>
                <a:tc>
                  <a:txBody>
                    <a:bodyPr/>
                    <a:lstStyle/>
                    <a:p>
                      <a:pPr algn="l"/>
                      <a:r>
                        <a:rPr lang="en-GB" sz="1600" kern="1200" dirty="0">
                          <a:solidFill>
                            <a:schemeClr val="dk1"/>
                          </a:solidFill>
                          <a:latin typeface="+mn-lt"/>
                          <a:ea typeface="+mn-ea"/>
                          <a:cs typeface="+mn-cs"/>
                        </a:rPr>
                        <a:t>GDetType3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1288</Words>
  <Application>Microsoft Office PowerPoint</Application>
  <PresentationFormat>Widescreen</PresentationFormat>
  <Paragraphs>79</Paragraphs>
  <Slides>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Andika</vt:lpstr>
      <vt:lpstr>Office Theme</vt:lpstr>
      <vt:lpstr> How to Use this PowerPoint</vt:lpstr>
      <vt:lpstr>AIMEE’S CHALLENGE!!!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2026-01-21T15:24:53Z</dcterms:modified>
</cp:coreProperties>
</file>