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62" r:id="rId13"/>
    <p:sldId id="458" r:id="rId14"/>
    <p:sldId id="460" r:id="rId15"/>
    <p:sldId id="461" r:id="rId16"/>
    <p:sldId id="459" r:id="rId17"/>
    <p:sldId id="451" r:id="rId18"/>
    <p:sldId id="453" r:id="rId19"/>
    <p:sldId id="454" r:id="rId20"/>
    <p:sldId id="455" r:id="rId21"/>
    <p:sldId id="456" r:id="rId22"/>
    <p:sldId id="463" r:id="rId23"/>
    <p:sldId id="464" r:id="rId24"/>
    <p:sldId id="465" r:id="rId25"/>
    <p:sldId id="466" r:id="rId26"/>
    <p:sldId id="467" r:id="rId27"/>
    <p:sldId id="468" r:id="rId28"/>
    <p:sldId id="257" r:id="rId29"/>
    <p:sldId id="258" r:id="rId30"/>
    <p:sldId id="259" r:id="rId31"/>
    <p:sldId id="260" r:id="rId32"/>
    <p:sldId id="261" r:id="rId33"/>
    <p:sldId id="262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70" r:id="rId42"/>
    <p:sldId id="271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CC78FF-B677-47EA-B36A-72EABEA342DA}" v="2" dt="2026-01-21T15:23:41.845"/>
    <p1510:client id="{7C66E864-41A5-4580-90A1-47D62D6B423B}" v="1" dt="2026-01-21T14:26:01.8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1-21T15:23:50.622" v="10" actId="47"/>
      <pc:docMkLst>
        <pc:docMk/>
      </pc:docMkLst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57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58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59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0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1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2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3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4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5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6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7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8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69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0" sldId="270"/>
        </pc:sldMkLst>
      </pc:sldChg>
      <pc:sldChg chg="addSp modSp add mod modAnim">
        <pc:chgData name="Glen Jones" userId="e846aaca-4b24-4b13-b0d0-f2308e16b284" providerId="ADAL" clId="{ED47ACC3-9597-4D89-A1DC-43CF280EF274}" dt="2026-01-21T15:23:41.845" v="9"/>
        <pc:sldMkLst>
          <pc:docMk/>
          <pc:sldMk cId="0" sldId="271"/>
        </pc:sldMkLst>
        <pc:spChg chg="add mod">
          <ac:chgData name="Glen Jones" userId="e846aaca-4b24-4b13-b0d0-f2308e16b284" providerId="ADAL" clId="{ED47ACC3-9597-4D89-A1DC-43CF280EF274}" dt="2026-01-21T15:23:38.274" v="8" actId="1076"/>
          <ac:spMkLst>
            <pc:docMk/>
            <pc:sldMk cId="0" sldId="271"/>
            <ac:spMk id="2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630150043" sldId="364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765871271" sldId="373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431358772" sldId="374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645450453" sldId="375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684341108" sldId="376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138357973" sldId="385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1228521056" sldId="407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272584682" sldId="424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1195790910" sldId="433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2724352771" sldId="437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1103086455" sldId="438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859300771" sldId="439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1466784967" sldId="440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2123312655" sldId="441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3895014274" sldId="442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631653566" sldId="443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3036606236" sldId="444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47296163" sldId="445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3301163952" sldId="446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408714602" sldId="447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2251807814" sldId="448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812619992" sldId="449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853248763" sldId="450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2295930627" sldId="451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404741697" sldId="452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2169664061" sldId="453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868936875" sldId="454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3288951023" sldId="455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4226751210" sldId="456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370977756" sldId="457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785720571" sldId="458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186176642" sldId="459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153582513" sldId="460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2822298434" sldId="461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1492677586" sldId="462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2571775127" sldId="463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2669975664" sldId="464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490859152" sldId="465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3308510644" sldId="466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4287108822" sldId="467"/>
        </pc:sldMkLst>
      </pc:sldChg>
      <pc:sldChg chg="add">
        <pc:chgData name="Glen Jones" userId="e846aaca-4b24-4b13-b0d0-f2308e16b284" providerId="ADAL" clId="{ED47ACC3-9597-4D89-A1DC-43CF280EF274}" dt="2026-01-21T14:26:01.876" v="5"/>
        <pc:sldMkLst>
          <pc:docMk/>
          <pc:sldMk cId="2427178865" sldId="468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4138318043" sldId="469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188107512" sldId="470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193475781" sldId="471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499639952" sldId="472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844737360" sldId="473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781783982" sldId="474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365730972" sldId="475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4055010904" sldId="476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428528573" sldId="477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430352644" sldId="478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372812666" sldId="479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45010590" sldId="480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634177903" sldId="481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3492606422" sldId="483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4212959794" sldId="484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3216400550" sldId="485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592929200" sldId="486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983799368" sldId="487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2032861821" sldId="488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3620387470" sldId="489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4152319213" sldId="490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3897243933" sldId="491"/>
        </pc:sldMkLst>
      </pc:sldChg>
      <pc:sldChg chg="del">
        <pc:chgData name="Glen Jones" userId="e846aaca-4b24-4b13-b0d0-f2308e16b284" providerId="ADAL" clId="{ED47ACC3-9597-4D89-A1DC-43CF280EF274}" dt="2026-01-21T14:26:14.277" v="6" actId="47"/>
        <pc:sldMkLst>
          <pc:docMk/>
          <pc:sldMk cId="2420582752" sldId="492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957702400" sldId="493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490931477" sldId="494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454122617" sldId="495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373258804" sldId="496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289701193" sldId="497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496275698" sldId="498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715002870" sldId="499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789939820" sldId="500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549831881" sldId="503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45828740" sldId="504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160521376" sldId="505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261843326" sldId="506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2321903373" sldId="525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498994490" sldId="535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1430095504" sldId="536"/>
        </pc:sldMkLst>
      </pc:sldChg>
      <pc:sldChg chg="del">
        <pc:chgData name="Glen Jones" userId="e846aaca-4b24-4b13-b0d0-f2308e16b284" providerId="ADAL" clId="{ED47ACC3-9597-4D89-A1DC-43CF280EF274}" dt="2026-01-21T15:23:50.622" v="10" actId="47"/>
        <pc:sldMkLst>
          <pc:docMk/>
          <pc:sldMk cId="395038005" sldId="53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64C25-4026-DAF9-A768-DB9308D34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BD6969-0EC6-7C1A-6F43-19E5188E0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77F68E-5010-89D6-FD7C-738706B6120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942FA3-D1CB-1A76-26E8-7259A57515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FEEBA1-CC79-8B25-4608-8EB6B7195D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7942A3-11B1-149C-7E73-5827B538F3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8610394-55CF-5CD7-A795-F538880204F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11CAE24-F383-07BE-BEDB-7E3794FEBF4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37097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003B9-190E-5014-8CB4-6A091CE3A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9E7DA2-9360-5195-834F-7B7ED0D99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971ECF-B033-24C2-EFD0-6C80C6F0E0E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873419-9995-12EA-EE3D-D8ECBEA43F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340FAB-D5C3-D415-9BF1-B29D2C31F37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8718D7-1F23-83DA-A55B-8A91D6F2090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D54D90-5AF2-471A-8D37-1B4682F9C8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A17BAF-84AD-8AE9-96E9-A62C701A4ED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9267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393BF-AD29-A23F-9EEF-115890DA8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7823D6-A851-E4C2-E4A8-FC1F974D7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D7B9BF-A114-CF9F-059E-F43DA5BE53F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4308BB-D0E8-8F9C-525C-0E56D788E8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69530B-2560-4FF6-AB87-A4DA6D7E282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7DC7CE-4030-0860-34D4-77CFE5DA12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D7D96A2-5F38-30DF-C97C-988CF45F491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F292DA-DAA4-B38A-2055-FBE41E3353D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to late</a:t>
            </a:r>
          </a:p>
        </p:txBody>
      </p:sp>
    </p:spTree>
    <p:extLst>
      <p:ext uri="{BB962C8B-B14F-4D97-AF65-F5344CB8AC3E}">
        <p14:creationId xmlns:p14="http://schemas.microsoft.com/office/powerpoint/2010/main" val="7857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50D5B-F01E-3795-689D-99405F4CC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B79F8-C541-8941-3C91-37DD1DE7A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393AC-D375-4A36-8606-258866FA267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94A4D5-4EDE-A8D8-799B-25A7EB3125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47C2D2-C472-9894-639A-893F6EE046F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4BCD5C-F1FC-F3AD-400A-83D4DF45F54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F2CC7B-5159-A9B8-A95C-78C199AB0BB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ABCC6E-79A0-2C8F-4ED6-4A122C009F9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</a:p>
        </p:txBody>
      </p:sp>
    </p:spTree>
    <p:extLst>
      <p:ext uri="{BB962C8B-B14F-4D97-AF65-F5344CB8AC3E}">
        <p14:creationId xmlns:p14="http://schemas.microsoft.com/office/powerpoint/2010/main" val="115358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3A5EB-9A97-F292-9116-234824A13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186AB73-22AA-A34F-AD8B-DDC0F8BE5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6DFD67-F23C-98F1-A2C6-760A2BD56E8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EEAE3F7-7D06-3065-FEF0-1721D60D2D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4E6159-908B-9B33-E6AB-7BF61568309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FAF03B-CC4C-E5EE-6E02-E65CE90830B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8D43B3-0B4B-607D-1D55-E6D34BCC222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2BB850-8F94-C734-088D-2518B8CEE78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229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8CAE3-7771-ED4A-2CE2-50F031F7B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278585C-D2A2-D00C-EDEE-5674EDCA6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C7F6E0-CDA0-5CE8-6801-51087A2D5E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ED5D3F-3821-205F-7416-DC268CA9E6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EFB086-3A60-5E81-E816-7D1DCA83AB4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B5FF92-36E3-09A5-BB8F-9BFFFC4727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EBBACE-7BE0-9E22-023B-343BDA3C923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3A7FCB-B049-ED25-B5AB-F1B0A08080B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18617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spaceship landed in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kept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kept the team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46A38-3BC8-3D91-FE64-DD2B941AA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33DD3F-727A-0FD6-27B0-D3816AD40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5EB671-4750-882A-1C94-C8D031CEA33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C1DD55D-8C67-6822-F510-CA0C576B81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FB9287-1C39-0188-B0DA-BBE16697DB8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95C3FC-594F-20BE-DD11-DD4E17C0860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391759-8EAC-0A72-2862-6E66628BD09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hissed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DC4CF9-0AC1-4137-7019-F888CFFA75B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257177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A854F-AE1B-5F8E-1392-B8C85DCDA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B747D32-6A71-B293-23C5-DAA1CE7E1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449F55-E078-EFA1-B3D1-E2B48ABC22C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497761E-2A26-8FA7-FE42-9438D125DC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416A72-EF8A-4A76-5886-03F900323F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44DB0E-2C5A-1844-7792-63C0046ED57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093D1E-33DC-DA13-AF75-AA7BF8BC6F0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hissed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B8A049-D6CC-9A54-EE0C-8E0D6F8B1ED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266997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FD510-4450-2C0F-B126-366A3E55B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00D1E8-F57F-4B48-EB08-9ABBE15801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5A4D2C-7F23-CD97-5CBE-C185A11E4F3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1B320F-F127-E933-96AF-1C4D1899647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DE8DAC-576B-3D85-9CEE-336A5D64A5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C26EE1-5AB5-42AE-29A5-6055E1614F1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460619-5F15-2C16-EA02-179D94652C6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hissed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5EE393-8E3C-268F-8621-80452DFA566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49085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900F3-FFE7-4123-C93D-E6B853D5B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7530ABE-A7A9-9528-F10F-4DAC97A72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363E61-81F9-8A5C-2EA0-987BDB48FF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BE52CA-DAC1-AA84-EFB1-DF4F6B6406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0C0A47-C6CD-5BE6-0A94-7141CC84F91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8BDB9C-DE1E-CB86-0585-E0C52711CC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6CC988-8AAD-6442-1E62-170A51C112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hissed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95C8C5-1FFF-F47D-477A-B0684788032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330851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BCEF7-6E13-3C0B-EB21-6001867BD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DC2747-2173-B730-B20B-542416C45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B35076-263F-B9D2-1369-B1AAEFA10C3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E24E65-5760-6C71-1921-1AE554B82D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9D8C66-1457-A744-2AD9-5698079F45B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A54710-2A44-7FB0-00F4-BC513212D5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2A1C10-3830-15BC-C946-59A2FAA938C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hissed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getting too close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66D58A-C3E0-6142-E892-91C20E56EF0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428710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BA721-DC55-730D-7EDD-5436ABDF6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011250-CD76-A49F-E60E-81D4C673F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91DA12-93F8-D014-9439-69FB776E729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middle of the night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71DA11-434C-D879-EA62-A4F694CC97A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spaceship landed in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middle of 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CD10B9-C74F-3F6C-F5B1-AB545CCC8C9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CF693C-8ED7-DF4D-F3EF-6A12652CD0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9C1B0C-C462-4A1A-DB2A-55C2D3C7771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hissed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getting too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close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84ABF2-F124-61A6-70B1-063DD20E241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hurry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be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too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242717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 dirty="0"/>
          </a:p>
        </p:txBody>
      </p:sp>
      <p:sp>
        <p:nvSpPr>
          <p:cNvPr id="99" name="Google Shape;99;p14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0" name="Google Shape;100;p14"/>
          <p:cNvSpPr/>
          <p:nvPr/>
        </p:nvSpPr>
        <p:spPr>
          <a:xfrm>
            <a:off x="9511557" y="6110287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1" name="Google Shape;101;p14"/>
          <p:cNvSpPr/>
          <p:nvPr/>
        </p:nvSpPr>
        <p:spPr>
          <a:xfrm rot="-5400000">
            <a:off x="9794853" y="5486268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1072407" y="6110287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3" name="Google Shape;103;p14"/>
          <p:cNvSpPr/>
          <p:nvPr/>
        </p:nvSpPr>
        <p:spPr>
          <a:xfrm rot="-5400000">
            <a:off x="1355703" y="5486268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4" name="Google Shape;104;p14"/>
          <p:cNvSpPr/>
          <p:nvPr/>
        </p:nvSpPr>
        <p:spPr>
          <a:xfrm>
            <a:off x="3585893" y="6110287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5" name="Google Shape;105;p14"/>
          <p:cNvSpPr/>
          <p:nvPr/>
        </p:nvSpPr>
        <p:spPr>
          <a:xfrm rot="-5400000">
            <a:off x="3869189" y="5486268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3" name="Google Shape;113;p15"/>
          <p:cNvSpPr/>
          <p:nvPr/>
        </p:nvSpPr>
        <p:spPr>
          <a:xfrm>
            <a:off x="9312078" y="606742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115" name="Google Shape;115;p15"/>
          <p:cNvSpPr/>
          <p:nvPr/>
        </p:nvSpPr>
        <p:spPr>
          <a:xfrm rot="-5400000">
            <a:off x="9785957" y="540546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6" name="Google Shape;116;p15"/>
          <p:cNvSpPr/>
          <p:nvPr/>
        </p:nvSpPr>
        <p:spPr>
          <a:xfrm>
            <a:off x="796787" y="606742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5"/>
          <p:cNvSpPr/>
          <p:nvPr/>
        </p:nvSpPr>
        <p:spPr>
          <a:xfrm rot="-5400000">
            <a:off x="1270666" y="540546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8" name="Google Shape;118;p15"/>
          <p:cNvSpPr/>
          <p:nvPr/>
        </p:nvSpPr>
        <p:spPr>
          <a:xfrm>
            <a:off x="3466848" y="6063097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9" name="Google Shape;119;p15"/>
          <p:cNvSpPr/>
          <p:nvPr/>
        </p:nvSpPr>
        <p:spPr>
          <a:xfrm rot="-5400000">
            <a:off x="3940727" y="540114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kept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kept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team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128" name="Google Shape;128;p16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9203526" y="6139643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16"/>
          <p:cNvSpPr/>
          <p:nvPr/>
        </p:nvSpPr>
        <p:spPr>
          <a:xfrm rot="-5400000">
            <a:off x="9850876" y="546414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744104" y="6139643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16"/>
          <p:cNvSpPr/>
          <p:nvPr/>
        </p:nvSpPr>
        <p:spPr>
          <a:xfrm rot="-5400000">
            <a:off x="1253245" y="546414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3" name="Google Shape;133;p16"/>
          <p:cNvSpPr/>
          <p:nvPr/>
        </p:nvSpPr>
        <p:spPr>
          <a:xfrm>
            <a:off x="3563047" y="6139642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4" name="Google Shape;134;p16"/>
          <p:cNvSpPr/>
          <p:nvPr/>
        </p:nvSpPr>
        <p:spPr>
          <a:xfrm rot="-5400000">
            <a:off x="4015495" y="546414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7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143" name="Google Shape;143;p17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44" name="Google Shape;144;p17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2" name="Google Shape;152;p18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153" name="Google Shape;153;p18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4" name="Google Shape;154;p18"/>
          <p:cNvSpPr/>
          <p:nvPr/>
        </p:nvSpPr>
        <p:spPr>
          <a:xfrm rot="-5400000">
            <a:off x="1390736" y="546436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5" name="Google Shape;155;p18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6" name="Google Shape;156;p18"/>
          <p:cNvSpPr/>
          <p:nvPr/>
        </p:nvSpPr>
        <p:spPr>
          <a:xfrm rot="-5400000">
            <a:off x="5334127" y="549357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57" name="Google Shape;157;p18"/>
          <p:cNvSpPr/>
          <p:nvPr/>
        </p:nvSpPr>
        <p:spPr>
          <a:xfrm>
            <a:off x="1160546" y="6145670"/>
            <a:ext cx="6077451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Subjects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9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9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4" name="Google Shape;164;p19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166" name="Google Shape;166;p19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7" name="Google Shape;167;p19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68" name="Google Shape;168;p19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0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0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5" name="Google Shape;175;p20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6" name="Google Shape;176;p20"/>
          <p:cNvSpPr/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177" name="Google Shape;177;p20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8" name="Google Shape;178;p20"/>
          <p:cNvSpPr/>
          <p:nvPr/>
        </p:nvSpPr>
        <p:spPr>
          <a:xfrm rot="-5400000">
            <a:off x="9876783" y="549357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79" name="Google Shape;179;p20"/>
          <p:cNvSpPr/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subjects?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0" name="Google Shape;180;p20"/>
          <p:cNvSpPr/>
          <p:nvPr/>
        </p:nvSpPr>
        <p:spPr>
          <a:xfrm>
            <a:off x="9290370" y="6030280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Object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objects?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2" name="Google Shape;182;p20"/>
          <p:cNvSpPr/>
          <p:nvPr/>
        </p:nvSpPr>
        <p:spPr>
          <a:xfrm rot="-5400000">
            <a:off x="4058761" y="547685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83" name="Google Shape;183;p20"/>
          <p:cNvSpPr/>
          <p:nvPr/>
        </p:nvSpPr>
        <p:spPr>
          <a:xfrm>
            <a:off x="3472348" y="6076304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Object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1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08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1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190" name="Google Shape;190;p21"/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words are “she” and “him”?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1" name="Google Shape;191;p21"/>
          <p:cNvSpPr/>
          <p:nvPr/>
        </p:nvSpPr>
        <p:spPr>
          <a:xfrm>
            <a:off x="4171951" y="4909283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Pronouns</a:t>
            </a:r>
            <a:endParaRPr/>
          </a:p>
        </p:txBody>
      </p:sp>
      <p:sp>
        <p:nvSpPr>
          <p:cNvPr id="192" name="Google Shape;192;p21"/>
          <p:cNvSpPr/>
          <p:nvPr/>
        </p:nvSpPr>
        <p:spPr>
          <a:xfrm rot="-5400000">
            <a:off x="7286536" y="4217375"/>
            <a:ext cx="1314625" cy="28713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3" name="Google Shape;193;p21"/>
          <p:cNvSpPr/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pronouns are “she” and “him”?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4" name="Google Shape;194;p21"/>
          <p:cNvSpPr/>
          <p:nvPr/>
        </p:nvSpPr>
        <p:spPr>
          <a:xfrm>
            <a:off x="4171951" y="4908166"/>
            <a:ext cx="543835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Personal pronouns</a:t>
            </a:r>
            <a:endParaRPr/>
          </a:p>
        </p:txBody>
      </p:sp>
      <p:sp>
        <p:nvSpPr>
          <p:cNvPr id="195" name="Google Shape;195;p21"/>
          <p:cNvSpPr/>
          <p:nvPr/>
        </p:nvSpPr>
        <p:spPr>
          <a:xfrm rot="-5400000">
            <a:off x="5207483" y="4230914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202" name="Google Shape;202;p22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847975" y="5104305"/>
            <a:ext cx="45720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4" name="Google Shape;204;p22"/>
          <p:cNvSpPr/>
          <p:nvPr/>
        </p:nvSpPr>
        <p:spPr>
          <a:xfrm rot="-5400000">
            <a:off x="2462338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2"/>
          <p:cNvSpPr/>
          <p:nvPr/>
        </p:nvSpPr>
        <p:spPr>
          <a:xfrm rot="-5400000">
            <a:off x="6361260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213" name="Google Shape;213;p23"/>
          <p:cNvSpPr/>
          <p:nvPr/>
        </p:nvSpPr>
        <p:spPr>
          <a:xfrm>
            <a:off x="2686049" y="5094780"/>
            <a:ext cx="428625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4" name="Google Shape;214;p23"/>
          <p:cNvSpPr/>
          <p:nvPr/>
        </p:nvSpPr>
        <p:spPr>
          <a:xfrm rot="-5400000">
            <a:off x="2361178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5" name="Google Shape;215;p23"/>
          <p:cNvSpPr/>
          <p:nvPr/>
        </p:nvSpPr>
        <p:spPr>
          <a:xfrm rot="-5400000">
            <a:off x="5801987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6" name="Google Shape;216;p23"/>
          <p:cNvSpPr/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what tense are the verbs?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7" name="Google Shape;217;p23"/>
          <p:cNvSpPr/>
          <p:nvPr/>
        </p:nvSpPr>
        <p:spPr>
          <a:xfrm>
            <a:off x="2422160" y="2243649"/>
            <a:ext cx="1383631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8" name="Google Shape;218;p23"/>
          <p:cNvSpPr/>
          <p:nvPr/>
        </p:nvSpPr>
        <p:spPr>
          <a:xfrm>
            <a:off x="5764032" y="228863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227" name="Google Shape;227;p24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Why is there a semi-colon?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4219195" y="494941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Semi-colon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9" name="Google Shape;229;p24"/>
          <p:cNvSpPr/>
          <p:nvPr/>
        </p:nvSpPr>
        <p:spPr>
          <a:xfrm rot="-5400000">
            <a:off x="4612542" y="4210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5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236" name="Google Shape;236;p25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Why is there a semi-colon?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7" name="Google Shape;237;p25"/>
          <p:cNvSpPr/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clauses is the semi-colon joining?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8" name="Google Shape;238;p25"/>
          <p:cNvSpPr/>
          <p:nvPr/>
        </p:nvSpPr>
        <p:spPr>
          <a:xfrm>
            <a:off x="1712495" y="3837441"/>
            <a:ext cx="2916173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39" name="Google Shape;239;p25"/>
          <p:cNvSpPr/>
          <p:nvPr/>
        </p:nvSpPr>
        <p:spPr>
          <a:xfrm>
            <a:off x="5566604" y="3845651"/>
            <a:ext cx="512006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0" name="Google Shape;240;p25"/>
          <p:cNvSpPr/>
          <p:nvPr/>
        </p:nvSpPr>
        <p:spPr>
          <a:xfrm rot="-5400000">
            <a:off x="4612542" y="421054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1" name="Google Shape;241;p25"/>
          <p:cNvSpPr/>
          <p:nvPr/>
        </p:nvSpPr>
        <p:spPr>
          <a:xfrm>
            <a:off x="4219195" y="494941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Semi-colon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kept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kept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team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2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6"/>
          <p:cNvSpPr/>
          <p:nvPr/>
        </p:nvSpPr>
        <p:spPr>
          <a:xfrm>
            <a:off x="697057" y="447675"/>
            <a:ext cx="94851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sort of phrase is “every day” </a:t>
            </a:r>
            <a:r>
              <a:rPr lang="en-GB" sz="2400" b="0" i="0" u="sng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this sentence</a:t>
            </a: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48" name="Google Shape;248;p26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249" name="Google Shape;249;p26"/>
          <p:cNvSpPr/>
          <p:nvPr/>
        </p:nvSpPr>
        <p:spPr>
          <a:xfrm>
            <a:off x="8337511" y="505980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Adverbial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50" name="Google Shape;250;p26"/>
          <p:cNvSpPr/>
          <p:nvPr/>
        </p:nvSpPr>
        <p:spPr>
          <a:xfrm rot="-5400000">
            <a:off x="9153268" y="433219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cxnSp>
        <p:nvCxnSpPr>
          <p:cNvPr id="251" name="Google Shape;251;p26"/>
          <p:cNvCxnSpPr/>
          <p:nvPr/>
        </p:nvCxnSpPr>
        <p:spPr>
          <a:xfrm>
            <a:off x="8782050" y="3733800"/>
            <a:ext cx="1990725" cy="0"/>
          </a:xfrm>
          <a:prstGeom prst="straightConnector1">
            <a:avLst/>
          </a:prstGeom>
          <a:noFill/>
          <a:ln w="57150" cap="flat" cmpd="sng">
            <a:solidFill>
              <a:srgbClr val="EB2160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27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7"/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word is “every” </a:t>
            </a:r>
            <a:r>
              <a:rPr lang="en-GB" sz="2400" b="0" i="0" u="sng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this sentence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58" name="Google Shape;258;p27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259" name="Google Shape;259;p27"/>
          <p:cNvSpPr/>
          <p:nvPr/>
        </p:nvSpPr>
        <p:spPr>
          <a:xfrm>
            <a:off x="7666725" y="498861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Determiner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0" name="Google Shape;260;p27"/>
          <p:cNvSpPr/>
          <p:nvPr/>
        </p:nvSpPr>
        <p:spPr>
          <a:xfrm rot="-5400000">
            <a:off x="8612509" y="425993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1" name="Google Shape;261;p27"/>
          <p:cNvSpPr/>
          <p:nvPr/>
        </p:nvSpPr>
        <p:spPr>
          <a:xfrm>
            <a:off x="697058" y="1265583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“every” </a:t>
            </a:r>
            <a:r>
              <a:rPr lang="en-GB" sz="2220" b="0" i="0" u="sng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this sentence</a:t>
            </a: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62" name="Google Shape;262;p27"/>
          <p:cNvSpPr/>
          <p:nvPr/>
        </p:nvSpPr>
        <p:spPr>
          <a:xfrm>
            <a:off x="7666725" y="4988616"/>
            <a:ext cx="2945027" cy="81060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2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Emile loved Aimee; she helped him every day.</a:t>
            </a:r>
            <a:endParaRPr/>
          </a:p>
        </p:txBody>
      </p:sp>
      <p:sp>
        <p:nvSpPr>
          <p:cNvPr id="269" name="Google Shape;269;p28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classify every word in this sentence?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1" name="Google Shape;271;p28"/>
          <p:cNvSpPr/>
          <p:nvPr/>
        </p:nvSpPr>
        <p:spPr>
          <a:xfrm rot="-5400000">
            <a:off x="1476654" y="4111286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0" name="Google Shape;270;p28"/>
          <p:cNvSpPr/>
          <p:nvPr/>
        </p:nvSpPr>
        <p:spPr>
          <a:xfrm>
            <a:off x="958275" y="459425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8550876" y="1649566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3" name="Google Shape;273;p28"/>
          <p:cNvSpPr/>
          <p:nvPr/>
        </p:nvSpPr>
        <p:spPr>
          <a:xfrm rot="5400000">
            <a:off x="8825569" y="2664068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4" name="Google Shape;274;p28"/>
          <p:cNvSpPr/>
          <p:nvPr/>
        </p:nvSpPr>
        <p:spPr>
          <a:xfrm>
            <a:off x="2842721" y="4631230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5" name="Google Shape;275;p28"/>
          <p:cNvSpPr/>
          <p:nvPr/>
        </p:nvSpPr>
        <p:spPr>
          <a:xfrm rot="-5400000">
            <a:off x="3781535" y="4047250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28"/>
          <p:cNvSpPr/>
          <p:nvPr/>
        </p:nvSpPr>
        <p:spPr>
          <a:xfrm rot="-5400000">
            <a:off x="10000913" y="413741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9813358" y="46312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5807458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28"/>
          <p:cNvSpPr/>
          <p:nvPr/>
        </p:nvSpPr>
        <p:spPr>
          <a:xfrm rot="-5400000">
            <a:off x="6410229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1893173" y="1689745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1" name="Google Shape;281;p28"/>
          <p:cNvSpPr/>
          <p:nvPr/>
        </p:nvSpPr>
        <p:spPr>
          <a:xfrm rot="5400000">
            <a:off x="2656459" y="2621722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4" name="Google Shape;284;p28"/>
          <p:cNvSpPr/>
          <p:nvPr/>
        </p:nvSpPr>
        <p:spPr>
          <a:xfrm rot="5400000">
            <a:off x="5149639" y="2552706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5" name="Google Shape;285;p28"/>
          <p:cNvSpPr/>
          <p:nvPr/>
        </p:nvSpPr>
        <p:spPr>
          <a:xfrm>
            <a:off x="4975358" y="1607645"/>
            <a:ext cx="1527953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Personal pronoun</a:t>
            </a:r>
            <a:endParaRPr/>
          </a:p>
        </p:txBody>
      </p:sp>
      <p:sp>
        <p:nvSpPr>
          <p:cNvPr id="286" name="Google Shape;286;p28"/>
          <p:cNvSpPr/>
          <p:nvPr/>
        </p:nvSpPr>
        <p:spPr>
          <a:xfrm>
            <a:off x="7514066" y="463123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7" name="Google Shape;287;p28"/>
          <p:cNvSpPr/>
          <p:nvPr/>
        </p:nvSpPr>
        <p:spPr>
          <a:xfrm rot="-5400000">
            <a:off x="7725888" y="4130799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156438" y="61185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kept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 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spaceship landed in the middle of the night.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Emile’s hopes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kept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team together.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Emile’s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hopes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kept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team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together.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hissed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getting too close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we must hurry or well be to late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5629</Words>
  <Application>Microsoft Office PowerPoint</Application>
  <PresentationFormat>Widescreen</PresentationFormat>
  <Paragraphs>611</Paragraphs>
  <Slides>42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2026-01-21T15:23:55Z</dcterms:modified>
</cp:coreProperties>
</file>