
<file path=[Content_Types].xml><?xml version="1.0" encoding="utf-8"?>
<Types xmlns="http://schemas.openxmlformats.org/package/2006/content-types">
  <Default Extension="fntdata" ContentType="application/x-fontdata"/>
  <Default Extension="jpe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47"/>
  </p:notesMasterIdLst>
  <p:sldIdLst>
    <p:sldId id="2593" r:id="rId2"/>
    <p:sldId id="274" r:id="rId3"/>
    <p:sldId id="408" r:id="rId4"/>
    <p:sldId id="413" r:id="rId5"/>
    <p:sldId id="417" r:id="rId6"/>
    <p:sldId id="416" r:id="rId7"/>
    <p:sldId id="419" r:id="rId8"/>
    <p:sldId id="418" r:id="rId9"/>
    <p:sldId id="411" r:id="rId10"/>
    <p:sldId id="414" r:id="rId11"/>
    <p:sldId id="422" r:id="rId12"/>
    <p:sldId id="421" r:id="rId13"/>
    <p:sldId id="424" r:id="rId14"/>
    <p:sldId id="503" r:id="rId15"/>
    <p:sldId id="506" r:id="rId16"/>
    <p:sldId id="504" r:id="rId17"/>
    <p:sldId id="364" r:id="rId18"/>
    <p:sldId id="375" r:id="rId19"/>
    <p:sldId id="376" r:id="rId20"/>
    <p:sldId id="374" r:id="rId21"/>
    <p:sldId id="373" r:id="rId22"/>
    <p:sldId id="470" r:id="rId23"/>
    <p:sldId id="471" r:id="rId24"/>
    <p:sldId id="494" r:id="rId25"/>
    <p:sldId id="495" r:id="rId26"/>
    <p:sldId id="496" r:id="rId27"/>
    <p:sldId id="497" r:id="rId28"/>
    <p:sldId id="472" r:id="rId29"/>
    <p:sldId id="498" r:id="rId30"/>
    <p:sldId id="473" r:id="rId31"/>
    <p:sldId id="474" r:id="rId32"/>
    <p:sldId id="475" r:id="rId33"/>
    <p:sldId id="476" r:id="rId34"/>
    <p:sldId id="499" r:id="rId35"/>
    <p:sldId id="500" r:id="rId36"/>
    <p:sldId id="477" r:id="rId37"/>
    <p:sldId id="469" r:id="rId38"/>
    <p:sldId id="478" r:id="rId39"/>
    <p:sldId id="479" r:id="rId40"/>
    <p:sldId id="480" r:id="rId41"/>
    <p:sldId id="481" r:id="rId42"/>
    <p:sldId id="505" r:id="rId43"/>
    <p:sldId id="525" r:id="rId44"/>
    <p:sldId id="535" r:id="rId45"/>
    <p:sldId id="536" r:id="rId46"/>
  </p:sldIdLst>
  <p:sldSz cx="12192000" cy="6858000"/>
  <p:notesSz cx="6858000" cy="9144000"/>
  <p:embeddedFontLst>
    <p:embeddedFont>
      <p:font typeface="Andika" panose="02000000000000000000" pitchFamily="2" charset="0"/>
      <p:regular r:id="rId48"/>
      <p:bold r:id="rId49"/>
      <p:italic r:id="rId50"/>
      <p:boldItalic r:id="rId5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316D5ED-CCD1-2445-7995-6934166E934F}" name="Glen Jones" initials="GJ" userId="S::glen@emile-education.co.uk::e846aaca-4b24-4b13-b0d0-f2308e16b28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802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2DA8992-6207-4937-8078-0E27737F21B1}" v="2" dt="2026-01-21T15:24:30.748"/>
    <p1510:client id="{7C66E864-41A5-4580-90A1-47D62D6B423B}" v="1" dt="2026-01-21T14:26:01.88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1" d="100"/>
          <a:sy n="101" d="100"/>
        </p:scale>
        <p:origin x="876" y="13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font" Target="fonts/font3.fntdata"/><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8" Type="http://schemas.microsoft.com/office/2018/10/relationships/authors" Target="author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font" Target="fonts/font1.fntdata"/><Relationship Id="rId56" Type="http://schemas.microsoft.com/office/2016/11/relationships/changesInfo" Target="changesInfos/changesInfo1.xml"/><Relationship Id="rId8" Type="http://schemas.openxmlformats.org/officeDocument/2006/relationships/slide" Target="slides/slide7.xml"/><Relationship Id="rId51" Type="http://schemas.openxmlformats.org/officeDocument/2006/relationships/font" Target="fonts/font4.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2.fntdata"/><Relationship Id="rId57" Type="http://schemas.microsoft.com/office/2015/10/relationships/revisionInfo" Target="revisionInfo.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len Jones" userId="e846aaca-4b24-4b13-b0d0-f2308e16b284" providerId="ADAL" clId="{ED47ACC3-9597-4D89-A1DC-43CF280EF274}"/>
    <pc:docChg chg="addSld delSld modSld">
      <pc:chgData name="Glen Jones" userId="e846aaca-4b24-4b13-b0d0-f2308e16b284" providerId="ADAL" clId="{ED47ACC3-9597-4D89-A1DC-43CF280EF274}" dt="2026-01-21T15:24:35.301" v="12" actId="1076"/>
      <pc:docMkLst>
        <pc:docMk/>
      </pc:docMkLst>
      <pc:sldChg chg="add del">
        <pc:chgData name="Glen Jones" userId="e846aaca-4b24-4b13-b0d0-f2308e16b284" providerId="ADAL" clId="{ED47ACC3-9597-4D89-A1DC-43CF280EF274}" dt="2026-01-21T15:24:16.256" v="7" actId="47"/>
        <pc:sldMkLst>
          <pc:docMk/>
          <pc:sldMk cId="0" sldId="257"/>
        </pc:sldMkLst>
      </pc:sldChg>
      <pc:sldChg chg="add del">
        <pc:chgData name="Glen Jones" userId="e846aaca-4b24-4b13-b0d0-f2308e16b284" providerId="ADAL" clId="{ED47ACC3-9597-4D89-A1DC-43CF280EF274}" dt="2026-01-21T15:24:16.256" v="7" actId="47"/>
        <pc:sldMkLst>
          <pc:docMk/>
          <pc:sldMk cId="0" sldId="258"/>
        </pc:sldMkLst>
      </pc:sldChg>
      <pc:sldChg chg="add del">
        <pc:chgData name="Glen Jones" userId="e846aaca-4b24-4b13-b0d0-f2308e16b284" providerId="ADAL" clId="{ED47ACC3-9597-4D89-A1DC-43CF280EF274}" dt="2026-01-21T15:24:16.256" v="7" actId="47"/>
        <pc:sldMkLst>
          <pc:docMk/>
          <pc:sldMk cId="0" sldId="259"/>
        </pc:sldMkLst>
      </pc:sldChg>
      <pc:sldChg chg="add del">
        <pc:chgData name="Glen Jones" userId="e846aaca-4b24-4b13-b0d0-f2308e16b284" providerId="ADAL" clId="{ED47ACC3-9597-4D89-A1DC-43CF280EF274}" dt="2026-01-21T15:24:16.256" v="7" actId="47"/>
        <pc:sldMkLst>
          <pc:docMk/>
          <pc:sldMk cId="0" sldId="260"/>
        </pc:sldMkLst>
      </pc:sldChg>
      <pc:sldChg chg="add del">
        <pc:chgData name="Glen Jones" userId="e846aaca-4b24-4b13-b0d0-f2308e16b284" providerId="ADAL" clId="{ED47ACC3-9597-4D89-A1DC-43CF280EF274}" dt="2026-01-21T15:24:16.256" v="7" actId="47"/>
        <pc:sldMkLst>
          <pc:docMk/>
          <pc:sldMk cId="0" sldId="261"/>
        </pc:sldMkLst>
      </pc:sldChg>
      <pc:sldChg chg="add del">
        <pc:chgData name="Glen Jones" userId="e846aaca-4b24-4b13-b0d0-f2308e16b284" providerId="ADAL" clId="{ED47ACC3-9597-4D89-A1DC-43CF280EF274}" dt="2026-01-21T15:24:16.256" v="7" actId="47"/>
        <pc:sldMkLst>
          <pc:docMk/>
          <pc:sldMk cId="0" sldId="262"/>
        </pc:sldMkLst>
      </pc:sldChg>
      <pc:sldChg chg="add del">
        <pc:chgData name="Glen Jones" userId="e846aaca-4b24-4b13-b0d0-f2308e16b284" providerId="ADAL" clId="{ED47ACC3-9597-4D89-A1DC-43CF280EF274}" dt="2026-01-21T15:24:16.256" v="7" actId="47"/>
        <pc:sldMkLst>
          <pc:docMk/>
          <pc:sldMk cId="0" sldId="263"/>
        </pc:sldMkLst>
      </pc:sldChg>
      <pc:sldChg chg="add del">
        <pc:chgData name="Glen Jones" userId="e846aaca-4b24-4b13-b0d0-f2308e16b284" providerId="ADAL" clId="{ED47ACC3-9597-4D89-A1DC-43CF280EF274}" dt="2026-01-21T15:24:16.256" v="7" actId="47"/>
        <pc:sldMkLst>
          <pc:docMk/>
          <pc:sldMk cId="0" sldId="264"/>
        </pc:sldMkLst>
      </pc:sldChg>
      <pc:sldChg chg="add del">
        <pc:chgData name="Glen Jones" userId="e846aaca-4b24-4b13-b0d0-f2308e16b284" providerId="ADAL" clId="{ED47ACC3-9597-4D89-A1DC-43CF280EF274}" dt="2026-01-21T15:24:16.256" v="7" actId="47"/>
        <pc:sldMkLst>
          <pc:docMk/>
          <pc:sldMk cId="0" sldId="265"/>
        </pc:sldMkLst>
      </pc:sldChg>
      <pc:sldChg chg="add del">
        <pc:chgData name="Glen Jones" userId="e846aaca-4b24-4b13-b0d0-f2308e16b284" providerId="ADAL" clId="{ED47ACC3-9597-4D89-A1DC-43CF280EF274}" dt="2026-01-21T15:24:16.256" v="7" actId="47"/>
        <pc:sldMkLst>
          <pc:docMk/>
          <pc:sldMk cId="0" sldId="266"/>
        </pc:sldMkLst>
      </pc:sldChg>
      <pc:sldChg chg="add del">
        <pc:chgData name="Glen Jones" userId="e846aaca-4b24-4b13-b0d0-f2308e16b284" providerId="ADAL" clId="{ED47ACC3-9597-4D89-A1DC-43CF280EF274}" dt="2026-01-21T15:24:16.256" v="7" actId="47"/>
        <pc:sldMkLst>
          <pc:docMk/>
          <pc:sldMk cId="0" sldId="267"/>
        </pc:sldMkLst>
      </pc:sldChg>
      <pc:sldChg chg="add del">
        <pc:chgData name="Glen Jones" userId="e846aaca-4b24-4b13-b0d0-f2308e16b284" providerId="ADAL" clId="{ED47ACC3-9597-4D89-A1DC-43CF280EF274}" dt="2026-01-21T15:24:16.256" v="7" actId="47"/>
        <pc:sldMkLst>
          <pc:docMk/>
          <pc:sldMk cId="0" sldId="268"/>
        </pc:sldMkLst>
      </pc:sldChg>
      <pc:sldChg chg="add del">
        <pc:chgData name="Glen Jones" userId="e846aaca-4b24-4b13-b0d0-f2308e16b284" providerId="ADAL" clId="{ED47ACC3-9597-4D89-A1DC-43CF280EF274}" dt="2026-01-21T15:24:16.256" v="7" actId="47"/>
        <pc:sldMkLst>
          <pc:docMk/>
          <pc:sldMk cId="0" sldId="269"/>
        </pc:sldMkLst>
      </pc:sldChg>
      <pc:sldChg chg="add del">
        <pc:chgData name="Glen Jones" userId="e846aaca-4b24-4b13-b0d0-f2308e16b284" providerId="ADAL" clId="{ED47ACC3-9597-4D89-A1DC-43CF280EF274}" dt="2026-01-21T15:24:16.256" v="7" actId="47"/>
        <pc:sldMkLst>
          <pc:docMk/>
          <pc:sldMk cId="0" sldId="270"/>
        </pc:sldMkLst>
      </pc:sldChg>
      <pc:sldChg chg="add del">
        <pc:chgData name="Glen Jones" userId="e846aaca-4b24-4b13-b0d0-f2308e16b284" providerId="ADAL" clId="{ED47ACC3-9597-4D89-A1DC-43CF280EF274}" dt="2026-01-21T15:24:16.256" v="7" actId="47"/>
        <pc:sldMkLst>
          <pc:docMk/>
          <pc:sldMk cId="0" sldId="271"/>
        </pc:sldMkLst>
      </pc:sldChg>
      <pc:sldChg chg="del">
        <pc:chgData name="Glen Jones" userId="e846aaca-4b24-4b13-b0d0-f2308e16b284" providerId="ADAL" clId="{ED47ACC3-9597-4D89-A1DC-43CF280EF274}" dt="2026-01-21T15:24:21.971" v="8" actId="47"/>
        <pc:sldMkLst>
          <pc:docMk/>
          <pc:sldMk cId="2138357973" sldId="385"/>
        </pc:sldMkLst>
      </pc:sldChg>
      <pc:sldChg chg="del">
        <pc:chgData name="Glen Jones" userId="e846aaca-4b24-4b13-b0d0-f2308e16b284" providerId="ADAL" clId="{ED47ACC3-9597-4D89-A1DC-43CF280EF274}" dt="2026-01-21T14:26:14.277" v="6" actId="47"/>
        <pc:sldMkLst>
          <pc:docMk/>
          <pc:sldMk cId="1228521056" sldId="407"/>
        </pc:sldMkLst>
      </pc:sldChg>
      <pc:sldChg chg="del">
        <pc:chgData name="Glen Jones" userId="e846aaca-4b24-4b13-b0d0-f2308e16b284" providerId="ADAL" clId="{ED47ACC3-9597-4D89-A1DC-43CF280EF274}" dt="2026-01-21T14:26:14.277" v="6" actId="47"/>
        <pc:sldMkLst>
          <pc:docMk/>
          <pc:sldMk cId="1195790910" sldId="433"/>
        </pc:sldMkLst>
      </pc:sldChg>
      <pc:sldChg chg="del">
        <pc:chgData name="Glen Jones" userId="e846aaca-4b24-4b13-b0d0-f2308e16b284" providerId="ADAL" clId="{ED47ACC3-9597-4D89-A1DC-43CF280EF274}" dt="2026-01-21T14:26:14.277" v="6" actId="47"/>
        <pc:sldMkLst>
          <pc:docMk/>
          <pc:sldMk cId="720433662" sldId="434"/>
        </pc:sldMkLst>
      </pc:sldChg>
      <pc:sldChg chg="del">
        <pc:chgData name="Glen Jones" userId="e846aaca-4b24-4b13-b0d0-f2308e16b284" providerId="ADAL" clId="{ED47ACC3-9597-4D89-A1DC-43CF280EF274}" dt="2026-01-21T14:26:14.277" v="6" actId="47"/>
        <pc:sldMkLst>
          <pc:docMk/>
          <pc:sldMk cId="2920703650" sldId="436"/>
        </pc:sldMkLst>
      </pc:sldChg>
      <pc:sldChg chg="del">
        <pc:chgData name="Glen Jones" userId="e846aaca-4b24-4b13-b0d0-f2308e16b284" providerId="ADAL" clId="{ED47ACC3-9597-4D89-A1DC-43CF280EF274}" dt="2026-01-21T14:26:14.277" v="6" actId="47"/>
        <pc:sldMkLst>
          <pc:docMk/>
          <pc:sldMk cId="2724352771" sldId="437"/>
        </pc:sldMkLst>
      </pc:sldChg>
      <pc:sldChg chg="del">
        <pc:chgData name="Glen Jones" userId="e846aaca-4b24-4b13-b0d0-f2308e16b284" providerId="ADAL" clId="{ED47ACC3-9597-4D89-A1DC-43CF280EF274}" dt="2026-01-21T14:26:14.277" v="6" actId="47"/>
        <pc:sldMkLst>
          <pc:docMk/>
          <pc:sldMk cId="1103086455" sldId="438"/>
        </pc:sldMkLst>
      </pc:sldChg>
      <pc:sldChg chg="del">
        <pc:chgData name="Glen Jones" userId="e846aaca-4b24-4b13-b0d0-f2308e16b284" providerId="ADAL" clId="{ED47ACC3-9597-4D89-A1DC-43CF280EF274}" dt="2026-01-21T14:26:14.277" v="6" actId="47"/>
        <pc:sldMkLst>
          <pc:docMk/>
          <pc:sldMk cId="859300771" sldId="439"/>
        </pc:sldMkLst>
      </pc:sldChg>
      <pc:sldChg chg="del">
        <pc:chgData name="Glen Jones" userId="e846aaca-4b24-4b13-b0d0-f2308e16b284" providerId="ADAL" clId="{ED47ACC3-9597-4D89-A1DC-43CF280EF274}" dt="2026-01-21T14:26:14.277" v="6" actId="47"/>
        <pc:sldMkLst>
          <pc:docMk/>
          <pc:sldMk cId="1466784967" sldId="440"/>
        </pc:sldMkLst>
      </pc:sldChg>
      <pc:sldChg chg="del">
        <pc:chgData name="Glen Jones" userId="e846aaca-4b24-4b13-b0d0-f2308e16b284" providerId="ADAL" clId="{ED47ACC3-9597-4D89-A1DC-43CF280EF274}" dt="2026-01-21T14:26:14.277" v="6" actId="47"/>
        <pc:sldMkLst>
          <pc:docMk/>
          <pc:sldMk cId="2123312655" sldId="441"/>
        </pc:sldMkLst>
      </pc:sldChg>
      <pc:sldChg chg="del">
        <pc:chgData name="Glen Jones" userId="e846aaca-4b24-4b13-b0d0-f2308e16b284" providerId="ADAL" clId="{ED47ACC3-9597-4D89-A1DC-43CF280EF274}" dt="2026-01-21T14:26:14.277" v="6" actId="47"/>
        <pc:sldMkLst>
          <pc:docMk/>
          <pc:sldMk cId="3895014274" sldId="442"/>
        </pc:sldMkLst>
      </pc:sldChg>
      <pc:sldChg chg="add del">
        <pc:chgData name="Glen Jones" userId="e846aaca-4b24-4b13-b0d0-f2308e16b284" providerId="ADAL" clId="{ED47ACC3-9597-4D89-A1DC-43CF280EF274}" dt="2026-01-21T15:24:16.256" v="7" actId="47"/>
        <pc:sldMkLst>
          <pc:docMk/>
          <pc:sldMk cId="1631653566" sldId="443"/>
        </pc:sldMkLst>
      </pc:sldChg>
      <pc:sldChg chg="add del">
        <pc:chgData name="Glen Jones" userId="e846aaca-4b24-4b13-b0d0-f2308e16b284" providerId="ADAL" clId="{ED47ACC3-9597-4D89-A1DC-43CF280EF274}" dt="2026-01-21T15:24:16.256" v="7" actId="47"/>
        <pc:sldMkLst>
          <pc:docMk/>
          <pc:sldMk cId="3036606236" sldId="444"/>
        </pc:sldMkLst>
      </pc:sldChg>
      <pc:sldChg chg="add del">
        <pc:chgData name="Glen Jones" userId="e846aaca-4b24-4b13-b0d0-f2308e16b284" providerId="ADAL" clId="{ED47ACC3-9597-4D89-A1DC-43CF280EF274}" dt="2026-01-21T15:24:16.256" v="7" actId="47"/>
        <pc:sldMkLst>
          <pc:docMk/>
          <pc:sldMk cId="147296163" sldId="445"/>
        </pc:sldMkLst>
      </pc:sldChg>
      <pc:sldChg chg="add del">
        <pc:chgData name="Glen Jones" userId="e846aaca-4b24-4b13-b0d0-f2308e16b284" providerId="ADAL" clId="{ED47ACC3-9597-4D89-A1DC-43CF280EF274}" dt="2026-01-21T15:24:16.256" v="7" actId="47"/>
        <pc:sldMkLst>
          <pc:docMk/>
          <pc:sldMk cId="3301163952" sldId="446"/>
        </pc:sldMkLst>
      </pc:sldChg>
      <pc:sldChg chg="add del">
        <pc:chgData name="Glen Jones" userId="e846aaca-4b24-4b13-b0d0-f2308e16b284" providerId="ADAL" clId="{ED47ACC3-9597-4D89-A1DC-43CF280EF274}" dt="2026-01-21T15:24:16.256" v="7" actId="47"/>
        <pc:sldMkLst>
          <pc:docMk/>
          <pc:sldMk cId="1408714602" sldId="447"/>
        </pc:sldMkLst>
      </pc:sldChg>
      <pc:sldChg chg="add del">
        <pc:chgData name="Glen Jones" userId="e846aaca-4b24-4b13-b0d0-f2308e16b284" providerId="ADAL" clId="{ED47ACC3-9597-4D89-A1DC-43CF280EF274}" dt="2026-01-21T15:24:16.256" v="7" actId="47"/>
        <pc:sldMkLst>
          <pc:docMk/>
          <pc:sldMk cId="2251807814" sldId="448"/>
        </pc:sldMkLst>
      </pc:sldChg>
      <pc:sldChg chg="add del">
        <pc:chgData name="Glen Jones" userId="e846aaca-4b24-4b13-b0d0-f2308e16b284" providerId="ADAL" clId="{ED47ACC3-9597-4D89-A1DC-43CF280EF274}" dt="2026-01-21T15:24:16.256" v="7" actId="47"/>
        <pc:sldMkLst>
          <pc:docMk/>
          <pc:sldMk cId="1812619992" sldId="449"/>
        </pc:sldMkLst>
      </pc:sldChg>
      <pc:sldChg chg="add del">
        <pc:chgData name="Glen Jones" userId="e846aaca-4b24-4b13-b0d0-f2308e16b284" providerId="ADAL" clId="{ED47ACC3-9597-4D89-A1DC-43CF280EF274}" dt="2026-01-21T15:24:16.256" v="7" actId="47"/>
        <pc:sldMkLst>
          <pc:docMk/>
          <pc:sldMk cId="853248763" sldId="450"/>
        </pc:sldMkLst>
      </pc:sldChg>
      <pc:sldChg chg="add del">
        <pc:chgData name="Glen Jones" userId="e846aaca-4b24-4b13-b0d0-f2308e16b284" providerId="ADAL" clId="{ED47ACC3-9597-4D89-A1DC-43CF280EF274}" dt="2026-01-21T15:24:16.256" v="7" actId="47"/>
        <pc:sldMkLst>
          <pc:docMk/>
          <pc:sldMk cId="2295930627" sldId="451"/>
        </pc:sldMkLst>
      </pc:sldChg>
      <pc:sldChg chg="add del">
        <pc:chgData name="Glen Jones" userId="e846aaca-4b24-4b13-b0d0-f2308e16b284" providerId="ADAL" clId="{ED47ACC3-9597-4D89-A1DC-43CF280EF274}" dt="2026-01-21T15:24:16.256" v="7" actId="47"/>
        <pc:sldMkLst>
          <pc:docMk/>
          <pc:sldMk cId="1404741697" sldId="452"/>
        </pc:sldMkLst>
      </pc:sldChg>
      <pc:sldChg chg="add del">
        <pc:chgData name="Glen Jones" userId="e846aaca-4b24-4b13-b0d0-f2308e16b284" providerId="ADAL" clId="{ED47ACC3-9597-4D89-A1DC-43CF280EF274}" dt="2026-01-21T15:24:16.256" v="7" actId="47"/>
        <pc:sldMkLst>
          <pc:docMk/>
          <pc:sldMk cId="2169664061" sldId="453"/>
        </pc:sldMkLst>
      </pc:sldChg>
      <pc:sldChg chg="add del">
        <pc:chgData name="Glen Jones" userId="e846aaca-4b24-4b13-b0d0-f2308e16b284" providerId="ADAL" clId="{ED47ACC3-9597-4D89-A1DC-43CF280EF274}" dt="2026-01-21T15:24:16.256" v="7" actId="47"/>
        <pc:sldMkLst>
          <pc:docMk/>
          <pc:sldMk cId="868936875" sldId="454"/>
        </pc:sldMkLst>
      </pc:sldChg>
      <pc:sldChg chg="add del">
        <pc:chgData name="Glen Jones" userId="e846aaca-4b24-4b13-b0d0-f2308e16b284" providerId="ADAL" clId="{ED47ACC3-9597-4D89-A1DC-43CF280EF274}" dt="2026-01-21T15:24:16.256" v="7" actId="47"/>
        <pc:sldMkLst>
          <pc:docMk/>
          <pc:sldMk cId="3288951023" sldId="455"/>
        </pc:sldMkLst>
      </pc:sldChg>
      <pc:sldChg chg="add del">
        <pc:chgData name="Glen Jones" userId="e846aaca-4b24-4b13-b0d0-f2308e16b284" providerId="ADAL" clId="{ED47ACC3-9597-4D89-A1DC-43CF280EF274}" dt="2026-01-21T15:24:16.256" v="7" actId="47"/>
        <pc:sldMkLst>
          <pc:docMk/>
          <pc:sldMk cId="4226751210" sldId="456"/>
        </pc:sldMkLst>
      </pc:sldChg>
      <pc:sldChg chg="add del">
        <pc:chgData name="Glen Jones" userId="e846aaca-4b24-4b13-b0d0-f2308e16b284" providerId="ADAL" clId="{ED47ACC3-9597-4D89-A1DC-43CF280EF274}" dt="2026-01-21T15:24:16.256" v="7" actId="47"/>
        <pc:sldMkLst>
          <pc:docMk/>
          <pc:sldMk cId="1370977756" sldId="457"/>
        </pc:sldMkLst>
      </pc:sldChg>
      <pc:sldChg chg="add del">
        <pc:chgData name="Glen Jones" userId="e846aaca-4b24-4b13-b0d0-f2308e16b284" providerId="ADAL" clId="{ED47ACC3-9597-4D89-A1DC-43CF280EF274}" dt="2026-01-21T15:24:16.256" v="7" actId="47"/>
        <pc:sldMkLst>
          <pc:docMk/>
          <pc:sldMk cId="785720571" sldId="458"/>
        </pc:sldMkLst>
      </pc:sldChg>
      <pc:sldChg chg="add del">
        <pc:chgData name="Glen Jones" userId="e846aaca-4b24-4b13-b0d0-f2308e16b284" providerId="ADAL" clId="{ED47ACC3-9597-4D89-A1DC-43CF280EF274}" dt="2026-01-21T15:24:16.256" v="7" actId="47"/>
        <pc:sldMkLst>
          <pc:docMk/>
          <pc:sldMk cId="1186176642" sldId="459"/>
        </pc:sldMkLst>
      </pc:sldChg>
      <pc:sldChg chg="add del">
        <pc:chgData name="Glen Jones" userId="e846aaca-4b24-4b13-b0d0-f2308e16b284" providerId="ADAL" clId="{ED47ACC3-9597-4D89-A1DC-43CF280EF274}" dt="2026-01-21T15:24:16.256" v="7" actId="47"/>
        <pc:sldMkLst>
          <pc:docMk/>
          <pc:sldMk cId="1153582513" sldId="460"/>
        </pc:sldMkLst>
      </pc:sldChg>
      <pc:sldChg chg="add del">
        <pc:chgData name="Glen Jones" userId="e846aaca-4b24-4b13-b0d0-f2308e16b284" providerId="ADAL" clId="{ED47ACC3-9597-4D89-A1DC-43CF280EF274}" dt="2026-01-21T15:24:16.256" v="7" actId="47"/>
        <pc:sldMkLst>
          <pc:docMk/>
          <pc:sldMk cId="2822298434" sldId="461"/>
        </pc:sldMkLst>
      </pc:sldChg>
      <pc:sldChg chg="add del">
        <pc:chgData name="Glen Jones" userId="e846aaca-4b24-4b13-b0d0-f2308e16b284" providerId="ADAL" clId="{ED47ACC3-9597-4D89-A1DC-43CF280EF274}" dt="2026-01-21T15:24:16.256" v="7" actId="47"/>
        <pc:sldMkLst>
          <pc:docMk/>
          <pc:sldMk cId="1492677586" sldId="462"/>
        </pc:sldMkLst>
      </pc:sldChg>
      <pc:sldChg chg="add del">
        <pc:chgData name="Glen Jones" userId="e846aaca-4b24-4b13-b0d0-f2308e16b284" providerId="ADAL" clId="{ED47ACC3-9597-4D89-A1DC-43CF280EF274}" dt="2026-01-21T15:24:16.256" v="7" actId="47"/>
        <pc:sldMkLst>
          <pc:docMk/>
          <pc:sldMk cId="2571775127" sldId="463"/>
        </pc:sldMkLst>
      </pc:sldChg>
      <pc:sldChg chg="add del">
        <pc:chgData name="Glen Jones" userId="e846aaca-4b24-4b13-b0d0-f2308e16b284" providerId="ADAL" clId="{ED47ACC3-9597-4D89-A1DC-43CF280EF274}" dt="2026-01-21T15:24:16.256" v="7" actId="47"/>
        <pc:sldMkLst>
          <pc:docMk/>
          <pc:sldMk cId="2669975664" sldId="464"/>
        </pc:sldMkLst>
      </pc:sldChg>
      <pc:sldChg chg="add del">
        <pc:chgData name="Glen Jones" userId="e846aaca-4b24-4b13-b0d0-f2308e16b284" providerId="ADAL" clId="{ED47ACC3-9597-4D89-A1DC-43CF280EF274}" dt="2026-01-21T15:24:16.256" v="7" actId="47"/>
        <pc:sldMkLst>
          <pc:docMk/>
          <pc:sldMk cId="490859152" sldId="465"/>
        </pc:sldMkLst>
      </pc:sldChg>
      <pc:sldChg chg="add del">
        <pc:chgData name="Glen Jones" userId="e846aaca-4b24-4b13-b0d0-f2308e16b284" providerId="ADAL" clId="{ED47ACC3-9597-4D89-A1DC-43CF280EF274}" dt="2026-01-21T15:24:16.256" v="7" actId="47"/>
        <pc:sldMkLst>
          <pc:docMk/>
          <pc:sldMk cId="3308510644" sldId="466"/>
        </pc:sldMkLst>
      </pc:sldChg>
      <pc:sldChg chg="add del">
        <pc:chgData name="Glen Jones" userId="e846aaca-4b24-4b13-b0d0-f2308e16b284" providerId="ADAL" clId="{ED47ACC3-9597-4D89-A1DC-43CF280EF274}" dt="2026-01-21T15:24:16.256" v="7" actId="47"/>
        <pc:sldMkLst>
          <pc:docMk/>
          <pc:sldMk cId="4287108822" sldId="467"/>
        </pc:sldMkLst>
      </pc:sldChg>
      <pc:sldChg chg="add del">
        <pc:chgData name="Glen Jones" userId="e846aaca-4b24-4b13-b0d0-f2308e16b284" providerId="ADAL" clId="{ED47ACC3-9597-4D89-A1DC-43CF280EF274}" dt="2026-01-21T15:24:16.256" v="7" actId="47"/>
        <pc:sldMkLst>
          <pc:docMk/>
          <pc:sldMk cId="2427178865" sldId="468"/>
        </pc:sldMkLst>
      </pc:sldChg>
      <pc:sldChg chg="del">
        <pc:chgData name="Glen Jones" userId="e846aaca-4b24-4b13-b0d0-f2308e16b284" providerId="ADAL" clId="{ED47ACC3-9597-4D89-A1DC-43CF280EF274}" dt="2026-01-21T14:26:14.277" v="6" actId="47"/>
        <pc:sldMkLst>
          <pc:docMk/>
          <pc:sldMk cId="3492606422" sldId="483"/>
        </pc:sldMkLst>
      </pc:sldChg>
      <pc:sldChg chg="del">
        <pc:chgData name="Glen Jones" userId="e846aaca-4b24-4b13-b0d0-f2308e16b284" providerId="ADAL" clId="{ED47ACC3-9597-4D89-A1DC-43CF280EF274}" dt="2026-01-21T14:26:14.277" v="6" actId="47"/>
        <pc:sldMkLst>
          <pc:docMk/>
          <pc:sldMk cId="4212959794" sldId="484"/>
        </pc:sldMkLst>
      </pc:sldChg>
      <pc:sldChg chg="del">
        <pc:chgData name="Glen Jones" userId="e846aaca-4b24-4b13-b0d0-f2308e16b284" providerId="ADAL" clId="{ED47ACC3-9597-4D89-A1DC-43CF280EF274}" dt="2026-01-21T14:26:14.277" v="6" actId="47"/>
        <pc:sldMkLst>
          <pc:docMk/>
          <pc:sldMk cId="3216400550" sldId="485"/>
        </pc:sldMkLst>
      </pc:sldChg>
      <pc:sldChg chg="del">
        <pc:chgData name="Glen Jones" userId="e846aaca-4b24-4b13-b0d0-f2308e16b284" providerId="ADAL" clId="{ED47ACC3-9597-4D89-A1DC-43CF280EF274}" dt="2026-01-21T14:26:14.277" v="6" actId="47"/>
        <pc:sldMkLst>
          <pc:docMk/>
          <pc:sldMk cId="592929200" sldId="486"/>
        </pc:sldMkLst>
      </pc:sldChg>
      <pc:sldChg chg="del">
        <pc:chgData name="Glen Jones" userId="e846aaca-4b24-4b13-b0d0-f2308e16b284" providerId="ADAL" clId="{ED47ACC3-9597-4D89-A1DC-43CF280EF274}" dt="2026-01-21T14:26:14.277" v="6" actId="47"/>
        <pc:sldMkLst>
          <pc:docMk/>
          <pc:sldMk cId="983799368" sldId="487"/>
        </pc:sldMkLst>
      </pc:sldChg>
      <pc:sldChg chg="del">
        <pc:chgData name="Glen Jones" userId="e846aaca-4b24-4b13-b0d0-f2308e16b284" providerId="ADAL" clId="{ED47ACC3-9597-4D89-A1DC-43CF280EF274}" dt="2026-01-21T14:26:14.277" v="6" actId="47"/>
        <pc:sldMkLst>
          <pc:docMk/>
          <pc:sldMk cId="2032861821" sldId="488"/>
        </pc:sldMkLst>
      </pc:sldChg>
      <pc:sldChg chg="del">
        <pc:chgData name="Glen Jones" userId="e846aaca-4b24-4b13-b0d0-f2308e16b284" providerId="ADAL" clId="{ED47ACC3-9597-4D89-A1DC-43CF280EF274}" dt="2026-01-21T14:26:14.277" v="6" actId="47"/>
        <pc:sldMkLst>
          <pc:docMk/>
          <pc:sldMk cId="3620387470" sldId="489"/>
        </pc:sldMkLst>
      </pc:sldChg>
      <pc:sldChg chg="del">
        <pc:chgData name="Glen Jones" userId="e846aaca-4b24-4b13-b0d0-f2308e16b284" providerId="ADAL" clId="{ED47ACC3-9597-4D89-A1DC-43CF280EF274}" dt="2026-01-21T14:26:14.277" v="6" actId="47"/>
        <pc:sldMkLst>
          <pc:docMk/>
          <pc:sldMk cId="4152319213" sldId="490"/>
        </pc:sldMkLst>
      </pc:sldChg>
      <pc:sldChg chg="del">
        <pc:chgData name="Glen Jones" userId="e846aaca-4b24-4b13-b0d0-f2308e16b284" providerId="ADAL" clId="{ED47ACC3-9597-4D89-A1DC-43CF280EF274}" dt="2026-01-21T14:26:14.277" v="6" actId="47"/>
        <pc:sldMkLst>
          <pc:docMk/>
          <pc:sldMk cId="3897243933" sldId="491"/>
        </pc:sldMkLst>
      </pc:sldChg>
      <pc:sldChg chg="del">
        <pc:chgData name="Glen Jones" userId="e846aaca-4b24-4b13-b0d0-f2308e16b284" providerId="ADAL" clId="{ED47ACC3-9597-4D89-A1DC-43CF280EF274}" dt="2026-01-21T14:26:14.277" v="6" actId="47"/>
        <pc:sldMkLst>
          <pc:docMk/>
          <pc:sldMk cId="2420582752" sldId="492"/>
        </pc:sldMkLst>
      </pc:sldChg>
      <pc:sldChg chg="del">
        <pc:chgData name="Glen Jones" userId="e846aaca-4b24-4b13-b0d0-f2308e16b284" providerId="ADAL" clId="{ED47ACC3-9597-4D89-A1DC-43CF280EF274}" dt="2026-01-21T15:24:21.971" v="8" actId="47"/>
        <pc:sldMkLst>
          <pc:docMk/>
          <pc:sldMk cId="3957702400" sldId="493"/>
        </pc:sldMkLst>
      </pc:sldChg>
      <pc:sldChg chg="addSp modSp mod modAnim">
        <pc:chgData name="Glen Jones" userId="e846aaca-4b24-4b13-b0d0-f2308e16b284" providerId="ADAL" clId="{ED47ACC3-9597-4D89-A1DC-43CF280EF274}" dt="2026-01-21T15:24:35.301" v="12" actId="1076"/>
        <pc:sldMkLst>
          <pc:docMk/>
          <pc:sldMk cId="1430095504" sldId="536"/>
        </pc:sldMkLst>
        <pc:spChg chg="add mod">
          <ac:chgData name="Glen Jones" userId="e846aaca-4b24-4b13-b0d0-f2308e16b284" providerId="ADAL" clId="{ED47ACC3-9597-4D89-A1DC-43CF280EF274}" dt="2026-01-21T15:24:35.301" v="12" actId="1076"/>
          <ac:spMkLst>
            <pc:docMk/>
            <pc:sldMk cId="1430095504" sldId="536"/>
            <ac:spMk id="5" creationId="{0D861451-32EC-A82C-4800-4079B569781D}"/>
          </ac:spMkLst>
        </pc:spChg>
      </pc:sldChg>
      <pc:sldChg chg="del">
        <pc:chgData name="Glen Jones" userId="e846aaca-4b24-4b13-b0d0-f2308e16b284" providerId="ADAL" clId="{ED47ACC3-9597-4D89-A1DC-43CF280EF274}" dt="2026-01-21T15:24:21.971" v="8" actId="47"/>
        <pc:sldMkLst>
          <pc:docMk/>
          <pc:sldMk cId="395038005" sldId="537"/>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 Phrase</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8CC501B0-1DFC-4223-A610-7D4974D290B5}">
      <dgm:prSet phldrT="[Text]" custT="1"/>
      <dgm:spPr/>
      <dgm:t>
        <a:bodyPr/>
        <a:lstStyle/>
        <a:p>
          <a:r>
            <a:rPr lang="en-GB" sz="1400" dirty="0"/>
            <a:t>Connectives</a:t>
          </a:r>
        </a:p>
      </dgm:t>
    </dgm:pt>
    <dgm:pt modelId="{925BD750-4512-440D-AB38-9BEA6B5EA35D}" type="parTrans" cxnId="{5989A0A6-6858-4CC3-8D67-A7735E6686F3}">
      <dgm:prSet/>
      <dgm:spPr/>
      <dgm:t>
        <a:bodyPr/>
        <a:lstStyle/>
        <a:p>
          <a:endParaRPr lang="en-GB" sz="1400"/>
        </a:p>
      </dgm:t>
    </dgm:pt>
    <dgm:pt modelId="{A772E11A-93A9-4CD0-91F8-E75C82FDBD8A}" type="sibTrans" cxnId="{5989A0A6-6858-4CC3-8D67-A7735E6686F3}">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871E83FC-C0A7-4366-910C-0C2F0BA31BB4}">
      <dgm:prSet phldrT="[Text]" custT="1"/>
      <dgm:spPr/>
      <dgm:t>
        <a:bodyPr/>
        <a:lstStyle/>
        <a:p>
          <a:r>
            <a:rPr lang="en-GB" sz="1400" dirty="0"/>
            <a:t>Prepositions</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5"/>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5"/>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5"/>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5"/>
      <dgm:spPr/>
    </dgm:pt>
    <dgm:pt modelId="{F965F83D-9EC5-422A-AC7F-21013E865C34}" type="pres">
      <dgm:prSet presAssocID="{EBA8B7DB-6598-4380-B1E1-363E74D81801}" presName="hierChild3" presStyleCnt="0"/>
      <dgm:spPr/>
    </dgm:pt>
    <dgm:pt modelId="{8F07F99B-93BA-4DC2-B33F-3FE6E29EA551}" type="pres">
      <dgm:prSet presAssocID="{925BD750-4512-440D-AB38-9BEA6B5EA35D}" presName="Name19" presStyleLbl="parChTrans1D2" presStyleIdx="2" presStyleCnt="5"/>
      <dgm:spPr/>
    </dgm:pt>
    <dgm:pt modelId="{C918A4CF-6101-43F9-BA9C-2A68D66288F7}" type="pres">
      <dgm:prSet presAssocID="{8CC501B0-1DFC-4223-A610-7D4974D290B5}" presName="Name21" presStyleCnt="0"/>
      <dgm:spPr/>
    </dgm:pt>
    <dgm:pt modelId="{EB58192B-CA91-48C1-AFA1-71F8342A1FC4}" type="pres">
      <dgm:prSet presAssocID="{8CC501B0-1DFC-4223-A610-7D4974D290B5}" presName="level2Shape" presStyleLbl="node2" presStyleIdx="2" presStyleCnt="5" custScaleX="119917"/>
      <dgm:spPr/>
    </dgm:pt>
    <dgm:pt modelId="{1ED08E15-1335-47AE-8ECE-CF291B9B5CFB}" type="pres">
      <dgm:prSet presAssocID="{8CC501B0-1DFC-4223-A610-7D4974D290B5}" presName="hierChild3" presStyleCnt="0"/>
      <dgm:spPr/>
    </dgm:pt>
    <dgm:pt modelId="{E5E261E0-CCBC-4B5A-A904-F243E2AA53B0}" type="pres">
      <dgm:prSet presAssocID="{BFDFC3B0-E6E0-4ABD-B046-5D5D74C9AE11}" presName="Name19" presStyleLbl="parChTrans1D2" presStyleIdx="3" presStyleCnt="5"/>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3" presStyleCnt="5" custScaleX="118135"/>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4" presStyleCnt="5"/>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4" presStyleCnt="5"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4F20339D-50BE-42D4-972C-05D430CA8476}" type="presOf" srcId="{8CC501B0-1DFC-4223-A610-7D4974D290B5}" destId="{EB58192B-CA91-48C1-AFA1-71F8342A1FC4}"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5989A0A6-6858-4CC3-8D67-A7735E6686F3}" srcId="{11C582FB-D301-4A67-835D-4CB7CEB50770}" destId="{8CC501B0-1DFC-4223-A610-7D4974D290B5}" srcOrd="2" destOrd="0" parTransId="{925BD750-4512-440D-AB38-9BEA6B5EA35D}" sibTransId="{A772E11A-93A9-4CD0-91F8-E75C82FDBD8A}"/>
    <dgm:cxn modelId="{7E6684AF-FA65-4FD5-AD28-33C10DDC0BF0}" type="presOf" srcId="{925BD750-4512-440D-AB38-9BEA6B5EA35D}" destId="{8F07F99B-93BA-4DC2-B33F-3FE6E29EA551}"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AC130ABA-D033-4C56-BC73-93BFC4477FF2}" srcId="{11C582FB-D301-4A67-835D-4CB7CEB50770}" destId="{871E83FC-C0A7-4366-910C-0C2F0BA31BB4}" srcOrd="3" destOrd="0" parTransId="{BFDFC3B0-E6E0-4ABD-B046-5D5D74C9AE11}" sibTransId="{406BF1B7-2792-40B0-8280-D88881F383D3}"/>
    <dgm:cxn modelId="{DBB8B9CA-692D-42E3-AFE6-AF58877DC3D0}" srcId="{11C582FB-D301-4A67-835D-4CB7CEB50770}" destId="{E4077D0A-89B9-48D0-B430-37B0E120FC14}" srcOrd="4"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0A6FCC74-ACE4-4E72-9524-377C1730CA9C}" type="presParOf" srcId="{0810A678-E60C-4760-BC00-63A28DF49489}" destId="{8F07F99B-93BA-4DC2-B33F-3FE6E29EA551}" srcOrd="4" destOrd="0" presId="urn:microsoft.com/office/officeart/2005/8/layout/hierarchy6"/>
    <dgm:cxn modelId="{A13E5869-A58A-4952-A5F9-33904B97E9C4}" type="presParOf" srcId="{0810A678-E60C-4760-BC00-63A28DF49489}" destId="{C918A4CF-6101-43F9-BA9C-2A68D66288F7}" srcOrd="5" destOrd="0" presId="urn:microsoft.com/office/officeart/2005/8/layout/hierarchy6"/>
    <dgm:cxn modelId="{2755BE61-AB03-4C8A-AFBB-BBD3B3AC70D0}" type="presParOf" srcId="{C918A4CF-6101-43F9-BA9C-2A68D66288F7}" destId="{EB58192B-CA91-48C1-AFA1-71F8342A1FC4}" srcOrd="0" destOrd="0" presId="urn:microsoft.com/office/officeart/2005/8/layout/hierarchy6"/>
    <dgm:cxn modelId="{531BA352-7248-43FA-B06E-A8E1F87A938B}" type="presParOf" srcId="{C918A4CF-6101-43F9-BA9C-2A68D66288F7}" destId="{1ED08E15-1335-47AE-8ECE-CF291B9B5CFB}" srcOrd="1" destOrd="0" presId="urn:microsoft.com/office/officeart/2005/8/layout/hierarchy6"/>
    <dgm:cxn modelId="{77A6DE9B-BAD2-4DB4-B7BA-14EE29279994}" type="presParOf" srcId="{0810A678-E60C-4760-BC00-63A28DF49489}" destId="{E5E261E0-CCBC-4B5A-A904-F243E2AA53B0}" srcOrd="6" destOrd="0" presId="urn:microsoft.com/office/officeart/2005/8/layout/hierarchy6"/>
    <dgm:cxn modelId="{CC998C91-A6B7-47E0-BBBF-6F40B9428748}" type="presParOf" srcId="{0810A678-E60C-4760-BC00-63A28DF49489}" destId="{A28DAF53-A1BC-4030-9E28-A821B535C590}" srcOrd="7"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8" destOrd="0" presId="urn:microsoft.com/office/officeart/2005/8/layout/hierarchy6"/>
    <dgm:cxn modelId="{269459FE-844F-4787-9A50-922F7301D704}" type="presParOf" srcId="{0810A678-E60C-4760-BC00-63A28DF49489}" destId="{8C1F71A8-7336-4E9E-BE3C-D799F837D69C}" srcOrd="9"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25186BC-08B3-4851-B4B7-96248D7C8D8F}">
      <dgm:prSet phldrT="[Text]" custT="1"/>
      <dgm:spPr/>
      <dgm:t>
        <a:bodyPr/>
        <a:lstStyle/>
        <a:p>
          <a:r>
            <a:rPr lang="en-GB" sz="1400" dirty="0"/>
            <a:t>Noun – </a:t>
          </a:r>
          <a:br>
            <a:rPr lang="en-GB" sz="1400" dirty="0"/>
          </a:br>
          <a:r>
            <a:rPr lang="en-GB" sz="1400" dirty="0"/>
            <a:t>thing or object</a:t>
          </a:r>
        </a:p>
      </dgm:t>
    </dgm:pt>
    <dgm:pt modelId="{04FF5126-8F85-4DD3-8878-2ED344EF0AC8}" type="parTrans" cxnId="{4263D82C-33FC-48F8-BB71-75203EC79970}">
      <dgm:prSet/>
      <dgm:spPr/>
      <dgm:t>
        <a:bodyPr/>
        <a:lstStyle/>
        <a:p>
          <a:endParaRPr lang="en-GB" sz="1400"/>
        </a:p>
      </dgm:t>
    </dgm:pt>
    <dgm:pt modelId="{2AB8D5A9-5E1A-4939-96C0-9E248CC1985C}" type="sibTrans" cxnId="{4263D82C-33FC-48F8-BB71-75203EC79970}">
      <dgm:prSet/>
      <dgm:spPr/>
      <dgm:t>
        <a:bodyPr/>
        <a:lstStyle/>
        <a:p>
          <a:endParaRPr lang="en-GB" sz="1400"/>
        </a:p>
      </dgm:t>
    </dgm:pt>
    <dgm:pt modelId="{A4222348-6226-480F-ABED-86D890CCE803}">
      <dgm:prSet phldrT="[Text]" custT="1"/>
      <dgm:spPr/>
      <dgm:t>
        <a:bodyPr/>
        <a:lstStyle/>
        <a:p>
          <a:r>
            <a:rPr lang="en-GB" sz="1400" dirty="0"/>
            <a:t>Adjective – describes a noun</a:t>
          </a:r>
        </a:p>
      </dgm:t>
    </dgm:pt>
    <dgm:pt modelId="{9510B265-B036-458B-9CAF-29F8D1CC219C}" type="parTrans" cxnId="{AC8421BD-95B4-4E3F-985D-156C1242AAF2}">
      <dgm:prSet/>
      <dgm:spPr/>
      <dgm:t>
        <a:bodyPr/>
        <a:lstStyle/>
        <a:p>
          <a:endParaRPr lang="en-GB" sz="1400"/>
        </a:p>
      </dgm:t>
    </dgm:pt>
    <dgm:pt modelId="{5FA5F68D-1145-40F2-8F7A-DF00294067D7}" type="sibTrans" cxnId="{AC8421BD-95B4-4E3F-985D-156C1242AAF2}">
      <dgm:prSet/>
      <dgm:spPr/>
      <dgm:t>
        <a:bodyPr/>
        <a:lstStyle/>
        <a:p>
          <a:endParaRPr lang="en-GB" sz="1400"/>
        </a:p>
      </dgm:t>
    </dgm:pt>
    <dgm:pt modelId="{EBA8B7DB-6598-4380-B1E1-363E74D81801}">
      <dgm:prSet phldrT="[Text]" custT="1"/>
      <dgm:spPr/>
      <dgm:t>
        <a:bodyPr/>
        <a:lstStyle/>
        <a:p>
          <a:r>
            <a:rPr lang="en-GB" sz="1400" dirty="0"/>
            <a:t>Verbs</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8CC501B0-1DFC-4223-A610-7D4974D290B5}">
      <dgm:prSet phldrT="[Text]" custT="1"/>
      <dgm:spPr/>
      <dgm:t>
        <a:bodyPr/>
        <a:lstStyle/>
        <a:p>
          <a:r>
            <a:rPr lang="en-GB" sz="1400" dirty="0"/>
            <a:t>Connectives</a:t>
          </a:r>
        </a:p>
      </dgm:t>
    </dgm:pt>
    <dgm:pt modelId="{925BD750-4512-440D-AB38-9BEA6B5EA35D}" type="parTrans" cxnId="{5989A0A6-6858-4CC3-8D67-A7735E6686F3}">
      <dgm:prSet/>
      <dgm:spPr/>
      <dgm:t>
        <a:bodyPr/>
        <a:lstStyle/>
        <a:p>
          <a:endParaRPr lang="en-GB" sz="1400"/>
        </a:p>
      </dgm:t>
    </dgm:pt>
    <dgm:pt modelId="{A772E11A-93A9-4CD0-91F8-E75C82FDBD8A}" type="sibTrans" cxnId="{5989A0A6-6858-4CC3-8D67-A7735E6686F3}">
      <dgm:prSet/>
      <dgm:spPr/>
      <dgm:t>
        <a:bodyPr/>
        <a:lstStyle/>
        <a:p>
          <a:endParaRPr lang="en-GB" sz="1400"/>
        </a:p>
      </dgm:t>
    </dgm:pt>
    <dgm:pt modelId="{31AF8B68-B15A-4E4B-BDF6-198E0CF56D5A}">
      <dgm:prSet phldrT="[Text]" custT="1"/>
      <dgm:spPr/>
      <dgm:t>
        <a:bodyPr/>
        <a:lstStyle/>
        <a:p>
          <a:r>
            <a:rPr lang="en-GB" sz="1400" dirty="0"/>
            <a:t>Pronoun – replaces a noun (he/she)</a:t>
          </a:r>
        </a:p>
      </dgm:t>
    </dgm:pt>
    <dgm:pt modelId="{04975909-97A7-44ED-879F-6F6B103B99A4}" type="parTrans" cxnId="{FDA0E20E-A12D-438F-8FD2-EA7AC71CCAEF}">
      <dgm:prSet/>
      <dgm:spPr/>
      <dgm:t>
        <a:bodyPr/>
        <a:lstStyle/>
        <a:p>
          <a:endParaRPr lang="en-GB" sz="1400"/>
        </a:p>
      </dgm:t>
    </dgm:pt>
    <dgm:pt modelId="{5B3D1B14-A2D1-4FCB-8424-4FAF63AEE310}" type="sibTrans" cxnId="{FDA0E20E-A12D-438F-8FD2-EA7AC71CCAEF}">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4801CD27-9E90-4A40-A722-62C24B44C260}">
      <dgm:prSet phldrT="[Text]" custT="1"/>
      <dgm:spPr/>
      <dgm:t>
        <a:bodyPr/>
        <a:lstStyle/>
        <a:p>
          <a:r>
            <a:rPr lang="en-GB" sz="1400" dirty="0"/>
            <a:t>Determiners</a:t>
          </a:r>
        </a:p>
      </dgm:t>
    </dgm:pt>
    <dgm:pt modelId="{ACE82301-C8F3-4A2F-B0ED-DCA78A9A2F98}" type="parTrans" cxnId="{ECCCB7AC-5C93-4255-A4FF-35AE22123293}">
      <dgm:prSet/>
      <dgm:spPr/>
      <dgm:t>
        <a:bodyPr/>
        <a:lstStyle/>
        <a:p>
          <a:endParaRPr lang="en-GB" sz="1400"/>
        </a:p>
      </dgm:t>
    </dgm:pt>
    <dgm:pt modelId="{61C11559-6DD9-4D97-9D0A-90C229B71AFD}" type="sibTrans" cxnId="{ECCCB7AC-5C93-4255-A4FF-35AE22123293}">
      <dgm:prSet/>
      <dgm:spPr/>
      <dgm:t>
        <a:bodyPr/>
        <a:lstStyle/>
        <a:p>
          <a:endParaRPr lang="en-GB" sz="1400"/>
        </a:p>
      </dgm:t>
    </dgm:pt>
    <dgm:pt modelId="{871E83FC-C0A7-4366-910C-0C2F0BA31BB4}">
      <dgm:prSet phldrT="[Text]" custT="1"/>
      <dgm:spPr/>
      <dgm:t>
        <a:bodyPr/>
        <a:lstStyle/>
        <a:p>
          <a:r>
            <a:rPr lang="en-GB" sz="1400" dirty="0"/>
            <a:t>Prepositions</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5"/>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5"/>
      <dgm:spPr/>
    </dgm:pt>
    <dgm:pt modelId="{A88F0D0A-72A4-4B5D-B0A7-0F9BD5683579}" type="pres">
      <dgm:prSet presAssocID="{CA4CC870-5F8C-4950-9C3F-CDDD8D47B8FE}" presName="hierChild3" presStyleCnt="0"/>
      <dgm:spPr/>
    </dgm:pt>
    <dgm:pt modelId="{86F95A29-5235-422D-96EE-BAFAABAD6257}" type="pres">
      <dgm:prSet presAssocID="{04FF5126-8F85-4DD3-8878-2ED344EF0AC8}" presName="Name19" presStyleLbl="parChTrans1D3" presStyleIdx="0" presStyleCnt="4"/>
      <dgm:spPr/>
    </dgm:pt>
    <dgm:pt modelId="{2F297B09-7C1C-4424-9901-E82569B998A9}" type="pres">
      <dgm:prSet presAssocID="{E25186BC-08B3-4851-B4B7-96248D7C8D8F}" presName="Name21" presStyleCnt="0"/>
      <dgm:spPr/>
    </dgm:pt>
    <dgm:pt modelId="{8AA4D341-142C-42FE-98DE-66A6F20AECB5}" type="pres">
      <dgm:prSet presAssocID="{E25186BC-08B3-4851-B4B7-96248D7C8D8F}" presName="level2Shape" presStyleLbl="node3" presStyleIdx="0" presStyleCnt="4" custScaleX="149086" custScaleY="182206"/>
      <dgm:spPr/>
    </dgm:pt>
    <dgm:pt modelId="{2940E683-8768-49C0-8319-79D0963B5A3F}" type="pres">
      <dgm:prSet presAssocID="{E25186BC-08B3-4851-B4B7-96248D7C8D8F}" presName="hierChild3" presStyleCnt="0"/>
      <dgm:spPr/>
    </dgm:pt>
    <dgm:pt modelId="{BCE54729-C23D-460A-B6D9-5B0F7AAAE094}" type="pres">
      <dgm:prSet presAssocID="{04975909-97A7-44ED-879F-6F6B103B99A4}" presName="Name19" presStyleLbl="parChTrans1D3" presStyleIdx="1" presStyleCnt="4"/>
      <dgm:spPr/>
    </dgm:pt>
    <dgm:pt modelId="{89FF5C42-770A-400D-9FCE-12E0B7CF09F0}" type="pres">
      <dgm:prSet presAssocID="{31AF8B68-B15A-4E4B-BDF6-198E0CF56D5A}" presName="Name21" presStyleCnt="0"/>
      <dgm:spPr/>
    </dgm:pt>
    <dgm:pt modelId="{B35A15AA-AFED-4623-8F52-BB5DB86C9DDB}" type="pres">
      <dgm:prSet presAssocID="{31AF8B68-B15A-4E4B-BDF6-198E0CF56D5A}" presName="level2Shape" presStyleLbl="node3" presStyleIdx="1" presStyleCnt="4" custScaleX="177016" custScaleY="182206"/>
      <dgm:spPr/>
    </dgm:pt>
    <dgm:pt modelId="{76F2631A-4280-481D-B7AD-BB5EABC77E4E}" type="pres">
      <dgm:prSet presAssocID="{31AF8B68-B15A-4E4B-BDF6-198E0CF56D5A}" presName="hierChild3" presStyleCnt="0"/>
      <dgm:spPr/>
    </dgm:pt>
    <dgm:pt modelId="{9F588786-1845-44DC-9CE4-35ED2A78623B}" type="pres">
      <dgm:prSet presAssocID="{9510B265-B036-458B-9CAF-29F8D1CC219C}" presName="Name19" presStyleLbl="parChTrans1D3" presStyleIdx="2" presStyleCnt="4"/>
      <dgm:spPr/>
    </dgm:pt>
    <dgm:pt modelId="{985398EE-BB61-4747-A4E2-290A826D0AB8}" type="pres">
      <dgm:prSet presAssocID="{A4222348-6226-480F-ABED-86D890CCE803}" presName="Name21" presStyleCnt="0"/>
      <dgm:spPr/>
    </dgm:pt>
    <dgm:pt modelId="{1C9A1DB3-B620-4E27-B2DC-76D0B4246EBA}" type="pres">
      <dgm:prSet presAssocID="{A4222348-6226-480F-ABED-86D890CCE803}" presName="level2Shape" presStyleLbl="node3" presStyleIdx="2" presStyleCnt="4" custScaleX="149086" custScaleY="182206"/>
      <dgm:spPr/>
    </dgm:pt>
    <dgm:pt modelId="{9ED2CB95-FC2B-4DEE-9277-DCB7DDC0437D}" type="pres">
      <dgm:prSet presAssocID="{A4222348-6226-480F-ABED-86D890CCE803}" presName="hierChild3" presStyleCnt="0"/>
      <dgm:spPr/>
    </dgm:pt>
    <dgm:pt modelId="{92CC6E24-E40E-45B6-9562-CC905BD5B4BC}" type="pres">
      <dgm:prSet presAssocID="{ACE82301-C8F3-4A2F-B0ED-DCA78A9A2F98}" presName="Name19" presStyleLbl="parChTrans1D3" presStyleIdx="3" presStyleCnt="4"/>
      <dgm:spPr/>
    </dgm:pt>
    <dgm:pt modelId="{B09F2125-1E5B-4011-A038-E5B8AD65E9E6}" type="pres">
      <dgm:prSet presAssocID="{4801CD27-9E90-4A40-A722-62C24B44C260}" presName="Name21" presStyleCnt="0"/>
      <dgm:spPr/>
    </dgm:pt>
    <dgm:pt modelId="{14A4B9B4-3D5F-4C84-BC6F-411760D22703}" type="pres">
      <dgm:prSet presAssocID="{4801CD27-9E90-4A40-A722-62C24B44C260}" presName="level2Shape" presStyleLbl="node3" presStyleIdx="3" presStyleCnt="4" custScaleX="198013" custScaleY="182206"/>
      <dgm:spPr/>
    </dgm:pt>
    <dgm:pt modelId="{B0FE776B-2996-42BE-9C20-D26E20ADD6CA}" type="pres">
      <dgm:prSet presAssocID="{4801CD27-9E90-4A40-A722-62C24B44C260}" presName="hierChild3" presStyleCnt="0"/>
      <dgm:spPr/>
    </dgm:pt>
    <dgm:pt modelId="{67357A81-5F47-46C8-8791-23DB6B665016}" type="pres">
      <dgm:prSet presAssocID="{6164C4B7-2FD3-411B-9DE0-6075F300ACD2}" presName="Name19" presStyleLbl="parChTrans1D2" presStyleIdx="1" presStyleCnt="5"/>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5"/>
      <dgm:spPr/>
    </dgm:pt>
    <dgm:pt modelId="{F965F83D-9EC5-422A-AC7F-21013E865C34}" type="pres">
      <dgm:prSet presAssocID="{EBA8B7DB-6598-4380-B1E1-363E74D81801}" presName="hierChild3" presStyleCnt="0"/>
      <dgm:spPr/>
    </dgm:pt>
    <dgm:pt modelId="{8F07F99B-93BA-4DC2-B33F-3FE6E29EA551}" type="pres">
      <dgm:prSet presAssocID="{925BD750-4512-440D-AB38-9BEA6B5EA35D}" presName="Name19" presStyleLbl="parChTrans1D2" presStyleIdx="2" presStyleCnt="5"/>
      <dgm:spPr/>
    </dgm:pt>
    <dgm:pt modelId="{C918A4CF-6101-43F9-BA9C-2A68D66288F7}" type="pres">
      <dgm:prSet presAssocID="{8CC501B0-1DFC-4223-A610-7D4974D290B5}" presName="Name21" presStyleCnt="0"/>
      <dgm:spPr/>
    </dgm:pt>
    <dgm:pt modelId="{EB58192B-CA91-48C1-AFA1-71F8342A1FC4}" type="pres">
      <dgm:prSet presAssocID="{8CC501B0-1DFC-4223-A610-7D4974D290B5}" presName="level2Shape" presStyleLbl="node2" presStyleIdx="2" presStyleCnt="5" custScaleX="119917"/>
      <dgm:spPr/>
    </dgm:pt>
    <dgm:pt modelId="{1ED08E15-1335-47AE-8ECE-CF291B9B5CFB}" type="pres">
      <dgm:prSet presAssocID="{8CC501B0-1DFC-4223-A610-7D4974D290B5}" presName="hierChild3" presStyleCnt="0"/>
      <dgm:spPr/>
    </dgm:pt>
    <dgm:pt modelId="{E5E261E0-CCBC-4B5A-A904-F243E2AA53B0}" type="pres">
      <dgm:prSet presAssocID="{BFDFC3B0-E6E0-4ABD-B046-5D5D74C9AE11}" presName="Name19" presStyleLbl="parChTrans1D2" presStyleIdx="3" presStyleCnt="5"/>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3" presStyleCnt="5" custScaleX="131173"/>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4" presStyleCnt="5"/>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4" presStyleCnt="5"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FDA0E20E-A12D-438F-8FD2-EA7AC71CCAEF}" srcId="{CA4CC870-5F8C-4950-9C3F-CDDD8D47B8FE}" destId="{31AF8B68-B15A-4E4B-BDF6-198E0CF56D5A}" srcOrd="1" destOrd="0" parTransId="{04975909-97A7-44ED-879F-6F6B103B99A4}" sibTransId="{5B3D1B14-A2D1-4FCB-8424-4FAF63AEE310}"/>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15791D-6E0B-427C-905F-44B8CB360B5C}" type="presOf" srcId="{ACE82301-C8F3-4A2F-B0ED-DCA78A9A2F98}" destId="{92CC6E24-E40E-45B6-9562-CC905BD5B4BC}" srcOrd="0" destOrd="0" presId="urn:microsoft.com/office/officeart/2005/8/layout/hierarchy6"/>
    <dgm:cxn modelId="{9C4FA423-DB18-45A5-BA08-E35034BA12DA}" type="presOf" srcId="{6164C4B7-2FD3-411B-9DE0-6075F300ACD2}" destId="{67357A81-5F47-46C8-8791-23DB6B665016}" srcOrd="0" destOrd="0" presId="urn:microsoft.com/office/officeart/2005/8/layout/hierarchy6"/>
    <dgm:cxn modelId="{4263D82C-33FC-48F8-BB71-75203EC79970}" srcId="{CA4CC870-5F8C-4950-9C3F-CDDD8D47B8FE}" destId="{E25186BC-08B3-4851-B4B7-96248D7C8D8F}" srcOrd="0" destOrd="0" parTransId="{04FF5126-8F85-4DD3-8878-2ED344EF0AC8}" sibTransId="{2AB8D5A9-5E1A-4939-96C0-9E248CC1985C}"/>
    <dgm:cxn modelId="{FDFC4961-BE48-4ECB-969A-939D13431BD9}" type="presOf" srcId="{9510B265-B036-458B-9CAF-29F8D1CC219C}" destId="{9F588786-1845-44DC-9CE4-35ED2A78623B}"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62FCD966-0DCC-42B7-84C9-573704CD6E45}" type="presOf" srcId="{4801CD27-9E90-4A40-A722-62C24B44C260}" destId="{14A4B9B4-3D5F-4C84-BC6F-411760D22703}" srcOrd="0" destOrd="0" presId="urn:microsoft.com/office/officeart/2005/8/layout/hierarchy6"/>
    <dgm:cxn modelId="{F378F446-D463-4B96-8B4A-3EC32B232D64}" type="presOf" srcId="{E25186BC-08B3-4851-B4B7-96248D7C8D8F}" destId="{8AA4D341-142C-42FE-98DE-66A6F20AECB5}"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4F20339D-50BE-42D4-972C-05D430CA8476}" type="presOf" srcId="{8CC501B0-1DFC-4223-A610-7D4974D290B5}" destId="{EB58192B-CA91-48C1-AFA1-71F8342A1FC4}"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5989A0A6-6858-4CC3-8D67-A7735E6686F3}" srcId="{11C582FB-D301-4A67-835D-4CB7CEB50770}" destId="{8CC501B0-1DFC-4223-A610-7D4974D290B5}" srcOrd="2" destOrd="0" parTransId="{925BD750-4512-440D-AB38-9BEA6B5EA35D}" sibTransId="{A772E11A-93A9-4CD0-91F8-E75C82FDBD8A}"/>
    <dgm:cxn modelId="{ECCCB7AC-5C93-4255-A4FF-35AE22123293}" srcId="{CA4CC870-5F8C-4950-9C3F-CDDD8D47B8FE}" destId="{4801CD27-9E90-4A40-A722-62C24B44C260}" srcOrd="3" destOrd="0" parTransId="{ACE82301-C8F3-4A2F-B0ED-DCA78A9A2F98}" sibTransId="{61C11559-6DD9-4D97-9D0A-90C229B71AFD}"/>
    <dgm:cxn modelId="{7E6684AF-FA65-4FD5-AD28-33C10DDC0BF0}" type="presOf" srcId="{925BD750-4512-440D-AB38-9BEA6B5EA35D}" destId="{8F07F99B-93BA-4DC2-B33F-3FE6E29EA551}"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86E9C5B8-7440-40C3-9DA2-0228263707B1}" type="presOf" srcId="{04FF5126-8F85-4DD3-8878-2ED344EF0AC8}" destId="{86F95A29-5235-422D-96EE-BAFAABAD6257}" srcOrd="0" destOrd="0" presId="urn:microsoft.com/office/officeart/2005/8/layout/hierarchy6"/>
    <dgm:cxn modelId="{AC130ABA-D033-4C56-BC73-93BFC4477FF2}" srcId="{11C582FB-D301-4A67-835D-4CB7CEB50770}" destId="{871E83FC-C0A7-4366-910C-0C2F0BA31BB4}" srcOrd="3" destOrd="0" parTransId="{BFDFC3B0-E6E0-4ABD-B046-5D5D74C9AE11}" sibTransId="{406BF1B7-2792-40B0-8280-D88881F383D3}"/>
    <dgm:cxn modelId="{AC8421BD-95B4-4E3F-985D-156C1242AAF2}" srcId="{CA4CC870-5F8C-4950-9C3F-CDDD8D47B8FE}" destId="{A4222348-6226-480F-ABED-86D890CCE803}" srcOrd="2" destOrd="0" parTransId="{9510B265-B036-458B-9CAF-29F8D1CC219C}" sibTransId="{5FA5F68D-1145-40F2-8F7A-DF00294067D7}"/>
    <dgm:cxn modelId="{DBB8B9CA-692D-42E3-AFE6-AF58877DC3D0}" srcId="{11C582FB-D301-4A67-835D-4CB7CEB50770}" destId="{E4077D0A-89B9-48D0-B430-37B0E120FC14}" srcOrd="4" destOrd="0" parTransId="{25080C42-F311-4646-B860-4B2E41968E42}" sibTransId="{AC568F33-1585-41F7-B29A-FEEE8D945C6D}"/>
    <dgm:cxn modelId="{5628DACB-FC6E-487D-905C-D461237EBA33}" type="presOf" srcId="{31AF8B68-B15A-4E4B-BDF6-198E0CF56D5A}" destId="{B35A15AA-AFED-4623-8F52-BB5DB86C9DDB}" srcOrd="0" destOrd="0" presId="urn:microsoft.com/office/officeart/2005/8/layout/hierarchy6"/>
    <dgm:cxn modelId="{2F0D08D2-81FE-443A-A8B1-C8A8C962C8BA}" type="presOf" srcId="{04975909-97A7-44ED-879F-6F6B103B99A4}" destId="{BCE54729-C23D-460A-B6D9-5B0F7AAAE094}" srcOrd="0" destOrd="0" presId="urn:microsoft.com/office/officeart/2005/8/layout/hierarchy6"/>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177D1AF3-A002-49BB-8828-A36B3488FB9C}" type="presOf" srcId="{A4222348-6226-480F-ABED-86D890CCE803}" destId="{1C9A1DB3-B620-4E27-B2DC-76D0B4246EB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657686B9-10D7-42B8-9115-A60ACC2AC0B9}" type="presParOf" srcId="{A88F0D0A-72A4-4B5D-B0A7-0F9BD5683579}" destId="{86F95A29-5235-422D-96EE-BAFAABAD6257}" srcOrd="0" destOrd="0" presId="urn:microsoft.com/office/officeart/2005/8/layout/hierarchy6"/>
    <dgm:cxn modelId="{B0FDB2CA-80F5-4F4D-8958-31FFB6F85BCE}" type="presParOf" srcId="{A88F0D0A-72A4-4B5D-B0A7-0F9BD5683579}" destId="{2F297B09-7C1C-4424-9901-E82569B998A9}" srcOrd="1" destOrd="0" presId="urn:microsoft.com/office/officeart/2005/8/layout/hierarchy6"/>
    <dgm:cxn modelId="{E3DB0767-FE88-41ED-A2AD-0928ACD4E145}" type="presParOf" srcId="{2F297B09-7C1C-4424-9901-E82569B998A9}" destId="{8AA4D341-142C-42FE-98DE-66A6F20AECB5}" srcOrd="0" destOrd="0" presId="urn:microsoft.com/office/officeart/2005/8/layout/hierarchy6"/>
    <dgm:cxn modelId="{7C25F55E-D1F8-4923-B21A-91AB82554CE8}" type="presParOf" srcId="{2F297B09-7C1C-4424-9901-E82569B998A9}" destId="{2940E683-8768-49C0-8319-79D0963B5A3F}" srcOrd="1" destOrd="0" presId="urn:microsoft.com/office/officeart/2005/8/layout/hierarchy6"/>
    <dgm:cxn modelId="{45D5EB1A-8297-4736-882D-7AF32C181513}" type="presParOf" srcId="{A88F0D0A-72A4-4B5D-B0A7-0F9BD5683579}" destId="{BCE54729-C23D-460A-B6D9-5B0F7AAAE094}" srcOrd="2" destOrd="0" presId="urn:microsoft.com/office/officeart/2005/8/layout/hierarchy6"/>
    <dgm:cxn modelId="{7BE2F609-DCFA-4B49-9D7D-285D324D7AF5}" type="presParOf" srcId="{A88F0D0A-72A4-4B5D-B0A7-0F9BD5683579}" destId="{89FF5C42-770A-400D-9FCE-12E0B7CF09F0}" srcOrd="3" destOrd="0" presId="urn:microsoft.com/office/officeart/2005/8/layout/hierarchy6"/>
    <dgm:cxn modelId="{8D36D813-557D-437F-AFAC-3D21750F0A29}" type="presParOf" srcId="{89FF5C42-770A-400D-9FCE-12E0B7CF09F0}" destId="{B35A15AA-AFED-4623-8F52-BB5DB86C9DDB}" srcOrd="0" destOrd="0" presId="urn:microsoft.com/office/officeart/2005/8/layout/hierarchy6"/>
    <dgm:cxn modelId="{D8DAB7F0-33B3-41D1-8D30-CE59685F8951}" type="presParOf" srcId="{89FF5C42-770A-400D-9FCE-12E0B7CF09F0}" destId="{76F2631A-4280-481D-B7AD-BB5EABC77E4E}" srcOrd="1" destOrd="0" presId="urn:microsoft.com/office/officeart/2005/8/layout/hierarchy6"/>
    <dgm:cxn modelId="{6290932D-F1F5-4A8F-AEB2-86469F1E5645}" type="presParOf" srcId="{A88F0D0A-72A4-4B5D-B0A7-0F9BD5683579}" destId="{9F588786-1845-44DC-9CE4-35ED2A78623B}" srcOrd="4" destOrd="0" presId="urn:microsoft.com/office/officeart/2005/8/layout/hierarchy6"/>
    <dgm:cxn modelId="{87C02D21-A6CD-4B19-8D03-03936377A500}" type="presParOf" srcId="{A88F0D0A-72A4-4B5D-B0A7-0F9BD5683579}" destId="{985398EE-BB61-4747-A4E2-290A826D0AB8}" srcOrd="5" destOrd="0" presId="urn:microsoft.com/office/officeart/2005/8/layout/hierarchy6"/>
    <dgm:cxn modelId="{0B216EAE-4A53-426C-B3EA-20FE847FB3AF}" type="presParOf" srcId="{985398EE-BB61-4747-A4E2-290A826D0AB8}" destId="{1C9A1DB3-B620-4E27-B2DC-76D0B4246EBA}" srcOrd="0" destOrd="0" presId="urn:microsoft.com/office/officeart/2005/8/layout/hierarchy6"/>
    <dgm:cxn modelId="{E09E7A2F-C708-4BCB-B8DF-EB8C8D8784C1}" type="presParOf" srcId="{985398EE-BB61-4747-A4E2-290A826D0AB8}" destId="{9ED2CB95-FC2B-4DEE-9277-DCB7DDC0437D}" srcOrd="1" destOrd="0" presId="urn:microsoft.com/office/officeart/2005/8/layout/hierarchy6"/>
    <dgm:cxn modelId="{CBDC365E-7FD1-4E32-9DD7-C2265FF015F2}" type="presParOf" srcId="{A88F0D0A-72A4-4B5D-B0A7-0F9BD5683579}" destId="{92CC6E24-E40E-45B6-9562-CC905BD5B4BC}" srcOrd="6" destOrd="0" presId="urn:microsoft.com/office/officeart/2005/8/layout/hierarchy6"/>
    <dgm:cxn modelId="{502D9F2F-9BB1-4FEA-B4F2-0B6D00682572}" type="presParOf" srcId="{A88F0D0A-72A4-4B5D-B0A7-0F9BD5683579}" destId="{B09F2125-1E5B-4011-A038-E5B8AD65E9E6}" srcOrd="7" destOrd="0" presId="urn:microsoft.com/office/officeart/2005/8/layout/hierarchy6"/>
    <dgm:cxn modelId="{8AB5D219-B1A8-4577-9FD0-9A8F590DB619}" type="presParOf" srcId="{B09F2125-1E5B-4011-A038-E5B8AD65E9E6}" destId="{14A4B9B4-3D5F-4C84-BC6F-411760D22703}" srcOrd="0" destOrd="0" presId="urn:microsoft.com/office/officeart/2005/8/layout/hierarchy6"/>
    <dgm:cxn modelId="{FDE7E7C3-31D8-4CBA-AFFD-BBAC31B82C4C}" type="presParOf" srcId="{B09F2125-1E5B-4011-A038-E5B8AD65E9E6}" destId="{B0FE776B-2996-42BE-9C20-D26E20ADD6CA}"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0A6FCC74-ACE4-4E72-9524-377C1730CA9C}" type="presParOf" srcId="{0810A678-E60C-4760-BC00-63A28DF49489}" destId="{8F07F99B-93BA-4DC2-B33F-3FE6E29EA551}" srcOrd="4" destOrd="0" presId="urn:microsoft.com/office/officeart/2005/8/layout/hierarchy6"/>
    <dgm:cxn modelId="{A13E5869-A58A-4952-A5F9-33904B97E9C4}" type="presParOf" srcId="{0810A678-E60C-4760-BC00-63A28DF49489}" destId="{C918A4CF-6101-43F9-BA9C-2A68D66288F7}" srcOrd="5" destOrd="0" presId="urn:microsoft.com/office/officeart/2005/8/layout/hierarchy6"/>
    <dgm:cxn modelId="{2755BE61-AB03-4C8A-AFBB-BBD3B3AC70D0}" type="presParOf" srcId="{C918A4CF-6101-43F9-BA9C-2A68D66288F7}" destId="{EB58192B-CA91-48C1-AFA1-71F8342A1FC4}" srcOrd="0" destOrd="0" presId="urn:microsoft.com/office/officeart/2005/8/layout/hierarchy6"/>
    <dgm:cxn modelId="{531BA352-7248-43FA-B06E-A8E1F87A938B}" type="presParOf" srcId="{C918A4CF-6101-43F9-BA9C-2A68D66288F7}" destId="{1ED08E15-1335-47AE-8ECE-CF291B9B5CFB}" srcOrd="1" destOrd="0" presId="urn:microsoft.com/office/officeart/2005/8/layout/hierarchy6"/>
    <dgm:cxn modelId="{77A6DE9B-BAD2-4DB4-B7BA-14EE29279994}" type="presParOf" srcId="{0810A678-E60C-4760-BC00-63A28DF49489}" destId="{E5E261E0-CCBC-4B5A-A904-F243E2AA53B0}" srcOrd="6" destOrd="0" presId="urn:microsoft.com/office/officeart/2005/8/layout/hierarchy6"/>
    <dgm:cxn modelId="{CC998C91-A6B7-47E0-BBBF-6F40B9428748}" type="presParOf" srcId="{0810A678-E60C-4760-BC00-63A28DF49489}" destId="{A28DAF53-A1BC-4030-9E28-A821B535C590}" srcOrd="7"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8" destOrd="0" presId="urn:microsoft.com/office/officeart/2005/8/layout/hierarchy6"/>
    <dgm:cxn modelId="{269459FE-844F-4787-9A50-922F7301D704}" type="presParOf" srcId="{0810A678-E60C-4760-BC00-63A28DF49489}" destId="{8C1F71A8-7336-4E9E-BE3C-D799F837D69C}" srcOrd="9"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25186BC-08B3-4851-B4B7-96248D7C8D8F}">
      <dgm:prSet phldrT="[Text]" custT="1"/>
      <dgm:spPr/>
      <dgm:t>
        <a:bodyPr/>
        <a:lstStyle/>
        <a:p>
          <a:r>
            <a:rPr lang="en-GB" sz="1400" dirty="0"/>
            <a:t>Noun – </a:t>
          </a:r>
          <a:br>
            <a:rPr lang="en-GB" sz="1400" dirty="0"/>
          </a:br>
          <a:r>
            <a:rPr lang="en-GB" sz="1400" dirty="0"/>
            <a:t>thing or object</a:t>
          </a:r>
        </a:p>
      </dgm:t>
    </dgm:pt>
    <dgm:pt modelId="{04FF5126-8F85-4DD3-8878-2ED344EF0AC8}" type="parTrans" cxnId="{4263D82C-33FC-48F8-BB71-75203EC79970}">
      <dgm:prSet/>
      <dgm:spPr/>
      <dgm:t>
        <a:bodyPr/>
        <a:lstStyle/>
        <a:p>
          <a:endParaRPr lang="en-GB" sz="1400"/>
        </a:p>
      </dgm:t>
    </dgm:pt>
    <dgm:pt modelId="{2AB8D5A9-5E1A-4939-96C0-9E248CC1985C}" type="sibTrans" cxnId="{4263D82C-33FC-48F8-BB71-75203EC79970}">
      <dgm:prSet/>
      <dgm:spPr/>
      <dgm:t>
        <a:bodyPr/>
        <a:lstStyle/>
        <a:p>
          <a:endParaRPr lang="en-GB" sz="1400"/>
        </a:p>
      </dgm:t>
    </dgm:pt>
    <dgm:pt modelId="{A4222348-6226-480F-ABED-86D890CCE803}">
      <dgm:prSet phldrT="[Text]" custT="1"/>
      <dgm:spPr/>
      <dgm:t>
        <a:bodyPr/>
        <a:lstStyle/>
        <a:p>
          <a:r>
            <a:rPr lang="en-GB" sz="1400" dirty="0"/>
            <a:t>Adjective – describes a noun</a:t>
          </a:r>
        </a:p>
      </dgm:t>
    </dgm:pt>
    <dgm:pt modelId="{9510B265-B036-458B-9CAF-29F8D1CC219C}" type="parTrans" cxnId="{AC8421BD-95B4-4E3F-985D-156C1242AAF2}">
      <dgm:prSet/>
      <dgm:spPr/>
      <dgm:t>
        <a:bodyPr/>
        <a:lstStyle/>
        <a:p>
          <a:endParaRPr lang="en-GB" sz="1400"/>
        </a:p>
      </dgm:t>
    </dgm:pt>
    <dgm:pt modelId="{5FA5F68D-1145-40F2-8F7A-DF00294067D7}" type="sibTrans" cxnId="{AC8421BD-95B4-4E3F-985D-156C1242AAF2}">
      <dgm:prSet/>
      <dgm:spPr/>
      <dgm:t>
        <a:bodyPr/>
        <a:lstStyle/>
        <a:p>
          <a:endParaRPr lang="en-GB" sz="1400"/>
        </a:p>
      </dgm:t>
    </dgm:pt>
    <dgm:pt modelId="{EBA8B7DB-6598-4380-B1E1-363E74D81801}">
      <dgm:prSet phldrT="[Text]" custT="1"/>
      <dgm:spPr/>
      <dgm:t>
        <a:bodyPr/>
        <a:lstStyle/>
        <a:p>
          <a:r>
            <a:rPr lang="en-GB" sz="1400" dirty="0"/>
            <a:t>Verbs</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8CC501B0-1DFC-4223-A610-7D4974D290B5}">
      <dgm:prSet phldrT="[Text]" custT="1"/>
      <dgm:spPr/>
      <dgm:t>
        <a:bodyPr/>
        <a:lstStyle/>
        <a:p>
          <a:r>
            <a:rPr lang="en-GB" sz="1400" dirty="0"/>
            <a:t>Connectives</a:t>
          </a:r>
        </a:p>
      </dgm:t>
    </dgm:pt>
    <dgm:pt modelId="{925BD750-4512-440D-AB38-9BEA6B5EA35D}" type="parTrans" cxnId="{5989A0A6-6858-4CC3-8D67-A7735E6686F3}">
      <dgm:prSet/>
      <dgm:spPr/>
      <dgm:t>
        <a:bodyPr/>
        <a:lstStyle/>
        <a:p>
          <a:endParaRPr lang="en-GB" sz="1400"/>
        </a:p>
      </dgm:t>
    </dgm:pt>
    <dgm:pt modelId="{A772E11A-93A9-4CD0-91F8-E75C82FDBD8A}" type="sibTrans" cxnId="{5989A0A6-6858-4CC3-8D67-A7735E6686F3}">
      <dgm:prSet/>
      <dgm:spPr/>
      <dgm:t>
        <a:bodyPr/>
        <a:lstStyle/>
        <a:p>
          <a:endParaRPr lang="en-GB" sz="1400"/>
        </a:p>
      </dgm:t>
    </dgm:pt>
    <dgm:pt modelId="{31AF8B68-B15A-4E4B-BDF6-198E0CF56D5A}">
      <dgm:prSet phldrT="[Text]" custT="1"/>
      <dgm:spPr/>
      <dgm:t>
        <a:bodyPr/>
        <a:lstStyle/>
        <a:p>
          <a:r>
            <a:rPr lang="en-GB" sz="1400" dirty="0"/>
            <a:t>Pronoun – replaces a noun (he/she)</a:t>
          </a:r>
        </a:p>
      </dgm:t>
    </dgm:pt>
    <dgm:pt modelId="{04975909-97A7-44ED-879F-6F6B103B99A4}" type="parTrans" cxnId="{FDA0E20E-A12D-438F-8FD2-EA7AC71CCAEF}">
      <dgm:prSet/>
      <dgm:spPr/>
      <dgm:t>
        <a:bodyPr/>
        <a:lstStyle/>
        <a:p>
          <a:endParaRPr lang="en-GB" sz="1400"/>
        </a:p>
      </dgm:t>
    </dgm:pt>
    <dgm:pt modelId="{5B3D1B14-A2D1-4FCB-8424-4FAF63AEE310}" type="sibTrans" cxnId="{FDA0E20E-A12D-438F-8FD2-EA7AC71CCAEF}">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4801CD27-9E90-4A40-A722-62C24B44C260}">
      <dgm:prSet phldrT="[Text]" custT="1"/>
      <dgm:spPr/>
      <dgm:t>
        <a:bodyPr/>
        <a:lstStyle/>
        <a:p>
          <a:r>
            <a:rPr lang="en-GB" sz="1400" dirty="0"/>
            <a:t>Determiners – </a:t>
          </a:r>
          <a:br>
            <a:rPr lang="en-GB" sz="1400" dirty="0"/>
          </a:br>
          <a:r>
            <a:rPr lang="en-GB" sz="1400" dirty="0"/>
            <a:t>says which noun</a:t>
          </a:r>
        </a:p>
      </dgm:t>
    </dgm:pt>
    <dgm:pt modelId="{ACE82301-C8F3-4A2F-B0ED-DCA78A9A2F98}" type="parTrans" cxnId="{ECCCB7AC-5C93-4255-A4FF-35AE22123293}">
      <dgm:prSet/>
      <dgm:spPr/>
      <dgm:t>
        <a:bodyPr/>
        <a:lstStyle/>
        <a:p>
          <a:endParaRPr lang="en-GB" sz="1400"/>
        </a:p>
      </dgm:t>
    </dgm:pt>
    <dgm:pt modelId="{61C11559-6DD9-4D97-9D0A-90C229B71AFD}" type="sibTrans" cxnId="{ECCCB7AC-5C93-4255-A4FF-35AE22123293}">
      <dgm:prSet/>
      <dgm:spPr/>
      <dgm:t>
        <a:bodyPr/>
        <a:lstStyle/>
        <a:p>
          <a:endParaRPr lang="en-GB" sz="1400"/>
        </a:p>
      </dgm:t>
    </dgm:pt>
    <dgm:pt modelId="{871E83FC-C0A7-4366-910C-0C2F0BA31BB4}">
      <dgm:prSet phldrT="[Text]" custT="1"/>
      <dgm:spPr/>
      <dgm:t>
        <a:bodyPr/>
        <a:lstStyle/>
        <a:p>
          <a:r>
            <a:rPr lang="en-GB" sz="1400" dirty="0"/>
            <a:t>Prepositions</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5"/>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5"/>
      <dgm:spPr/>
    </dgm:pt>
    <dgm:pt modelId="{A88F0D0A-72A4-4B5D-B0A7-0F9BD5683579}" type="pres">
      <dgm:prSet presAssocID="{CA4CC870-5F8C-4950-9C3F-CDDD8D47B8FE}" presName="hierChild3" presStyleCnt="0"/>
      <dgm:spPr/>
    </dgm:pt>
    <dgm:pt modelId="{86F95A29-5235-422D-96EE-BAFAABAD6257}" type="pres">
      <dgm:prSet presAssocID="{04FF5126-8F85-4DD3-8878-2ED344EF0AC8}" presName="Name19" presStyleLbl="parChTrans1D3" presStyleIdx="0" presStyleCnt="4"/>
      <dgm:spPr/>
    </dgm:pt>
    <dgm:pt modelId="{2F297B09-7C1C-4424-9901-E82569B998A9}" type="pres">
      <dgm:prSet presAssocID="{E25186BC-08B3-4851-B4B7-96248D7C8D8F}" presName="Name21" presStyleCnt="0"/>
      <dgm:spPr/>
    </dgm:pt>
    <dgm:pt modelId="{8AA4D341-142C-42FE-98DE-66A6F20AECB5}" type="pres">
      <dgm:prSet presAssocID="{E25186BC-08B3-4851-B4B7-96248D7C8D8F}" presName="level2Shape" presStyleLbl="node3" presStyleIdx="0" presStyleCnt="4" custScaleX="149086" custScaleY="182206"/>
      <dgm:spPr/>
    </dgm:pt>
    <dgm:pt modelId="{2940E683-8768-49C0-8319-79D0963B5A3F}" type="pres">
      <dgm:prSet presAssocID="{E25186BC-08B3-4851-B4B7-96248D7C8D8F}" presName="hierChild3" presStyleCnt="0"/>
      <dgm:spPr/>
    </dgm:pt>
    <dgm:pt modelId="{BCE54729-C23D-460A-B6D9-5B0F7AAAE094}" type="pres">
      <dgm:prSet presAssocID="{04975909-97A7-44ED-879F-6F6B103B99A4}" presName="Name19" presStyleLbl="parChTrans1D3" presStyleIdx="1" presStyleCnt="4"/>
      <dgm:spPr/>
    </dgm:pt>
    <dgm:pt modelId="{89FF5C42-770A-400D-9FCE-12E0B7CF09F0}" type="pres">
      <dgm:prSet presAssocID="{31AF8B68-B15A-4E4B-BDF6-198E0CF56D5A}" presName="Name21" presStyleCnt="0"/>
      <dgm:spPr/>
    </dgm:pt>
    <dgm:pt modelId="{B35A15AA-AFED-4623-8F52-BB5DB86C9DDB}" type="pres">
      <dgm:prSet presAssocID="{31AF8B68-B15A-4E4B-BDF6-198E0CF56D5A}" presName="level2Shape" presStyleLbl="node3" presStyleIdx="1" presStyleCnt="4" custScaleX="177016" custScaleY="182206"/>
      <dgm:spPr/>
    </dgm:pt>
    <dgm:pt modelId="{76F2631A-4280-481D-B7AD-BB5EABC77E4E}" type="pres">
      <dgm:prSet presAssocID="{31AF8B68-B15A-4E4B-BDF6-198E0CF56D5A}" presName="hierChild3" presStyleCnt="0"/>
      <dgm:spPr/>
    </dgm:pt>
    <dgm:pt modelId="{9F588786-1845-44DC-9CE4-35ED2A78623B}" type="pres">
      <dgm:prSet presAssocID="{9510B265-B036-458B-9CAF-29F8D1CC219C}" presName="Name19" presStyleLbl="parChTrans1D3" presStyleIdx="2" presStyleCnt="4"/>
      <dgm:spPr/>
    </dgm:pt>
    <dgm:pt modelId="{985398EE-BB61-4747-A4E2-290A826D0AB8}" type="pres">
      <dgm:prSet presAssocID="{A4222348-6226-480F-ABED-86D890CCE803}" presName="Name21" presStyleCnt="0"/>
      <dgm:spPr/>
    </dgm:pt>
    <dgm:pt modelId="{1C9A1DB3-B620-4E27-B2DC-76D0B4246EBA}" type="pres">
      <dgm:prSet presAssocID="{A4222348-6226-480F-ABED-86D890CCE803}" presName="level2Shape" presStyleLbl="node3" presStyleIdx="2" presStyleCnt="4" custScaleX="149086" custScaleY="182206"/>
      <dgm:spPr/>
    </dgm:pt>
    <dgm:pt modelId="{9ED2CB95-FC2B-4DEE-9277-DCB7DDC0437D}" type="pres">
      <dgm:prSet presAssocID="{A4222348-6226-480F-ABED-86D890CCE803}" presName="hierChild3" presStyleCnt="0"/>
      <dgm:spPr/>
    </dgm:pt>
    <dgm:pt modelId="{92CC6E24-E40E-45B6-9562-CC905BD5B4BC}" type="pres">
      <dgm:prSet presAssocID="{ACE82301-C8F3-4A2F-B0ED-DCA78A9A2F98}" presName="Name19" presStyleLbl="parChTrans1D3" presStyleIdx="3" presStyleCnt="4"/>
      <dgm:spPr/>
    </dgm:pt>
    <dgm:pt modelId="{B09F2125-1E5B-4011-A038-E5B8AD65E9E6}" type="pres">
      <dgm:prSet presAssocID="{4801CD27-9E90-4A40-A722-62C24B44C260}" presName="Name21" presStyleCnt="0"/>
      <dgm:spPr/>
    </dgm:pt>
    <dgm:pt modelId="{14A4B9B4-3D5F-4C84-BC6F-411760D22703}" type="pres">
      <dgm:prSet presAssocID="{4801CD27-9E90-4A40-A722-62C24B44C260}" presName="level2Shape" presStyleLbl="node3" presStyleIdx="3" presStyleCnt="4" custScaleX="198013" custScaleY="182206"/>
      <dgm:spPr/>
    </dgm:pt>
    <dgm:pt modelId="{B0FE776B-2996-42BE-9C20-D26E20ADD6CA}" type="pres">
      <dgm:prSet presAssocID="{4801CD27-9E90-4A40-A722-62C24B44C260}" presName="hierChild3" presStyleCnt="0"/>
      <dgm:spPr/>
    </dgm:pt>
    <dgm:pt modelId="{67357A81-5F47-46C8-8791-23DB6B665016}" type="pres">
      <dgm:prSet presAssocID="{6164C4B7-2FD3-411B-9DE0-6075F300ACD2}" presName="Name19" presStyleLbl="parChTrans1D2" presStyleIdx="1" presStyleCnt="5"/>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5"/>
      <dgm:spPr/>
    </dgm:pt>
    <dgm:pt modelId="{F965F83D-9EC5-422A-AC7F-21013E865C34}" type="pres">
      <dgm:prSet presAssocID="{EBA8B7DB-6598-4380-B1E1-363E74D81801}" presName="hierChild3" presStyleCnt="0"/>
      <dgm:spPr/>
    </dgm:pt>
    <dgm:pt modelId="{8F07F99B-93BA-4DC2-B33F-3FE6E29EA551}" type="pres">
      <dgm:prSet presAssocID="{925BD750-4512-440D-AB38-9BEA6B5EA35D}" presName="Name19" presStyleLbl="parChTrans1D2" presStyleIdx="2" presStyleCnt="5"/>
      <dgm:spPr/>
    </dgm:pt>
    <dgm:pt modelId="{C918A4CF-6101-43F9-BA9C-2A68D66288F7}" type="pres">
      <dgm:prSet presAssocID="{8CC501B0-1DFC-4223-A610-7D4974D290B5}" presName="Name21" presStyleCnt="0"/>
      <dgm:spPr/>
    </dgm:pt>
    <dgm:pt modelId="{EB58192B-CA91-48C1-AFA1-71F8342A1FC4}" type="pres">
      <dgm:prSet presAssocID="{8CC501B0-1DFC-4223-A610-7D4974D290B5}" presName="level2Shape" presStyleLbl="node2" presStyleIdx="2" presStyleCnt="5" custScaleX="119917"/>
      <dgm:spPr/>
    </dgm:pt>
    <dgm:pt modelId="{1ED08E15-1335-47AE-8ECE-CF291B9B5CFB}" type="pres">
      <dgm:prSet presAssocID="{8CC501B0-1DFC-4223-A610-7D4974D290B5}" presName="hierChild3" presStyleCnt="0"/>
      <dgm:spPr/>
    </dgm:pt>
    <dgm:pt modelId="{E5E261E0-CCBC-4B5A-A904-F243E2AA53B0}" type="pres">
      <dgm:prSet presAssocID="{BFDFC3B0-E6E0-4ABD-B046-5D5D74C9AE11}" presName="Name19" presStyleLbl="parChTrans1D2" presStyleIdx="3" presStyleCnt="5"/>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3" presStyleCnt="5" custScaleX="133476"/>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4" presStyleCnt="5"/>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4" presStyleCnt="5"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FDA0E20E-A12D-438F-8FD2-EA7AC71CCAEF}" srcId="{CA4CC870-5F8C-4950-9C3F-CDDD8D47B8FE}" destId="{31AF8B68-B15A-4E4B-BDF6-198E0CF56D5A}" srcOrd="1" destOrd="0" parTransId="{04975909-97A7-44ED-879F-6F6B103B99A4}" sibTransId="{5B3D1B14-A2D1-4FCB-8424-4FAF63AEE310}"/>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15791D-6E0B-427C-905F-44B8CB360B5C}" type="presOf" srcId="{ACE82301-C8F3-4A2F-B0ED-DCA78A9A2F98}" destId="{92CC6E24-E40E-45B6-9562-CC905BD5B4BC}" srcOrd="0" destOrd="0" presId="urn:microsoft.com/office/officeart/2005/8/layout/hierarchy6"/>
    <dgm:cxn modelId="{9C4FA423-DB18-45A5-BA08-E35034BA12DA}" type="presOf" srcId="{6164C4B7-2FD3-411B-9DE0-6075F300ACD2}" destId="{67357A81-5F47-46C8-8791-23DB6B665016}" srcOrd="0" destOrd="0" presId="urn:microsoft.com/office/officeart/2005/8/layout/hierarchy6"/>
    <dgm:cxn modelId="{4263D82C-33FC-48F8-BB71-75203EC79970}" srcId="{CA4CC870-5F8C-4950-9C3F-CDDD8D47B8FE}" destId="{E25186BC-08B3-4851-B4B7-96248D7C8D8F}" srcOrd="0" destOrd="0" parTransId="{04FF5126-8F85-4DD3-8878-2ED344EF0AC8}" sibTransId="{2AB8D5A9-5E1A-4939-96C0-9E248CC1985C}"/>
    <dgm:cxn modelId="{FDFC4961-BE48-4ECB-969A-939D13431BD9}" type="presOf" srcId="{9510B265-B036-458B-9CAF-29F8D1CC219C}" destId="{9F588786-1845-44DC-9CE4-35ED2A78623B}"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62FCD966-0DCC-42B7-84C9-573704CD6E45}" type="presOf" srcId="{4801CD27-9E90-4A40-A722-62C24B44C260}" destId="{14A4B9B4-3D5F-4C84-BC6F-411760D22703}" srcOrd="0" destOrd="0" presId="urn:microsoft.com/office/officeart/2005/8/layout/hierarchy6"/>
    <dgm:cxn modelId="{F378F446-D463-4B96-8B4A-3EC32B232D64}" type="presOf" srcId="{E25186BC-08B3-4851-B4B7-96248D7C8D8F}" destId="{8AA4D341-142C-42FE-98DE-66A6F20AECB5}"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4F20339D-50BE-42D4-972C-05D430CA8476}" type="presOf" srcId="{8CC501B0-1DFC-4223-A610-7D4974D290B5}" destId="{EB58192B-CA91-48C1-AFA1-71F8342A1FC4}"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5989A0A6-6858-4CC3-8D67-A7735E6686F3}" srcId="{11C582FB-D301-4A67-835D-4CB7CEB50770}" destId="{8CC501B0-1DFC-4223-A610-7D4974D290B5}" srcOrd="2" destOrd="0" parTransId="{925BD750-4512-440D-AB38-9BEA6B5EA35D}" sibTransId="{A772E11A-93A9-4CD0-91F8-E75C82FDBD8A}"/>
    <dgm:cxn modelId="{ECCCB7AC-5C93-4255-A4FF-35AE22123293}" srcId="{CA4CC870-5F8C-4950-9C3F-CDDD8D47B8FE}" destId="{4801CD27-9E90-4A40-A722-62C24B44C260}" srcOrd="3" destOrd="0" parTransId="{ACE82301-C8F3-4A2F-B0ED-DCA78A9A2F98}" sibTransId="{61C11559-6DD9-4D97-9D0A-90C229B71AFD}"/>
    <dgm:cxn modelId="{7E6684AF-FA65-4FD5-AD28-33C10DDC0BF0}" type="presOf" srcId="{925BD750-4512-440D-AB38-9BEA6B5EA35D}" destId="{8F07F99B-93BA-4DC2-B33F-3FE6E29EA551}"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86E9C5B8-7440-40C3-9DA2-0228263707B1}" type="presOf" srcId="{04FF5126-8F85-4DD3-8878-2ED344EF0AC8}" destId="{86F95A29-5235-422D-96EE-BAFAABAD6257}" srcOrd="0" destOrd="0" presId="urn:microsoft.com/office/officeart/2005/8/layout/hierarchy6"/>
    <dgm:cxn modelId="{AC130ABA-D033-4C56-BC73-93BFC4477FF2}" srcId="{11C582FB-D301-4A67-835D-4CB7CEB50770}" destId="{871E83FC-C0A7-4366-910C-0C2F0BA31BB4}" srcOrd="3" destOrd="0" parTransId="{BFDFC3B0-E6E0-4ABD-B046-5D5D74C9AE11}" sibTransId="{406BF1B7-2792-40B0-8280-D88881F383D3}"/>
    <dgm:cxn modelId="{AC8421BD-95B4-4E3F-985D-156C1242AAF2}" srcId="{CA4CC870-5F8C-4950-9C3F-CDDD8D47B8FE}" destId="{A4222348-6226-480F-ABED-86D890CCE803}" srcOrd="2" destOrd="0" parTransId="{9510B265-B036-458B-9CAF-29F8D1CC219C}" sibTransId="{5FA5F68D-1145-40F2-8F7A-DF00294067D7}"/>
    <dgm:cxn modelId="{DBB8B9CA-692D-42E3-AFE6-AF58877DC3D0}" srcId="{11C582FB-D301-4A67-835D-4CB7CEB50770}" destId="{E4077D0A-89B9-48D0-B430-37B0E120FC14}" srcOrd="4" destOrd="0" parTransId="{25080C42-F311-4646-B860-4B2E41968E42}" sibTransId="{AC568F33-1585-41F7-B29A-FEEE8D945C6D}"/>
    <dgm:cxn modelId="{5628DACB-FC6E-487D-905C-D461237EBA33}" type="presOf" srcId="{31AF8B68-B15A-4E4B-BDF6-198E0CF56D5A}" destId="{B35A15AA-AFED-4623-8F52-BB5DB86C9DDB}" srcOrd="0" destOrd="0" presId="urn:microsoft.com/office/officeart/2005/8/layout/hierarchy6"/>
    <dgm:cxn modelId="{2F0D08D2-81FE-443A-A8B1-C8A8C962C8BA}" type="presOf" srcId="{04975909-97A7-44ED-879F-6F6B103B99A4}" destId="{BCE54729-C23D-460A-B6D9-5B0F7AAAE094}" srcOrd="0" destOrd="0" presId="urn:microsoft.com/office/officeart/2005/8/layout/hierarchy6"/>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177D1AF3-A002-49BB-8828-A36B3488FB9C}" type="presOf" srcId="{A4222348-6226-480F-ABED-86D890CCE803}" destId="{1C9A1DB3-B620-4E27-B2DC-76D0B4246EB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657686B9-10D7-42B8-9115-A60ACC2AC0B9}" type="presParOf" srcId="{A88F0D0A-72A4-4B5D-B0A7-0F9BD5683579}" destId="{86F95A29-5235-422D-96EE-BAFAABAD6257}" srcOrd="0" destOrd="0" presId="urn:microsoft.com/office/officeart/2005/8/layout/hierarchy6"/>
    <dgm:cxn modelId="{B0FDB2CA-80F5-4F4D-8958-31FFB6F85BCE}" type="presParOf" srcId="{A88F0D0A-72A4-4B5D-B0A7-0F9BD5683579}" destId="{2F297B09-7C1C-4424-9901-E82569B998A9}" srcOrd="1" destOrd="0" presId="urn:microsoft.com/office/officeart/2005/8/layout/hierarchy6"/>
    <dgm:cxn modelId="{E3DB0767-FE88-41ED-A2AD-0928ACD4E145}" type="presParOf" srcId="{2F297B09-7C1C-4424-9901-E82569B998A9}" destId="{8AA4D341-142C-42FE-98DE-66A6F20AECB5}" srcOrd="0" destOrd="0" presId="urn:microsoft.com/office/officeart/2005/8/layout/hierarchy6"/>
    <dgm:cxn modelId="{7C25F55E-D1F8-4923-B21A-91AB82554CE8}" type="presParOf" srcId="{2F297B09-7C1C-4424-9901-E82569B998A9}" destId="{2940E683-8768-49C0-8319-79D0963B5A3F}" srcOrd="1" destOrd="0" presId="urn:microsoft.com/office/officeart/2005/8/layout/hierarchy6"/>
    <dgm:cxn modelId="{45D5EB1A-8297-4736-882D-7AF32C181513}" type="presParOf" srcId="{A88F0D0A-72A4-4B5D-B0A7-0F9BD5683579}" destId="{BCE54729-C23D-460A-B6D9-5B0F7AAAE094}" srcOrd="2" destOrd="0" presId="urn:microsoft.com/office/officeart/2005/8/layout/hierarchy6"/>
    <dgm:cxn modelId="{7BE2F609-DCFA-4B49-9D7D-285D324D7AF5}" type="presParOf" srcId="{A88F0D0A-72A4-4B5D-B0A7-0F9BD5683579}" destId="{89FF5C42-770A-400D-9FCE-12E0B7CF09F0}" srcOrd="3" destOrd="0" presId="urn:microsoft.com/office/officeart/2005/8/layout/hierarchy6"/>
    <dgm:cxn modelId="{8D36D813-557D-437F-AFAC-3D21750F0A29}" type="presParOf" srcId="{89FF5C42-770A-400D-9FCE-12E0B7CF09F0}" destId="{B35A15AA-AFED-4623-8F52-BB5DB86C9DDB}" srcOrd="0" destOrd="0" presId="urn:microsoft.com/office/officeart/2005/8/layout/hierarchy6"/>
    <dgm:cxn modelId="{D8DAB7F0-33B3-41D1-8D30-CE59685F8951}" type="presParOf" srcId="{89FF5C42-770A-400D-9FCE-12E0B7CF09F0}" destId="{76F2631A-4280-481D-B7AD-BB5EABC77E4E}" srcOrd="1" destOrd="0" presId="urn:microsoft.com/office/officeart/2005/8/layout/hierarchy6"/>
    <dgm:cxn modelId="{6290932D-F1F5-4A8F-AEB2-86469F1E5645}" type="presParOf" srcId="{A88F0D0A-72A4-4B5D-B0A7-0F9BD5683579}" destId="{9F588786-1845-44DC-9CE4-35ED2A78623B}" srcOrd="4" destOrd="0" presId="urn:microsoft.com/office/officeart/2005/8/layout/hierarchy6"/>
    <dgm:cxn modelId="{87C02D21-A6CD-4B19-8D03-03936377A500}" type="presParOf" srcId="{A88F0D0A-72A4-4B5D-B0A7-0F9BD5683579}" destId="{985398EE-BB61-4747-A4E2-290A826D0AB8}" srcOrd="5" destOrd="0" presId="urn:microsoft.com/office/officeart/2005/8/layout/hierarchy6"/>
    <dgm:cxn modelId="{0B216EAE-4A53-426C-B3EA-20FE847FB3AF}" type="presParOf" srcId="{985398EE-BB61-4747-A4E2-290A826D0AB8}" destId="{1C9A1DB3-B620-4E27-B2DC-76D0B4246EBA}" srcOrd="0" destOrd="0" presId="urn:microsoft.com/office/officeart/2005/8/layout/hierarchy6"/>
    <dgm:cxn modelId="{E09E7A2F-C708-4BCB-B8DF-EB8C8D8784C1}" type="presParOf" srcId="{985398EE-BB61-4747-A4E2-290A826D0AB8}" destId="{9ED2CB95-FC2B-4DEE-9277-DCB7DDC0437D}" srcOrd="1" destOrd="0" presId="urn:microsoft.com/office/officeart/2005/8/layout/hierarchy6"/>
    <dgm:cxn modelId="{CBDC365E-7FD1-4E32-9DD7-C2265FF015F2}" type="presParOf" srcId="{A88F0D0A-72A4-4B5D-B0A7-0F9BD5683579}" destId="{92CC6E24-E40E-45B6-9562-CC905BD5B4BC}" srcOrd="6" destOrd="0" presId="urn:microsoft.com/office/officeart/2005/8/layout/hierarchy6"/>
    <dgm:cxn modelId="{502D9F2F-9BB1-4FEA-B4F2-0B6D00682572}" type="presParOf" srcId="{A88F0D0A-72A4-4B5D-B0A7-0F9BD5683579}" destId="{B09F2125-1E5B-4011-A038-E5B8AD65E9E6}" srcOrd="7" destOrd="0" presId="urn:microsoft.com/office/officeart/2005/8/layout/hierarchy6"/>
    <dgm:cxn modelId="{8AB5D219-B1A8-4577-9FD0-9A8F590DB619}" type="presParOf" srcId="{B09F2125-1E5B-4011-A038-E5B8AD65E9E6}" destId="{14A4B9B4-3D5F-4C84-BC6F-411760D22703}" srcOrd="0" destOrd="0" presId="urn:microsoft.com/office/officeart/2005/8/layout/hierarchy6"/>
    <dgm:cxn modelId="{FDE7E7C3-31D8-4CBA-AFFD-BBAC31B82C4C}" type="presParOf" srcId="{B09F2125-1E5B-4011-A038-E5B8AD65E9E6}" destId="{B0FE776B-2996-42BE-9C20-D26E20ADD6CA}"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0A6FCC74-ACE4-4E72-9524-377C1730CA9C}" type="presParOf" srcId="{0810A678-E60C-4760-BC00-63A28DF49489}" destId="{8F07F99B-93BA-4DC2-B33F-3FE6E29EA551}" srcOrd="4" destOrd="0" presId="urn:microsoft.com/office/officeart/2005/8/layout/hierarchy6"/>
    <dgm:cxn modelId="{A13E5869-A58A-4952-A5F9-33904B97E9C4}" type="presParOf" srcId="{0810A678-E60C-4760-BC00-63A28DF49489}" destId="{C918A4CF-6101-43F9-BA9C-2A68D66288F7}" srcOrd="5" destOrd="0" presId="urn:microsoft.com/office/officeart/2005/8/layout/hierarchy6"/>
    <dgm:cxn modelId="{2755BE61-AB03-4C8A-AFBB-BBD3B3AC70D0}" type="presParOf" srcId="{C918A4CF-6101-43F9-BA9C-2A68D66288F7}" destId="{EB58192B-CA91-48C1-AFA1-71F8342A1FC4}" srcOrd="0" destOrd="0" presId="urn:microsoft.com/office/officeart/2005/8/layout/hierarchy6"/>
    <dgm:cxn modelId="{531BA352-7248-43FA-B06E-A8E1F87A938B}" type="presParOf" srcId="{C918A4CF-6101-43F9-BA9C-2A68D66288F7}" destId="{1ED08E15-1335-47AE-8ECE-CF291B9B5CFB}" srcOrd="1" destOrd="0" presId="urn:microsoft.com/office/officeart/2005/8/layout/hierarchy6"/>
    <dgm:cxn modelId="{77A6DE9B-BAD2-4DB4-B7BA-14EE29279994}" type="presParOf" srcId="{0810A678-E60C-4760-BC00-63A28DF49489}" destId="{E5E261E0-CCBC-4B5A-A904-F243E2AA53B0}" srcOrd="6" destOrd="0" presId="urn:microsoft.com/office/officeart/2005/8/layout/hierarchy6"/>
    <dgm:cxn modelId="{CC998C91-A6B7-47E0-BBBF-6F40B9428748}" type="presParOf" srcId="{0810A678-E60C-4760-BC00-63A28DF49489}" destId="{A28DAF53-A1BC-4030-9E28-A821B535C590}" srcOrd="7"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8" destOrd="0" presId="urn:microsoft.com/office/officeart/2005/8/layout/hierarchy6"/>
    <dgm:cxn modelId="{269459FE-844F-4787-9A50-922F7301D704}" type="presParOf" srcId="{0810A678-E60C-4760-BC00-63A28DF49489}" destId="{8C1F71A8-7336-4E9E-BE3C-D799F837D69C}" srcOrd="9"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EBA8B7DB-6598-4380-B1E1-363E74D81801}">
      <dgm:prSet phldrT="[Text]" custT="1"/>
      <dgm:spPr/>
      <dgm:t>
        <a:bodyPr anchor="t"/>
        <a:lstStyle/>
        <a:p>
          <a:r>
            <a:rPr lang="en-GB" sz="1600" dirty="0"/>
            <a:t>Articles</a:t>
          </a:r>
        </a:p>
      </dgm:t>
    </dgm:pt>
    <dgm:pt modelId="{6164C4B7-2FD3-411B-9DE0-6075F300ACD2}" type="parTrans" cxnId="{87D3581C-D266-48EA-8792-85153845A40B}">
      <dgm:prSet/>
      <dgm:spPr/>
      <dgm:t>
        <a:bodyPr/>
        <a:lstStyle/>
        <a:p>
          <a:endParaRPr lang="en-GB"/>
        </a:p>
      </dgm:t>
    </dgm:pt>
    <dgm:pt modelId="{5CBFAD1F-A7DA-4C31-B37B-1E4D9D55916A}" type="sibTrans" cxnId="{87D3581C-D266-48EA-8792-85153845A40B}">
      <dgm:prSet/>
      <dgm:spPr/>
      <dgm:t>
        <a:bodyPr/>
        <a:lstStyle/>
        <a:p>
          <a:endParaRPr lang="en-GB"/>
        </a:p>
      </dgm:t>
    </dgm:pt>
    <dgm:pt modelId="{4801CD27-9E90-4A40-A722-62C24B44C260}">
      <dgm:prSet phldrT="[Text]" custT="1"/>
      <dgm:spPr/>
      <dgm:t>
        <a:bodyPr/>
        <a:lstStyle/>
        <a:p>
          <a:r>
            <a:rPr lang="en-GB" sz="1800" dirty="0"/>
            <a:t>Determiners</a:t>
          </a:r>
          <a:endParaRPr lang="en-GB" sz="1000" dirty="0"/>
        </a:p>
      </dgm:t>
    </dgm:pt>
    <dgm:pt modelId="{ACE82301-C8F3-4A2F-B0ED-DCA78A9A2F98}" type="parTrans" cxnId="{ECCCB7AC-5C93-4255-A4FF-35AE22123293}">
      <dgm:prSet/>
      <dgm:spPr/>
      <dgm:t>
        <a:bodyPr/>
        <a:lstStyle/>
        <a:p>
          <a:endParaRPr lang="en-GB"/>
        </a:p>
      </dgm:t>
    </dgm:pt>
    <dgm:pt modelId="{61C11559-6DD9-4D97-9D0A-90C229B71AFD}" type="sibTrans" cxnId="{ECCCB7AC-5C93-4255-A4FF-35AE22123293}">
      <dgm:prSet/>
      <dgm:spPr/>
      <dgm:t>
        <a:bodyPr/>
        <a:lstStyle/>
        <a:p>
          <a:endParaRPr lang="en-GB"/>
        </a:p>
      </dgm:t>
    </dgm:pt>
    <dgm:pt modelId="{CDB567E2-794B-43D2-9498-C4D029886644}">
      <dgm:prSet phldrT="[Text]" custT="1"/>
      <dgm:spPr/>
      <dgm:t>
        <a:bodyPr/>
        <a:lstStyle/>
        <a:p>
          <a:r>
            <a:rPr lang="en-GB" sz="1600" dirty="0"/>
            <a:t>Definite article </a:t>
          </a:r>
          <a:br>
            <a:rPr lang="en-GB" sz="1600" dirty="0"/>
          </a:br>
          <a:r>
            <a:rPr lang="en-GB" sz="1600" dirty="0"/>
            <a:t>– the</a:t>
          </a:r>
        </a:p>
      </dgm:t>
    </dgm:pt>
    <dgm:pt modelId="{C8D2900C-C3E9-415A-8F99-62D6DEA579EE}" type="parTrans" cxnId="{3C207A33-1704-4502-A697-054AC597C677}">
      <dgm:prSet/>
      <dgm:spPr/>
      <dgm:t>
        <a:bodyPr/>
        <a:lstStyle/>
        <a:p>
          <a:endParaRPr lang="en-GB"/>
        </a:p>
      </dgm:t>
    </dgm:pt>
    <dgm:pt modelId="{A9B03153-F425-4A8A-B3B1-F4E445F32D4E}" type="sibTrans" cxnId="{3C207A33-1704-4502-A697-054AC597C677}">
      <dgm:prSet/>
      <dgm:spPr/>
      <dgm:t>
        <a:bodyPr/>
        <a:lstStyle/>
        <a:p>
          <a:endParaRPr lang="en-GB"/>
        </a:p>
      </dgm:t>
    </dgm:pt>
    <dgm:pt modelId="{47B9B19E-BC33-4764-9CCE-9F8E2F5DC9AB}">
      <dgm:prSet phldrT="[Text]" custT="1"/>
      <dgm:spPr/>
      <dgm:t>
        <a:bodyPr/>
        <a:lstStyle/>
        <a:p>
          <a:r>
            <a:rPr lang="en-GB" sz="1600" dirty="0"/>
            <a:t>Indefinite article </a:t>
          </a:r>
          <a:br>
            <a:rPr lang="en-GB" sz="1600" dirty="0"/>
          </a:br>
          <a:r>
            <a:rPr lang="en-GB" sz="1600" dirty="0"/>
            <a:t>– a/an</a:t>
          </a:r>
        </a:p>
      </dgm:t>
    </dgm:pt>
    <dgm:pt modelId="{209A22AA-17B4-4A11-8694-835630892C0F}" type="parTrans" cxnId="{F58D5995-E5F3-4233-A59E-C63C9D8A7AB7}">
      <dgm:prSet/>
      <dgm:spPr/>
      <dgm:t>
        <a:bodyPr/>
        <a:lstStyle/>
        <a:p>
          <a:endParaRPr lang="en-GB"/>
        </a:p>
      </dgm:t>
    </dgm:pt>
    <dgm:pt modelId="{3AE8FAC7-F236-46FE-AFF1-5D12D6064C28}" type="sibTrans" cxnId="{F58D5995-E5F3-4233-A59E-C63C9D8A7AB7}">
      <dgm:prSet/>
      <dgm:spPr/>
      <dgm:t>
        <a:bodyPr/>
        <a:lstStyle/>
        <a:p>
          <a:endParaRPr lang="en-GB"/>
        </a:p>
      </dgm:t>
    </dgm:pt>
    <dgm:pt modelId="{809F7A36-E0A4-47F4-99F0-AAC6571E73C7}">
      <dgm:prSet phldrT="[Text]" custT="1"/>
      <dgm:spPr/>
      <dgm:t>
        <a:bodyPr anchor="t"/>
        <a:lstStyle/>
        <a:p>
          <a:r>
            <a:rPr lang="en-GB" sz="1600" dirty="0"/>
            <a:t>Demonstratives</a:t>
          </a:r>
          <a:br>
            <a:rPr lang="en-GB" sz="1600" dirty="0"/>
          </a:br>
          <a:r>
            <a:rPr lang="en-GB" sz="1600" dirty="0"/>
            <a:t>– this, that, these, those</a:t>
          </a:r>
        </a:p>
      </dgm:t>
    </dgm:pt>
    <dgm:pt modelId="{CCF83404-B746-4453-B436-304E63714139}" type="parTrans" cxnId="{51525770-DECA-47E2-9E57-6E95EDCADC83}">
      <dgm:prSet/>
      <dgm:spPr/>
      <dgm:t>
        <a:bodyPr/>
        <a:lstStyle/>
        <a:p>
          <a:endParaRPr lang="en-GB"/>
        </a:p>
      </dgm:t>
    </dgm:pt>
    <dgm:pt modelId="{5EE379DF-88FB-4096-9E20-6D7B2D6A2DF3}" type="sibTrans" cxnId="{51525770-DECA-47E2-9E57-6E95EDCADC83}">
      <dgm:prSet/>
      <dgm:spPr/>
      <dgm:t>
        <a:bodyPr/>
        <a:lstStyle/>
        <a:p>
          <a:endParaRPr lang="en-GB"/>
        </a:p>
      </dgm:t>
    </dgm:pt>
    <dgm:pt modelId="{6862175F-8BBD-4724-B754-461EEC951839}">
      <dgm:prSet phldrT="[Text]" custT="1"/>
      <dgm:spPr/>
      <dgm:t>
        <a:bodyPr anchor="t"/>
        <a:lstStyle/>
        <a:p>
          <a:r>
            <a:rPr lang="en-GB" sz="1600" dirty="0"/>
            <a:t>Possessive determiners </a:t>
          </a:r>
          <a:br>
            <a:rPr lang="en-GB" sz="1600" dirty="0"/>
          </a:br>
          <a:r>
            <a:rPr lang="en-GB" sz="1600" dirty="0"/>
            <a:t>– my, your, his, her, …</a:t>
          </a:r>
        </a:p>
      </dgm:t>
    </dgm:pt>
    <dgm:pt modelId="{AFD2A036-3C19-4C88-BFCB-1D785DCF39C7}" type="parTrans" cxnId="{428ED31A-844F-47E8-8300-C90259E80438}">
      <dgm:prSet/>
      <dgm:spPr/>
      <dgm:t>
        <a:bodyPr/>
        <a:lstStyle/>
        <a:p>
          <a:endParaRPr lang="en-GB"/>
        </a:p>
      </dgm:t>
    </dgm:pt>
    <dgm:pt modelId="{F49DA3F9-E37F-4377-97F7-4F56576BF6D3}" type="sibTrans" cxnId="{428ED31A-844F-47E8-8300-C90259E80438}">
      <dgm:prSet/>
      <dgm:spPr/>
      <dgm:t>
        <a:bodyPr/>
        <a:lstStyle/>
        <a:p>
          <a:endParaRPr lang="en-GB"/>
        </a:p>
      </dgm:t>
    </dgm:pt>
    <dgm:pt modelId="{3097A3A3-D274-47F3-9B9C-B205AB76EBF3}">
      <dgm:prSet phldrT="[Text]" custT="1"/>
      <dgm:spPr/>
      <dgm:t>
        <a:bodyPr anchor="t"/>
        <a:lstStyle/>
        <a:p>
          <a:r>
            <a:rPr lang="en-GB" sz="1600" dirty="0"/>
            <a:t>Quantifiers</a:t>
          </a:r>
          <a:br>
            <a:rPr lang="en-GB" sz="1600" dirty="0"/>
          </a:br>
          <a:r>
            <a:rPr lang="en-GB" sz="1600" dirty="0"/>
            <a:t>– some, any, much, little, few,….</a:t>
          </a:r>
        </a:p>
      </dgm:t>
    </dgm:pt>
    <dgm:pt modelId="{A959DF64-0218-41CA-A823-7AD26E190642}" type="parTrans" cxnId="{C806D0C9-FFA0-4925-A58E-4305C767DAEC}">
      <dgm:prSet/>
      <dgm:spPr/>
      <dgm:t>
        <a:bodyPr/>
        <a:lstStyle/>
        <a:p>
          <a:endParaRPr lang="en-GB"/>
        </a:p>
      </dgm:t>
    </dgm:pt>
    <dgm:pt modelId="{1734A983-BCDA-4DFE-BB37-FD051B5F1379}" type="sibTrans" cxnId="{C806D0C9-FFA0-4925-A58E-4305C767DAEC}">
      <dgm:prSet/>
      <dgm:spPr/>
      <dgm:t>
        <a:bodyPr/>
        <a:lstStyle/>
        <a:p>
          <a:endParaRPr lang="en-GB"/>
        </a:p>
      </dgm:t>
    </dgm:pt>
    <dgm:pt modelId="{19248346-C6CE-4E86-AD10-6D079BEA21DD}">
      <dgm:prSet phldrT="[Text]" custT="1"/>
      <dgm:spPr/>
      <dgm:t>
        <a:bodyPr anchor="t"/>
        <a:lstStyle/>
        <a:p>
          <a:r>
            <a:rPr lang="en-GB" sz="1600" dirty="0"/>
            <a:t>Numbers </a:t>
          </a:r>
          <a:br>
            <a:rPr lang="en-GB" sz="1600" dirty="0"/>
          </a:br>
          <a:r>
            <a:rPr lang="en-GB" sz="1600" dirty="0"/>
            <a:t>– one, two, three,…</a:t>
          </a:r>
        </a:p>
      </dgm:t>
    </dgm:pt>
    <dgm:pt modelId="{BCB062A4-36BE-4B7E-A54A-40FBB6CEAB17}" type="parTrans" cxnId="{E244AF0B-A0C0-46D0-A140-4ECE8397390E}">
      <dgm:prSet/>
      <dgm:spPr/>
      <dgm:t>
        <a:bodyPr/>
        <a:lstStyle/>
        <a:p>
          <a:endParaRPr lang="en-GB"/>
        </a:p>
      </dgm:t>
    </dgm:pt>
    <dgm:pt modelId="{DA66AFC9-CD9C-44E1-9A75-48DDC1850B8D}" type="sibTrans" cxnId="{E244AF0B-A0C0-46D0-A140-4ECE8397390E}">
      <dgm:prSet/>
      <dgm:spPr/>
      <dgm:t>
        <a:bodyPr/>
        <a:lstStyle/>
        <a:p>
          <a:endParaRPr lang="en-GB"/>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738258D4-CF0B-4F08-99B9-59B1B475C87B}" type="pres">
      <dgm:prSet presAssocID="{4801CD27-9E90-4A40-A722-62C24B44C260}" presName="Name14" presStyleCnt="0"/>
      <dgm:spPr/>
    </dgm:pt>
    <dgm:pt modelId="{83C3996A-2D7D-4F7E-9555-A8365D39F320}" type="pres">
      <dgm:prSet presAssocID="{4801CD27-9E90-4A40-A722-62C24B44C260}" presName="level1Shape" presStyleLbl="node0" presStyleIdx="0" presStyleCnt="1" custScaleX="135243" custScaleY="63559">
        <dgm:presLayoutVars>
          <dgm:chPref val="3"/>
        </dgm:presLayoutVars>
      </dgm:prSet>
      <dgm:spPr/>
    </dgm:pt>
    <dgm:pt modelId="{C7780FC5-65E7-4321-801E-E9A60ACDA7D7}" type="pres">
      <dgm:prSet presAssocID="{4801CD27-9E90-4A40-A722-62C24B44C260}" presName="hierChild2" presStyleCnt="0"/>
      <dgm:spPr/>
    </dgm:pt>
    <dgm:pt modelId="{67357A81-5F47-46C8-8791-23DB6B665016}" type="pres">
      <dgm:prSet presAssocID="{6164C4B7-2FD3-411B-9DE0-6075F300ACD2}" presName="Name19" presStyleLbl="parChTrans1D2" presStyleIdx="0" presStyleCnt="5"/>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0" presStyleCnt="5" custScaleY="159844"/>
      <dgm:spPr/>
    </dgm:pt>
    <dgm:pt modelId="{F965F83D-9EC5-422A-AC7F-21013E865C34}" type="pres">
      <dgm:prSet presAssocID="{EBA8B7DB-6598-4380-B1E1-363E74D81801}" presName="hierChild3" presStyleCnt="0"/>
      <dgm:spPr/>
    </dgm:pt>
    <dgm:pt modelId="{26934A06-CE6D-40AE-9D89-B3D6D7500265}" type="pres">
      <dgm:prSet presAssocID="{C8D2900C-C3E9-415A-8F99-62D6DEA579EE}" presName="Name19" presStyleLbl="parChTrans1D3" presStyleIdx="0" presStyleCnt="2"/>
      <dgm:spPr/>
    </dgm:pt>
    <dgm:pt modelId="{41C6D968-40B4-4AF1-81AF-EE8655050652}" type="pres">
      <dgm:prSet presAssocID="{CDB567E2-794B-43D2-9498-C4D029886644}" presName="Name21" presStyleCnt="0"/>
      <dgm:spPr/>
    </dgm:pt>
    <dgm:pt modelId="{36EF3AAA-80FE-47BF-AE5D-64189888493A}" type="pres">
      <dgm:prSet presAssocID="{CDB567E2-794B-43D2-9498-C4D029886644}" presName="level2Shape" presStyleLbl="node3" presStyleIdx="0" presStyleCnt="2" custScaleX="141965" custScaleY="117726"/>
      <dgm:spPr/>
    </dgm:pt>
    <dgm:pt modelId="{BC172CA0-C9BE-46DF-9E3B-98D20FF7DE4B}" type="pres">
      <dgm:prSet presAssocID="{CDB567E2-794B-43D2-9498-C4D029886644}" presName="hierChild3" presStyleCnt="0"/>
      <dgm:spPr/>
    </dgm:pt>
    <dgm:pt modelId="{99610967-A998-4EEC-B02E-C1E5E0C9D298}" type="pres">
      <dgm:prSet presAssocID="{209A22AA-17B4-4A11-8694-835630892C0F}" presName="Name19" presStyleLbl="parChTrans1D3" presStyleIdx="1" presStyleCnt="2"/>
      <dgm:spPr/>
    </dgm:pt>
    <dgm:pt modelId="{C12C57B5-9DB7-40A8-B468-A44230681E13}" type="pres">
      <dgm:prSet presAssocID="{47B9B19E-BC33-4764-9CCE-9F8E2F5DC9AB}" presName="Name21" presStyleCnt="0"/>
      <dgm:spPr/>
    </dgm:pt>
    <dgm:pt modelId="{5C5CF821-6ED1-41F2-8B60-D17A0A641A7E}" type="pres">
      <dgm:prSet presAssocID="{47B9B19E-BC33-4764-9CCE-9F8E2F5DC9AB}" presName="level2Shape" presStyleLbl="node3" presStyleIdx="1" presStyleCnt="2" custScaleX="141965" custScaleY="117726"/>
      <dgm:spPr/>
    </dgm:pt>
    <dgm:pt modelId="{F2E8BA51-20B0-467C-A177-152809E63C1C}" type="pres">
      <dgm:prSet presAssocID="{47B9B19E-BC33-4764-9CCE-9F8E2F5DC9AB}" presName="hierChild3" presStyleCnt="0"/>
      <dgm:spPr/>
    </dgm:pt>
    <dgm:pt modelId="{87D0AECE-8AE2-418A-803A-E31B6412F1F1}" type="pres">
      <dgm:prSet presAssocID="{CCF83404-B746-4453-B436-304E63714139}" presName="Name19" presStyleLbl="parChTrans1D2" presStyleIdx="1" presStyleCnt="5"/>
      <dgm:spPr/>
    </dgm:pt>
    <dgm:pt modelId="{9D9E9C87-7AB2-4B61-B486-FC87E53240BD}" type="pres">
      <dgm:prSet presAssocID="{809F7A36-E0A4-47F4-99F0-AAC6571E73C7}" presName="Name21" presStyleCnt="0"/>
      <dgm:spPr/>
    </dgm:pt>
    <dgm:pt modelId="{93FFE988-18A5-46A3-A736-600D0A89243C}" type="pres">
      <dgm:prSet presAssocID="{809F7A36-E0A4-47F4-99F0-AAC6571E73C7}" presName="level2Shape" presStyleLbl="node2" presStyleIdx="1" presStyleCnt="5" custScaleX="127861" custScaleY="159844"/>
      <dgm:spPr/>
    </dgm:pt>
    <dgm:pt modelId="{0990EE45-583F-41ED-93FB-488DF558AAB4}" type="pres">
      <dgm:prSet presAssocID="{809F7A36-E0A4-47F4-99F0-AAC6571E73C7}" presName="hierChild3" presStyleCnt="0"/>
      <dgm:spPr/>
    </dgm:pt>
    <dgm:pt modelId="{6D79F83B-243E-4885-964B-A05DC40D98EF}" type="pres">
      <dgm:prSet presAssocID="{AFD2A036-3C19-4C88-BFCB-1D785DCF39C7}" presName="Name19" presStyleLbl="parChTrans1D2" presStyleIdx="2" presStyleCnt="5"/>
      <dgm:spPr/>
    </dgm:pt>
    <dgm:pt modelId="{B6A2E174-B480-43B4-92BE-F958A7D3F634}" type="pres">
      <dgm:prSet presAssocID="{6862175F-8BBD-4724-B754-461EEC951839}" presName="Name21" presStyleCnt="0"/>
      <dgm:spPr/>
    </dgm:pt>
    <dgm:pt modelId="{9F693881-05F8-4138-8291-EFFF7D04DEAE}" type="pres">
      <dgm:prSet presAssocID="{6862175F-8BBD-4724-B754-461EEC951839}" presName="level2Shape" presStyleLbl="node2" presStyleIdx="2" presStyleCnt="5" custScaleX="127809" custScaleY="159844"/>
      <dgm:spPr/>
    </dgm:pt>
    <dgm:pt modelId="{14C6CE70-3925-4B0E-A6B1-A1AB84CEFB1F}" type="pres">
      <dgm:prSet presAssocID="{6862175F-8BBD-4724-B754-461EEC951839}" presName="hierChild3" presStyleCnt="0"/>
      <dgm:spPr/>
    </dgm:pt>
    <dgm:pt modelId="{0C8583EE-6F0A-4FF8-AA27-CD943EC7417C}" type="pres">
      <dgm:prSet presAssocID="{A959DF64-0218-41CA-A823-7AD26E190642}" presName="Name19" presStyleLbl="parChTrans1D2" presStyleIdx="3" presStyleCnt="5"/>
      <dgm:spPr/>
    </dgm:pt>
    <dgm:pt modelId="{884BEBF5-3576-4276-96C7-BCCF2DC32961}" type="pres">
      <dgm:prSet presAssocID="{3097A3A3-D274-47F3-9B9C-B205AB76EBF3}" presName="Name21" presStyleCnt="0"/>
      <dgm:spPr/>
    </dgm:pt>
    <dgm:pt modelId="{7DAB672B-35F9-4F9B-8BAE-31BE4512A7EE}" type="pres">
      <dgm:prSet presAssocID="{3097A3A3-D274-47F3-9B9C-B205AB76EBF3}" presName="level2Shape" presStyleLbl="node2" presStyleIdx="3" presStyleCnt="5" custScaleY="159844"/>
      <dgm:spPr/>
    </dgm:pt>
    <dgm:pt modelId="{2D6A5867-9342-4B70-A614-1F523CA90B32}" type="pres">
      <dgm:prSet presAssocID="{3097A3A3-D274-47F3-9B9C-B205AB76EBF3}" presName="hierChild3" presStyleCnt="0"/>
      <dgm:spPr/>
    </dgm:pt>
    <dgm:pt modelId="{ACC5A725-40CC-4F56-8BD5-14ED2ABB7834}" type="pres">
      <dgm:prSet presAssocID="{BCB062A4-36BE-4B7E-A54A-40FBB6CEAB17}" presName="Name19" presStyleLbl="parChTrans1D2" presStyleIdx="4" presStyleCnt="5"/>
      <dgm:spPr/>
    </dgm:pt>
    <dgm:pt modelId="{9AD96106-9C04-4586-8FE6-E891D49FB8F3}" type="pres">
      <dgm:prSet presAssocID="{19248346-C6CE-4E86-AD10-6D079BEA21DD}" presName="Name21" presStyleCnt="0"/>
      <dgm:spPr/>
    </dgm:pt>
    <dgm:pt modelId="{A6F63D2B-AD8D-428D-9246-E07C4334FC82}" type="pres">
      <dgm:prSet presAssocID="{19248346-C6CE-4E86-AD10-6D079BEA21DD}" presName="level2Shape" presStyleLbl="node2" presStyleIdx="4" presStyleCnt="5" custScaleY="159844"/>
      <dgm:spPr/>
    </dgm:pt>
    <dgm:pt modelId="{E7A57B7C-C5DF-409C-917F-5838C7CCED60}" type="pres">
      <dgm:prSet presAssocID="{19248346-C6CE-4E86-AD10-6D079BEA21DD}" presName="hierChild3" presStyleCnt="0"/>
      <dgm:spPr/>
    </dgm:pt>
    <dgm:pt modelId="{01B7F2F2-C0CC-4AE7-A276-8E5DDF45CF20}" type="pres">
      <dgm:prSet presAssocID="{B00D88DA-D829-422F-A217-5740EE5A402F}" presName="bgShapesFlow" presStyleCnt="0"/>
      <dgm:spPr/>
    </dgm:pt>
  </dgm:ptLst>
  <dgm:cxnLst>
    <dgm:cxn modelId="{F4F79507-D13B-410C-BD9B-8F3D95EB2E54}" type="presOf" srcId="{A959DF64-0218-41CA-A823-7AD26E190642}" destId="{0C8583EE-6F0A-4FF8-AA27-CD943EC7417C}" srcOrd="0" destOrd="0" presId="urn:microsoft.com/office/officeart/2005/8/layout/hierarchy6"/>
    <dgm:cxn modelId="{E244AF0B-A0C0-46D0-A140-4ECE8397390E}" srcId="{4801CD27-9E90-4A40-A722-62C24B44C260}" destId="{19248346-C6CE-4E86-AD10-6D079BEA21DD}" srcOrd="4" destOrd="0" parTransId="{BCB062A4-36BE-4B7E-A54A-40FBB6CEAB17}" sibTransId="{DA66AFC9-CD9C-44E1-9A75-48DDC1850B8D}"/>
    <dgm:cxn modelId="{428ED31A-844F-47E8-8300-C90259E80438}" srcId="{4801CD27-9E90-4A40-A722-62C24B44C260}" destId="{6862175F-8BBD-4724-B754-461EEC951839}" srcOrd="2" destOrd="0" parTransId="{AFD2A036-3C19-4C88-BFCB-1D785DCF39C7}" sibTransId="{F49DA3F9-E37F-4377-97F7-4F56576BF6D3}"/>
    <dgm:cxn modelId="{87D3581C-D266-48EA-8792-85153845A40B}" srcId="{4801CD27-9E90-4A40-A722-62C24B44C260}" destId="{EBA8B7DB-6598-4380-B1E1-363E74D81801}" srcOrd="0" destOrd="0" parTransId="{6164C4B7-2FD3-411B-9DE0-6075F300ACD2}" sibTransId="{5CBFAD1F-A7DA-4C31-B37B-1E4D9D55916A}"/>
    <dgm:cxn modelId="{87391132-4D65-4A4C-B4A8-E14100D91E49}" type="presOf" srcId="{CDB567E2-794B-43D2-9498-C4D029886644}" destId="{36EF3AAA-80FE-47BF-AE5D-64189888493A}" srcOrd="0" destOrd="0" presId="urn:microsoft.com/office/officeart/2005/8/layout/hierarchy6"/>
    <dgm:cxn modelId="{3C207A33-1704-4502-A697-054AC597C677}" srcId="{EBA8B7DB-6598-4380-B1E1-363E74D81801}" destId="{CDB567E2-794B-43D2-9498-C4D029886644}" srcOrd="0" destOrd="0" parTransId="{C8D2900C-C3E9-415A-8F99-62D6DEA579EE}" sibTransId="{A9B03153-F425-4A8A-B3B1-F4E445F32D4E}"/>
    <dgm:cxn modelId="{BAACB139-A951-4DA4-AAD7-69AE5DB88733}" type="presOf" srcId="{19248346-C6CE-4E86-AD10-6D079BEA21DD}" destId="{A6F63D2B-AD8D-428D-9246-E07C4334FC82}" srcOrd="0" destOrd="0" presId="urn:microsoft.com/office/officeart/2005/8/layout/hierarchy6"/>
    <dgm:cxn modelId="{33AA0A3B-4B7C-43E4-8D60-9942F7792C6F}" type="presOf" srcId="{CCF83404-B746-4453-B436-304E63714139}" destId="{87D0AECE-8AE2-418A-803A-E31B6412F1F1}" srcOrd="0" destOrd="0" presId="urn:microsoft.com/office/officeart/2005/8/layout/hierarchy6"/>
    <dgm:cxn modelId="{4F30C83F-C659-4C45-B3FE-BF2AAE8CC347}" type="presOf" srcId="{6862175F-8BBD-4724-B754-461EEC951839}" destId="{9F693881-05F8-4138-8291-EFFF7D04DEAE}" srcOrd="0" destOrd="0" presId="urn:microsoft.com/office/officeart/2005/8/layout/hierarchy6"/>
    <dgm:cxn modelId="{08E2CC3F-55BA-4B3E-8CD9-0FEDAA75ADB0}" type="presOf" srcId="{BCB062A4-36BE-4B7E-A54A-40FBB6CEAB17}" destId="{ACC5A725-40CC-4F56-8BD5-14ED2ABB7834}" srcOrd="0" destOrd="0" presId="urn:microsoft.com/office/officeart/2005/8/layout/hierarchy6"/>
    <dgm:cxn modelId="{99CAA565-F3D0-447F-928B-9DC034D71100}" type="presOf" srcId="{C8D2900C-C3E9-415A-8F99-62D6DEA579EE}" destId="{26934A06-CE6D-40AE-9D89-B3D6D7500265}" srcOrd="0" destOrd="0" presId="urn:microsoft.com/office/officeart/2005/8/layout/hierarchy6"/>
    <dgm:cxn modelId="{25D3156E-E09F-4208-B5C3-0075095BD64C}" type="presOf" srcId="{809F7A36-E0A4-47F4-99F0-AAC6571E73C7}" destId="{93FFE988-18A5-46A3-A736-600D0A89243C}" srcOrd="0" destOrd="0" presId="urn:microsoft.com/office/officeart/2005/8/layout/hierarchy6"/>
    <dgm:cxn modelId="{51525770-DECA-47E2-9E57-6E95EDCADC83}" srcId="{4801CD27-9E90-4A40-A722-62C24B44C260}" destId="{809F7A36-E0A4-47F4-99F0-AAC6571E73C7}" srcOrd="1" destOrd="0" parTransId="{CCF83404-B746-4453-B436-304E63714139}" sibTransId="{5EE379DF-88FB-4096-9E20-6D7B2D6A2DF3}"/>
    <dgm:cxn modelId="{6DA3DF73-C290-4C7C-8A12-50967054DDFA}" type="presOf" srcId="{209A22AA-17B4-4A11-8694-835630892C0F}" destId="{99610967-A998-4EEC-B02E-C1E5E0C9D298}" srcOrd="0" destOrd="0" presId="urn:microsoft.com/office/officeart/2005/8/layout/hierarchy6"/>
    <dgm:cxn modelId="{00B70780-4411-4EED-9584-C40BCF2D4668}" type="presOf" srcId="{EBA8B7DB-6598-4380-B1E1-363E74D81801}" destId="{F363464E-03AD-4819-BCA0-0FA469D48E0C}" srcOrd="0" destOrd="0" presId="urn:microsoft.com/office/officeart/2005/8/layout/hierarchy6"/>
    <dgm:cxn modelId="{FB577B82-46FA-4383-8E8E-066E78F83263}" type="presOf" srcId="{3097A3A3-D274-47F3-9B9C-B205AB76EBF3}" destId="{7DAB672B-35F9-4F9B-8BAE-31BE4512A7EE}" srcOrd="0" destOrd="0" presId="urn:microsoft.com/office/officeart/2005/8/layout/hierarchy6"/>
    <dgm:cxn modelId="{239BCC88-771B-4A88-85D2-32EB82FF88C2}" type="presOf" srcId="{AFD2A036-3C19-4C88-BFCB-1D785DCF39C7}" destId="{6D79F83B-243E-4885-964B-A05DC40D98EF}" srcOrd="0" destOrd="0" presId="urn:microsoft.com/office/officeart/2005/8/layout/hierarchy6"/>
    <dgm:cxn modelId="{F58D5995-E5F3-4233-A59E-C63C9D8A7AB7}" srcId="{EBA8B7DB-6598-4380-B1E1-363E74D81801}" destId="{47B9B19E-BC33-4764-9CCE-9F8E2F5DC9AB}" srcOrd="1" destOrd="0" parTransId="{209A22AA-17B4-4A11-8694-835630892C0F}" sibTransId="{3AE8FAC7-F236-46FE-AFF1-5D12D6064C28}"/>
    <dgm:cxn modelId="{ECCCB7AC-5C93-4255-A4FF-35AE22123293}" srcId="{B00D88DA-D829-422F-A217-5740EE5A402F}" destId="{4801CD27-9E90-4A40-A722-62C24B44C260}" srcOrd="0" destOrd="0" parTransId="{ACE82301-C8F3-4A2F-B0ED-DCA78A9A2F98}" sibTransId="{61C11559-6DD9-4D97-9D0A-90C229B71AFD}"/>
    <dgm:cxn modelId="{6E8E10C7-9D4D-48DF-AE8D-6775ED8FC6D5}" type="presOf" srcId="{47B9B19E-BC33-4764-9CCE-9F8E2F5DC9AB}" destId="{5C5CF821-6ED1-41F2-8B60-D17A0A641A7E}" srcOrd="0" destOrd="0" presId="urn:microsoft.com/office/officeart/2005/8/layout/hierarchy6"/>
    <dgm:cxn modelId="{C806D0C9-FFA0-4925-A58E-4305C767DAEC}" srcId="{4801CD27-9E90-4A40-A722-62C24B44C260}" destId="{3097A3A3-D274-47F3-9B9C-B205AB76EBF3}" srcOrd="3" destOrd="0" parTransId="{A959DF64-0218-41CA-A823-7AD26E190642}" sibTransId="{1734A983-BCDA-4DFE-BB37-FD051B5F1379}"/>
    <dgm:cxn modelId="{435BBBDD-E593-4824-9209-B557A4C51DA1}" type="presOf" srcId="{4801CD27-9E90-4A40-A722-62C24B44C260}" destId="{83C3996A-2D7D-4F7E-9555-A8365D39F320}"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EABBE4FB-8663-44D5-8838-3BB73F05F1BF}" type="presOf" srcId="{6164C4B7-2FD3-411B-9DE0-6075F300ACD2}" destId="{67357A81-5F47-46C8-8791-23DB6B665016}"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BABF0FD6-F827-4787-A33D-CC91CD735CB9}" type="presParOf" srcId="{9946BB4B-0D0D-4192-B468-E6FAAB5AE8F3}" destId="{738258D4-CF0B-4F08-99B9-59B1B475C87B}" srcOrd="0" destOrd="0" presId="urn:microsoft.com/office/officeart/2005/8/layout/hierarchy6"/>
    <dgm:cxn modelId="{FFD64CF1-0D15-4C88-A8E9-10A785190134}" type="presParOf" srcId="{738258D4-CF0B-4F08-99B9-59B1B475C87B}" destId="{83C3996A-2D7D-4F7E-9555-A8365D39F320}" srcOrd="0" destOrd="0" presId="urn:microsoft.com/office/officeart/2005/8/layout/hierarchy6"/>
    <dgm:cxn modelId="{ABE781EA-7F9E-4B5D-9A35-275A87CD799D}" type="presParOf" srcId="{738258D4-CF0B-4F08-99B9-59B1B475C87B}" destId="{C7780FC5-65E7-4321-801E-E9A60ACDA7D7}" srcOrd="1" destOrd="0" presId="urn:microsoft.com/office/officeart/2005/8/layout/hierarchy6"/>
    <dgm:cxn modelId="{39AB8E15-6F18-4A1E-A4E9-D4CCCEAA95F8}" type="presParOf" srcId="{C7780FC5-65E7-4321-801E-E9A60ACDA7D7}" destId="{67357A81-5F47-46C8-8791-23DB6B665016}" srcOrd="0" destOrd="0" presId="urn:microsoft.com/office/officeart/2005/8/layout/hierarchy6"/>
    <dgm:cxn modelId="{96F66BC9-84FF-4474-9F18-000DF238AA9E}" type="presParOf" srcId="{C7780FC5-65E7-4321-801E-E9A60ACDA7D7}" destId="{7278A374-6AC7-4093-98A6-F87C32FEBB05}" srcOrd="1" destOrd="0" presId="urn:microsoft.com/office/officeart/2005/8/layout/hierarchy6"/>
    <dgm:cxn modelId="{77B6A331-96D8-45C8-8217-0137DC70BCC8}" type="presParOf" srcId="{7278A374-6AC7-4093-98A6-F87C32FEBB05}" destId="{F363464E-03AD-4819-BCA0-0FA469D48E0C}" srcOrd="0" destOrd="0" presId="urn:microsoft.com/office/officeart/2005/8/layout/hierarchy6"/>
    <dgm:cxn modelId="{3CAE9E2E-5A08-4529-93ED-27D3870CD74E}" type="presParOf" srcId="{7278A374-6AC7-4093-98A6-F87C32FEBB05}" destId="{F965F83D-9EC5-422A-AC7F-21013E865C34}" srcOrd="1" destOrd="0" presId="urn:microsoft.com/office/officeart/2005/8/layout/hierarchy6"/>
    <dgm:cxn modelId="{9DBDF29A-EC7C-49DB-928B-351A3B436B5B}" type="presParOf" srcId="{F965F83D-9EC5-422A-AC7F-21013E865C34}" destId="{26934A06-CE6D-40AE-9D89-B3D6D7500265}" srcOrd="0" destOrd="0" presId="urn:microsoft.com/office/officeart/2005/8/layout/hierarchy6"/>
    <dgm:cxn modelId="{70C93348-4F76-4784-AFFC-48E861A66C3C}" type="presParOf" srcId="{F965F83D-9EC5-422A-AC7F-21013E865C34}" destId="{41C6D968-40B4-4AF1-81AF-EE8655050652}" srcOrd="1" destOrd="0" presId="urn:microsoft.com/office/officeart/2005/8/layout/hierarchy6"/>
    <dgm:cxn modelId="{35C2E8E4-F8C7-4018-B09C-2FFB0AA20A8C}" type="presParOf" srcId="{41C6D968-40B4-4AF1-81AF-EE8655050652}" destId="{36EF3AAA-80FE-47BF-AE5D-64189888493A}" srcOrd="0" destOrd="0" presId="urn:microsoft.com/office/officeart/2005/8/layout/hierarchy6"/>
    <dgm:cxn modelId="{E539FAD0-AFB2-47C3-8C89-21BD748123D6}" type="presParOf" srcId="{41C6D968-40B4-4AF1-81AF-EE8655050652}" destId="{BC172CA0-C9BE-46DF-9E3B-98D20FF7DE4B}" srcOrd="1" destOrd="0" presId="urn:microsoft.com/office/officeart/2005/8/layout/hierarchy6"/>
    <dgm:cxn modelId="{DC764FFE-A021-4FAD-996C-6D183EFBC368}" type="presParOf" srcId="{F965F83D-9EC5-422A-AC7F-21013E865C34}" destId="{99610967-A998-4EEC-B02E-C1E5E0C9D298}" srcOrd="2" destOrd="0" presId="urn:microsoft.com/office/officeart/2005/8/layout/hierarchy6"/>
    <dgm:cxn modelId="{4FD19D55-851B-48EB-9F5E-3492FDCC37D4}" type="presParOf" srcId="{F965F83D-9EC5-422A-AC7F-21013E865C34}" destId="{C12C57B5-9DB7-40A8-B468-A44230681E13}" srcOrd="3" destOrd="0" presId="urn:microsoft.com/office/officeart/2005/8/layout/hierarchy6"/>
    <dgm:cxn modelId="{F2DEDEC4-8500-4299-998B-2678630F1FE5}" type="presParOf" srcId="{C12C57B5-9DB7-40A8-B468-A44230681E13}" destId="{5C5CF821-6ED1-41F2-8B60-D17A0A641A7E}" srcOrd="0" destOrd="0" presId="urn:microsoft.com/office/officeart/2005/8/layout/hierarchy6"/>
    <dgm:cxn modelId="{B90CACAC-D5B7-4400-B439-F984CEDA4C45}" type="presParOf" srcId="{C12C57B5-9DB7-40A8-B468-A44230681E13}" destId="{F2E8BA51-20B0-467C-A177-152809E63C1C}" srcOrd="1" destOrd="0" presId="urn:microsoft.com/office/officeart/2005/8/layout/hierarchy6"/>
    <dgm:cxn modelId="{F4297D0E-2674-400A-9511-1CD4967A8EAB}" type="presParOf" srcId="{C7780FC5-65E7-4321-801E-E9A60ACDA7D7}" destId="{87D0AECE-8AE2-418A-803A-E31B6412F1F1}" srcOrd="2" destOrd="0" presId="urn:microsoft.com/office/officeart/2005/8/layout/hierarchy6"/>
    <dgm:cxn modelId="{4A4A2BA4-DDB2-42AC-BC15-27FF80183B18}" type="presParOf" srcId="{C7780FC5-65E7-4321-801E-E9A60ACDA7D7}" destId="{9D9E9C87-7AB2-4B61-B486-FC87E53240BD}" srcOrd="3" destOrd="0" presId="urn:microsoft.com/office/officeart/2005/8/layout/hierarchy6"/>
    <dgm:cxn modelId="{EFB1059E-7730-4662-870F-212CD2007E88}" type="presParOf" srcId="{9D9E9C87-7AB2-4B61-B486-FC87E53240BD}" destId="{93FFE988-18A5-46A3-A736-600D0A89243C}" srcOrd="0" destOrd="0" presId="urn:microsoft.com/office/officeart/2005/8/layout/hierarchy6"/>
    <dgm:cxn modelId="{43D10745-AABF-499B-BC3D-D803F10A65F3}" type="presParOf" srcId="{9D9E9C87-7AB2-4B61-B486-FC87E53240BD}" destId="{0990EE45-583F-41ED-93FB-488DF558AAB4}" srcOrd="1" destOrd="0" presId="urn:microsoft.com/office/officeart/2005/8/layout/hierarchy6"/>
    <dgm:cxn modelId="{29445668-FF1B-46CB-8CE8-863F93F9CA08}" type="presParOf" srcId="{C7780FC5-65E7-4321-801E-E9A60ACDA7D7}" destId="{6D79F83B-243E-4885-964B-A05DC40D98EF}" srcOrd="4" destOrd="0" presId="urn:microsoft.com/office/officeart/2005/8/layout/hierarchy6"/>
    <dgm:cxn modelId="{7061D18D-C18A-41D9-B4B6-06E76558C300}" type="presParOf" srcId="{C7780FC5-65E7-4321-801E-E9A60ACDA7D7}" destId="{B6A2E174-B480-43B4-92BE-F958A7D3F634}" srcOrd="5" destOrd="0" presId="urn:microsoft.com/office/officeart/2005/8/layout/hierarchy6"/>
    <dgm:cxn modelId="{3E9D80AE-F954-442F-9149-4438BC8BD61F}" type="presParOf" srcId="{B6A2E174-B480-43B4-92BE-F958A7D3F634}" destId="{9F693881-05F8-4138-8291-EFFF7D04DEAE}" srcOrd="0" destOrd="0" presId="urn:microsoft.com/office/officeart/2005/8/layout/hierarchy6"/>
    <dgm:cxn modelId="{64D204AA-382C-4BE6-8845-4ABD158B6AB9}" type="presParOf" srcId="{B6A2E174-B480-43B4-92BE-F958A7D3F634}" destId="{14C6CE70-3925-4B0E-A6B1-A1AB84CEFB1F}" srcOrd="1" destOrd="0" presId="urn:microsoft.com/office/officeart/2005/8/layout/hierarchy6"/>
    <dgm:cxn modelId="{680A5A3A-B7EC-404F-8169-F27395F865DC}" type="presParOf" srcId="{C7780FC5-65E7-4321-801E-E9A60ACDA7D7}" destId="{0C8583EE-6F0A-4FF8-AA27-CD943EC7417C}" srcOrd="6" destOrd="0" presId="urn:microsoft.com/office/officeart/2005/8/layout/hierarchy6"/>
    <dgm:cxn modelId="{F583FE8E-BC68-45BD-A27D-D42328860EFC}" type="presParOf" srcId="{C7780FC5-65E7-4321-801E-E9A60ACDA7D7}" destId="{884BEBF5-3576-4276-96C7-BCCF2DC32961}" srcOrd="7" destOrd="0" presId="urn:microsoft.com/office/officeart/2005/8/layout/hierarchy6"/>
    <dgm:cxn modelId="{580CA0A8-3992-4ADB-9661-0F1B88D59D13}" type="presParOf" srcId="{884BEBF5-3576-4276-96C7-BCCF2DC32961}" destId="{7DAB672B-35F9-4F9B-8BAE-31BE4512A7EE}" srcOrd="0" destOrd="0" presId="urn:microsoft.com/office/officeart/2005/8/layout/hierarchy6"/>
    <dgm:cxn modelId="{210B4DDC-C1F3-424E-8DE6-34B9322A95C7}" type="presParOf" srcId="{884BEBF5-3576-4276-96C7-BCCF2DC32961}" destId="{2D6A5867-9342-4B70-A614-1F523CA90B32}" srcOrd="1" destOrd="0" presId="urn:microsoft.com/office/officeart/2005/8/layout/hierarchy6"/>
    <dgm:cxn modelId="{445D8772-2F15-46BF-A1D8-69BDC90F0A0A}" type="presParOf" srcId="{C7780FC5-65E7-4321-801E-E9A60ACDA7D7}" destId="{ACC5A725-40CC-4F56-8BD5-14ED2ABB7834}" srcOrd="8" destOrd="0" presId="urn:microsoft.com/office/officeart/2005/8/layout/hierarchy6"/>
    <dgm:cxn modelId="{D8A448D0-02F7-41D9-BFB6-F049DF52EA6F}" type="presParOf" srcId="{C7780FC5-65E7-4321-801E-E9A60ACDA7D7}" destId="{9AD96106-9C04-4586-8FE6-E891D49FB8F3}" srcOrd="9" destOrd="0" presId="urn:microsoft.com/office/officeart/2005/8/layout/hierarchy6"/>
    <dgm:cxn modelId="{630E2D3A-3F94-4B9C-8CD1-405C4B6FB5F0}" type="presParOf" srcId="{9AD96106-9C04-4586-8FE6-E891D49FB8F3}" destId="{A6F63D2B-AD8D-428D-9246-E07C4334FC82}" srcOrd="0" destOrd="0" presId="urn:microsoft.com/office/officeart/2005/8/layout/hierarchy6"/>
    <dgm:cxn modelId="{4CF35A51-D7D7-4764-961B-9ED3470FEDFC}" type="presParOf" srcId="{9AD96106-9C04-4586-8FE6-E891D49FB8F3}" destId="{E7A57B7C-C5DF-409C-917F-5838C7CCED60}"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 Phrase</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8CC501B0-1DFC-4223-A610-7D4974D290B5}">
      <dgm:prSet phldrT="[Text]" custT="1"/>
      <dgm:spPr/>
      <dgm:t>
        <a:bodyPr/>
        <a:lstStyle/>
        <a:p>
          <a:r>
            <a:rPr lang="en-GB" sz="1400" dirty="0"/>
            <a:t>Connectives</a:t>
          </a:r>
        </a:p>
      </dgm:t>
    </dgm:pt>
    <dgm:pt modelId="{925BD750-4512-440D-AB38-9BEA6B5EA35D}" type="parTrans" cxnId="{5989A0A6-6858-4CC3-8D67-A7735E6686F3}">
      <dgm:prSet/>
      <dgm:spPr/>
      <dgm:t>
        <a:bodyPr/>
        <a:lstStyle/>
        <a:p>
          <a:endParaRPr lang="en-GB" sz="1400"/>
        </a:p>
      </dgm:t>
    </dgm:pt>
    <dgm:pt modelId="{A772E11A-93A9-4CD0-91F8-E75C82FDBD8A}" type="sibTrans" cxnId="{5989A0A6-6858-4CC3-8D67-A7735E6686F3}">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871E83FC-C0A7-4366-910C-0C2F0BA31BB4}">
      <dgm:prSet phldrT="[Text]" custT="1"/>
      <dgm:spPr/>
      <dgm:t>
        <a:bodyPr/>
        <a:lstStyle/>
        <a:p>
          <a:r>
            <a:rPr lang="en-GB" sz="1400" dirty="0"/>
            <a:t>Prepositions</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5"/>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5"/>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5"/>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5"/>
      <dgm:spPr/>
    </dgm:pt>
    <dgm:pt modelId="{F965F83D-9EC5-422A-AC7F-21013E865C34}" type="pres">
      <dgm:prSet presAssocID="{EBA8B7DB-6598-4380-B1E1-363E74D81801}" presName="hierChild3" presStyleCnt="0"/>
      <dgm:spPr/>
    </dgm:pt>
    <dgm:pt modelId="{8F07F99B-93BA-4DC2-B33F-3FE6E29EA551}" type="pres">
      <dgm:prSet presAssocID="{925BD750-4512-440D-AB38-9BEA6B5EA35D}" presName="Name19" presStyleLbl="parChTrans1D2" presStyleIdx="2" presStyleCnt="5"/>
      <dgm:spPr/>
    </dgm:pt>
    <dgm:pt modelId="{C918A4CF-6101-43F9-BA9C-2A68D66288F7}" type="pres">
      <dgm:prSet presAssocID="{8CC501B0-1DFC-4223-A610-7D4974D290B5}" presName="Name21" presStyleCnt="0"/>
      <dgm:spPr/>
    </dgm:pt>
    <dgm:pt modelId="{EB58192B-CA91-48C1-AFA1-71F8342A1FC4}" type="pres">
      <dgm:prSet presAssocID="{8CC501B0-1DFC-4223-A610-7D4974D290B5}" presName="level2Shape" presStyleLbl="node2" presStyleIdx="2" presStyleCnt="5" custScaleX="119917"/>
      <dgm:spPr/>
    </dgm:pt>
    <dgm:pt modelId="{1ED08E15-1335-47AE-8ECE-CF291B9B5CFB}" type="pres">
      <dgm:prSet presAssocID="{8CC501B0-1DFC-4223-A610-7D4974D290B5}" presName="hierChild3" presStyleCnt="0"/>
      <dgm:spPr/>
    </dgm:pt>
    <dgm:pt modelId="{E5E261E0-CCBC-4B5A-A904-F243E2AA53B0}" type="pres">
      <dgm:prSet presAssocID="{BFDFC3B0-E6E0-4ABD-B046-5D5D74C9AE11}" presName="Name19" presStyleLbl="parChTrans1D2" presStyleIdx="3" presStyleCnt="5"/>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3" presStyleCnt="5" custScaleX="118135"/>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4" presStyleCnt="5"/>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4" presStyleCnt="5"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4F20339D-50BE-42D4-972C-05D430CA8476}" type="presOf" srcId="{8CC501B0-1DFC-4223-A610-7D4974D290B5}" destId="{EB58192B-CA91-48C1-AFA1-71F8342A1FC4}"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5989A0A6-6858-4CC3-8D67-A7735E6686F3}" srcId="{11C582FB-D301-4A67-835D-4CB7CEB50770}" destId="{8CC501B0-1DFC-4223-A610-7D4974D290B5}" srcOrd="2" destOrd="0" parTransId="{925BD750-4512-440D-AB38-9BEA6B5EA35D}" sibTransId="{A772E11A-93A9-4CD0-91F8-E75C82FDBD8A}"/>
    <dgm:cxn modelId="{7E6684AF-FA65-4FD5-AD28-33C10DDC0BF0}" type="presOf" srcId="{925BD750-4512-440D-AB38-9BEA6B5EA35D}" destId="{8F07F99B-93BA-4DC2-B33F-3FE6E29EA551}"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AC130ABA-D033-4C56-BC73-93BFC4477FF2}" srcId="{11C582FB-D301-4A67-835D-4CB7CEB50770}" destId="{871E83FC-C0A7-4366-910C-0C2F0BA31BB4}" srcOrd="3" destOrd="0" parTransId="{BFDFC3B0-E6E0-4ABD-B046-5D5D74C9AE11}" sibTransId="{406BF1B7-2792-40B0-8280-D88881F383D3}"/>
    <dgm:cxn modelId="{DBB8B9CA-692D-42E3-AFE6-AF58877DC3D0}" srcId="{11C582FB-D301-4A67-835D-4CB7CEB50770}" destId="{E4077D0A-89B9-48D0-B430-37B0E120FC14}" srcOrd="4"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0A6FCC74-ACE4-4E72-9524-377C1730CA9C}" type="presParOf" srcId="{0810A678-E60C-4760-BC00-63A28DF49489}" destId="{8F07F99B-93BA-4DC2-B33F-3FE6E29EA551}" srcOrd="4" destOrd="0" presId="urn:microsoft.com/office/officeart/2005/8/layout/hierarchy6"/>
    <dgm:cxn modelId="{A13E5869-A58A-4952-A5F9-33904B97E9C4}" type="presParOf" srcId="{0810A678-E60C-4760-BC00-63A28DF49489}" destId="{C918A4CF-6101-43F9-BA9C-2A68D66288F7}" srcOrd="5" destOrd="0" presId="urn:microsoft.com/office/officeart/2005/8/layout/hierarchy6"/>
    <dgm:cxn modelId="{2755BE61-AB03-4C8A-AFBB-BBD3B3AC70D0}" type="presParOf" srcId="{C918A4CF-6101-43F9-BA9C-2A68D66288F7}" destId="{EB58192B-CA91-48C1-AFA1-71F8342A1FC4}" srcOrd="0" destOrd="0" presId="urn:microsoft.com/office/officeart/2005/8/layout/hierarchy6"/>
    <dgm:cxn modelId="{531BA352-7248-43FA-B06E-A8E1F87A938B}" type="presParOf" srcId="{C918A4CF-6101-43F9-BA9C-2A68D66288F7}" destId="{1ED08E15-1335-47AE-8ECE-CF291B9B5CFB}" srcOrd="1" destOrd="0" presId="urn:microsoft.com/office/officeart/2005/8/layout/hierarchy6"/>
    <dgm:cxn modelId="{77A6DE9B-BAD2-4DB4-B7BA-14EE29279994}" type="presParOf" srcId="{0810A678-E60C-4760-BC00-63A28DF49489}" destId="{E5E261E0-CCBC-4B5A-A904-F243E2AA53B0}" srcOrd="6" destOrd="0" presId="urn:microsoft.com/office/officeart/2005/8/layout/hierarchy6"/>
    <dgm:cxn modelId="{CC998C91-A6B7-47E0-BBBF-6F40B9428748}" type="presParOf" srcId="{0810A678-E60C-4760-BC00-63A28DF49489}" destId="{A28DAF53-A1BC-4030-9E28-A821B535C590}" srcOrd="7"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8" destOrd="0" presId="urn:microsoft.com/office/officeart/2005/8/layout/hierarchy6"/>
    <dgm:cxn modelId="{269459FE-844F-4787-9A50-922F7301D704}" type="presParOf" srcId="{0810A678-E60C-4760-BC00-63A28DF49489}" destId="{8C1F71A8-7336-4E9E-BE3C-D799F837D69C}" srcOrd="9"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 Phrase – Doing or being</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8CC501B0-1DFC-4223-A610-7D4974D290B5}">
      <dgm:prSet phldrT="[Text]" custT="1"/>
      <dgm:spPr/>
      <dgm:t>
        <a:bodyPr/>
        <a:lstStyle/>
        <a:p>
          <a:r>
            <a:rPr lang="en-GB" sz="1400" dirty="0"/>
            <a:t>Connectives</a:t>
          </a:r>
        </a:p>
      </dgm:t>
    </dgm:pt>
    <dgm:pt modelId="{925BD750-4512-440D-AB38-9BEA6B5EA35D}" type="parTrans" cxnId="{5989A0A6-6858-4CC3-8D67-A7735E6686F3}">
      <dgm:prSet/>
      <dgm:spPr/>
      <dgm:t>
        <a:bodyPr/>
        <a:lstStyle/>
        <a:p>
          <a:endParaRPr lang="en-GB" sz="1400"/>
        </a:p>
      </dgm:t>
    </dgm:pt>
    <dgm:pt modelId="{A772E11A-93A9-4CD0-91F8-E75C82FDBD8A}" type="sibTrans" cxnId="{5989A0A6-6858-4CC3-8D67-A7735E6686F3}">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871E83FC-C0A7-4366-910C-0C2F0BA31BB4}">
      <dgm:prSet phldrT="[Text]" custT="1"/>
      <dgm:spPr/>
      <dgm:t>
        <a:bodyPr/>
        <a:lstStyle/>
        <a:p>
          <a:r>
            <a:rPr lang="en-GB" sz="1400" dirty="0"/>
            <a:t>Prepositions</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5"/>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5"/>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5"/>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5"/>
      <dgm:spPr/>
    </dgm:pt>
    <dgm:pt modelId="{F965F83D-9EC5-422A-AC7F-21013E865C34}" type="pres">
      <dgm:prSet presAssocID="{EBA8B7DB-6598-4380-B1E1-363E74D81801}" presName="hierChild3" presStyleCnt="0"/>
      <dgm:spPr/>
    </dgm:pt>
    <dgm:pt modelId="{8F07F99B-93BA-4DC2-B33F-3FE6E29EA551}" type="pres">
      <dgm:prSet presAssocID="{925BD750-4512-440D-AB38-9BEA6B5EA35D}" presName="Name19" presStyleLbl="parChTrans1D2" presStyleIdx="2" presStyleCnt="5"/>
      <dgm:spPr/>
    </dgm:pt>
    <dgm:pt modelId="{C918A4CF-6101-43F9-BA9C-2A68D66288F7}" type="pres">
      <dgm:prSet presAssocID="{8CC501B0-1DFC-4223-A610-7D4974D290B5}" presName="Name21" presStyleCnt="0"/>
      <dgm:spPr/>
    </dgm:pt>
    <dgm:pt modelId="{EB58192B-CA91-48C1-AFA1-71F8342A1FC4}" type="pres">
      <dgm:prSet presAssocID="{8CC501B0-1DFC-4223-A610-7D4974D290B5}" presName="level2Shape" presStyleLbl="node2" presStyleIdx="2" presStyleCnt="5" custScaleX="119917"/>
      <dgm:spPr/>
    </dgm:pt>
    <dgm:pt modelId="{1ED08E15-1335-47AE-8ECE-CF291B9B5CFB}" type="pres">
      <dgm:prSet presAssocID="{8CC501B0-1DFC-4223-A610-7D4974D290B5}" presName="hierChild3" presStyleCnt="0"/>
      <dgm:spPr/>
    </dgm:pt>
    <dgm:pt modelId="{E5E261E0-CCBC-4B5A-A904-F243E2AA53B0}" type="pres">
      <dgm:prSet presAssocID="{BFDFC3B0-E6E0-4ABD-B046-5D5D74C9AE11}" presName="Name19" presStyleLbl="parChTrans1D2" presStyleIdx="3" presStyleCnt="5"/>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3" presStyleCnt="5" custScaleX="118135"/>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4" presStyleCnt="5"/>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4" presStyleCnt="5"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4F20339D-50BE-42D4-972C-05D430CA8476}" type="presOf" srcId="{8CC501B0-1DFC-4223-A610-7D4974D290B5}" destId="{EB58192B-CA91-48C1-AFA1-71F8342A1FC4}"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5989A0A6-6858-4CC3-8D67-A7735E6686F3}" srcId="{11C582FB-D301-4A67-835D-4CB7CEB50770}" destId="{8CC501B0-1DFC-4223-A610-7D4974D290B5}" srcOrd="2" destOrd="0" parTransId="{925BD750-4512-440D-AB38-9BEA6B5EA35D}" sibTransId="{A772E11A-93A9-4CD0-91F8-E75C82FDBD8A}"/>
    <dgm:cxn modelId="{7E6684AF-FA65-4FD5-AD28-33C10DDC0BF0}" type="presOf" srcId="{925BD750-4512-440D-AB38-9BEA6B5EA35D}" destId="{8F07F99B-93BA-4DC2-B33F-3FE6E29EA551}"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AC130ABA-D033-4C56-BC73-93BFC4477FF2}" srcId="{11C582FB-D301-4A67-835D-4CB7CEB50770}" destId="{871E83FC-C0A7-4366-910C-0C2F0BA31BB4}" srcOrd="3" destOrd="0" parTransId="{BFDFC3B0-E6E0-4ABD-B046-5D5D74C9AE11}" sibTransId="{406BF1B7-2792-40B0-8280-D88881F383D3}"/>
    <dgm:cxn modelId="{DBB8B9CA-692D-42E3-AFE6-AF58877DC3D0}" srcId="{11C582FB-D301-4A67-835D-4CB7CEB50770}" destId="{E4077D0A-89B9-48D0-B430-37B0E120FC14}" srcOrd="4"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0A6FCC74-ACE4-4E72-9524-377C1730CA9C}" type="presParOf" srcId="{0810A678-E60C-4760-BC00-63A28DF49489}" destId="{8F07F99B-93BA-4DC2-B33F-3FE6E29EA551}" srcOrd="4" destOrd="0" presId="urn:microsoft.com/office/officeart/2005/8/layout/hierarchy6"/>
    <dgm:cxn modelId="{A13E5869-A58A-4952-A5F9-33904B97E9C4}" type="presParOf" srcId="{0810A678-E60C-4760-BC00-63A28DF49489}" destId="{C918A4CF-6101-43F9-BA9C-2A68D66288F7}" srcOrd="5" destOrd="0" presId="urn:microsoft.com/office/officeart/2005/8/layout/hierarchy6"/>
    <dgm:cxn modelId="{2755BE61-AB03-4C8A-AFBB-BBD3B3AC70D0}" type="presParOf" srcId="{C918A4CF-6101-43F9-BA9C-2A68D66288F7}" destId="{EB58192B-CA91-48C1-AFA1-71F8342A1FC4}" srcOrd="0" destOrd="0" presId="urn:microsoft.com/office/officeart/2005/8/layout/hierarchy6"/>
    <dgm:cxn modelId="{531BA352-7248-43FA-B06E-A8E1F87A938B}" type="presParOf" srcId="{C918A4CF-6101-43F9-BA9C-2A68D66288F7}" destId="{1ED08E15-1335-47AE-8ECE-CF291B9B5CFB}" srcOrd="1" destOrd="0" presId="urn:microsoft.com/office/officeart/2005/8/layout/hierarchy6"/>
    <dgm:cxn modelId="{77A6DE9B-BAD2-4DB4-B7BA-14EE29279994}" type="presParOf" srcId="{0810A678-E60C-4760-BC00-63A28DF49489}" destId="{E5E261E0-CCBC-4B5A-A904-F243E2AA53B0}" srcOrd="6" destOrd="0" presId="urn:microsoft.com/office/officeart/2005/8/layout/hierarchy6"/>
    <dgm:cxn modelId="{CC998C91-A6B7-47E0-BBBF-6F40B9428748}" type="presParOf" srcId="{0810A678-E60C-4760-BC00-63A28DF49489}" destId="{A28DAF53-A1BC-4030-9E28-A821B535C590}" srcOrd="7"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8" destOrd="0" presId="urn:microsoft.com/office/officeart/2005/8/layout/hierarchy6"/>
    <dgm:cxn modelId="{269459FE-844F-4787-9A50-922F7301D704}" type="presParOf" srcId="{0810A678-E60C-4760-BC00-63A28DF49489}" destId="{8C1F71A8-7336-4E9E-BE3C-D799F837D69C}" srcOrd="9"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9"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 Phrase – </a:t>
          </a:r>
          <a:br>
            <a:rPr lang="en-GB" sz="1400" dirty="0"/>
          </a:br>
          <a:r>
            <a:rPr lang="en-GB" sz="1400" dirty="0"/>
            <a:t>Doing or being</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8CC501B0-1DFC-4223-A610-7D4974D290B5}">
      <dgm:prSet phldrT="[Text]" custT="1"/>
      <dgm:spPr/>
      <dgm:t>
        <a:bodyPr/>
        <a:lstStyle/>
        <a:p>
          <a:r>
            <a:rPr lang="en-GB" sz="1400" dirty="0"/>
            <a:t>Connectives – Connects words</a:t>
          </a:r>
        </a:p>
      </dgm:t>
    </dgm:pt>
    <dgm:pt modelId="{925BD750-4512-440D-AB38-9BEA6B5EA35D}" type="parTrans" cxnId="{5989A0A6-6858-4CC3-8D67-A7735E6686F3}">
      <dgm:prSet/>
      <dgm:spPr/>
      <dgm:t>
        <a:bodyPr/>
        <a:lstStyle/>
        <a:p>
          <a:endParaRPr lang="en-GB" sz="1400"/>
        </a:p>
      </dgm:t>
    </dgm:pt>
    <dgm:pt modelId="{A772E11A-93A9-4CD0-91F8-E75C82FDBD8A}" type="sibTrans" cxnId="{5989A0A6-6858-4CC3-8D67-A7735E6686F3}">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871E83FC-C0A7-4366-910C-0C2F0BA31BB4}">
      <dgm:prSet phldrT="[Text]" custT="1"/>
      <dgm:spPr/>
      <dgm:t>
        <a:bodyPr/>
        <a:lstStyle/>
        <a:p>
          <a:r>
            <a:rPr lang="en-GB" sz="1400" dirty="0"/>
            <a:t>Prepositions</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5"/>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5"/>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5"/>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5"/>
      <dgm:spPr/>
    </dgm:pt>
    <dgm:pt modelId="{F965F83D-9EC5-422A-AC7F-21013E865C34}" type="pres">
      <dgm:prSet presAssocID="{EBA8B7DB-6598-4380-B1E1-363E74D81801}" presName="hierChild3" presStyleCnt="0"/>
      <dgm:spPr/>
    </dgm:pt>
    <dgm:pt modelId="{8F07F99B-93BA-4DC2-B33F-3FE6E29EA551}" type="pres">
      <dgm:prSet presAssocID="{925BD750-4512-440D-AB38-9BEA6B5EA35D}" presName="Name19" presStyleLbl="parChTrans1D2" presStyleIdx="2" presStyleCnt="5"/>
      <dgm:spPr/>
    </dgm:pt>
    <dgm:pt modelId="{C918A4CF-6101-43F9-BA9C-2A68D66288F7}" type="pres">
      <dgm:prSet presAssocID="{8CC501B0-1DFC-4223-A610-7D4974D290B5}" presName="Name21" presStyleCnt="0"/>
      <dgm:spPr/>
    </dgm:pt>
    <dgm:pt modelId="{EB58192B-CA91-48C1-AFA1-71F8342A1FC4}" type="pres">
      <dgm:prSet presAssocID="{8CC501B0-1DFC-4223-A610-7D4974D290B5}" presName="level2Shape" presStyleLbl="node2" presStyleIdx="2" presStyleCnt="5" custScaleX="119917"/>
      <dgm:spPr/>
    </dgm:pt>
    <dgm:pt modelId="{1ED08E15-1335-47AE-8ECE-CF291B9B5CFB}" type="pres">
      <dgm:prSet presAssocID="{8CC501B0-1DFC-4223-A610-7D4974D290B5}" presName="hierChild3" presStyleCnt="0"/>
      <dgm:spPr/>
    </dgm:pt>
    <dgm:pt modelId="{E5E261E0-CCBC-4B5A-A904-F243E2AA53B0}" type="pres">
      <dgm:prSet presAssocID="{BFDFC3B0-E6E0-4ABD-B046-5D5D74C9AE11}" presName="Name19" presStyleLbl="parChTrans1D2" presStyleIdx="3" presStyleCnt="5"/>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3" presStyleCnt="5" custScaleX="118135"/>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4" presStyleCnt="5"/>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4" presStyleCnt="5"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4F20339D-50BE-42D4-972C-05D430CA8476}" type="presOf" srcId="{8CC501B0-1DFC-4223-A610-7D4974D290B5}" destId="{EB58192B-CA91-48C1-AFA1-71F8342A1FC4}"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5989A0A6-6858-4CC3-8D67-A7735E6686F3}" srcId="{11C582FB-D301-4A67-835D-4CB7CEB50770}" destId="{8CC501B0-1DFC-4223-A610-7D4974D290B5}" srcOrd="2" destOrd="0" parTransId="{925BD750-4512-440D-AB38-9BEA6B5EA35D}" sibTransId="{A772E11A-93A9-4CD0-91F8-E75C82FDBD8A}"/>
    <dgm:cxn modelId="{7E6684AF-FA65-4FD5-AD28-33C10DDC0BF0}" type="presOf" srcId="{925BD750-4512-440D-AB38-9BEA6B5EA35D}" destId="{8F07F99B-93BA-4DC2-B33F-3FE6E29EA551}"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AC130ABA-D033-4C56-BC73-93BFC4477FF2}" srcId="{11C582FB-D301-4A67-835D-4CB7CEB50770}" destId="{871E83FC-C0A7-4366-910C-0C2F0BA31BB4}" srcOrd="3" destOrd="0" parTransId="{BFDFC3B0-E6E0-4ABD-B046-5D5D74C9AE11}" sibTransId="{406BF1B7-2792-40B0-8280-D88881F383D3}"/>
    <dgm:cxn modelId="{DBB8B9CA-692D-42E3-AFE6-AF58877DC3D0}" srcId="{11C582FB-D301-4A67-835D-4CB7CEB50770}" destId="{E4077D0A-89B9-48D0-B430-37B0E120FC14}" srcOrd="4"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0A6FCC74-ACE4-4E72-9524-377C1730CA9C}" type="presParOf" srcId="{0810A678-E60C-4760-BC00-63A28DF49489}" destId="{8F07F99B-93BA-4DC2-B33F-3FE6E29EA551}" srcOrd="4" destOrd="0" presId="urn:microsoft.com/office/officeart/2005/8/layout/hierarchy6"/>
    <dgm:cxn modelId="{A13E5869-A58A-4952-A5F9-33904B97E9C4}" type="presParOf" srcId="{0810A678-E60C-4760-BC00-63A28DF49489}" destId="{C918A4CF-6101-43F9-BA9C-2A68D66288F7}" srcOrd="5" destOrd="0" presId="urn:microsoft.com/office/officeart/2005/8/layout/hierarchy6"/>
    <dgm:cxn modelId="{2755BE61-AB03-4C8A-AFBB-BBD3B3AC70D0}" type="presParOf" srcId="{C918A4CF-6101-43F9-BA9C-2A68D66288F7}" destId="{EB58192B-CA91-48C1-AFA1-71F8342A1FC4}" srcOrd="0" destOrd="0" presId="urn:microsoft.com/office/officeart/2005/8/layout/hierarchy6"/>
    <dgm:cxn modelId="{531BA352-7248-43FA-B06E-A8E1F87A938B}" type="presParOf" srcId="{C918A4CF-6101-43F9-BA9C-2A68D66288F7}" destId="{1ED08E15-1335-47AE-8ECE-CF291B9B5CFB}" srcOrd="1" destOrd="0" presId="urn:microsoft.com/office/officeart/2005/8/layout/hierarchy6"/>
    <dgm:cxn modelId="{77A6DE9B-BAD2-4DB4-B7BA-14EE29279994}" type="presParOf" srcId="{0810A678-E60C-4760-BC00-63A28DF49489}" destId="{E5E261E0-CCBC-4B5A-A904-F243E2AA53B0}" srcOrd="6" destOrd="0" presId="urn:microsoft.com/office/officeart/2005/8/layout/hierarchy6"/>
    <dgm:cxn modelId="{CC998C91-A6B7-47E0-BBBF-6F40B9428748}" type="presParOf" srcId="{0810A678-E60C-4760-BC00-63A28DF49489}" destId="{A28DAF53-A1BC-4030-9E28-A821B535C590}" srcOrd="7"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8" destOrd="0" presId="urn:microsoft.com/office/officeart/2005/8/layout/hierarchy6"/>
    <dgm:cxn modelId="{269459FE-844F-4787-9A50-922F7301D704}" type="presParOf" srcId="{0810A678-E60C-4760-BC00-63A28DF49489}" destId="{8C1F71A8-7336-4E9E-BE3C-D799F837D69C}" srcOrd="9"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 Phrase – </a:t>
          </a:r>
          <a:br>
            <a:rPr lang="en-GB" sz="1400" dirty="0"/>
          </a:br>
          <a:r>
            <a:rPr lang="en-GB" sz="1400" dirty="0"/>
            <a:t>Doing or being</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8CC501B0-1DFC-4223-A610-7D4974D290B5}">
      <dgm:prSet phldrT="[Text]" custT="1"/>
      <dgm:spPr/>
      <dgm:t>
        <a:bodyPr/>
        <a:lstStyle/>
        <a:p>
          <a:r>
            <a:rPr lang="en-GB" sz="1400" dirty="0"/>
            <a:t>Connectives – Connects words</a:t>
          </a:r>
        </a:p>
      </dgm:t>
    </dgm:pt>
    <dgm:pt modelId="{925BD750-4512-440D-AB38-9BEA6B5EA35D}" type="parTrans" cxnId="{5989A0A6-6858-4CC3-8D67-A7735E6686F3}">
      <dgm:prSet/>
      <dgm:spPr/>
      <dgm:t>
        <a:bodyPr/>
        <a:lstStyle/>
        <a:p>
          <a:endParaRPr lang="en-GB" sz="1400"/>
        </a:p>
      </dgm:t>
    </dgm:pt>
    <dgm:pt modelId="{A772E11A-93A9-4CD0-91F8-E75C82FDBD8A}" type="sibTrans" cxnId="{5989A0A6-6858-4CC3-8D67-A7735E6686F3}">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871E83FC-C0A7-4366-910C-0C2F0BA31BB4}">
      <dgm:prSet phldrT="[Text]" custT="1"/>
      <dgm:spPr/>
      <dgm:t>
        <a:bodyPr/>
        <a:lstStyle/>
        <a:p>
          <a:r>
            <a:rPr lang="en-GB" sz="1400" dirty="0"/>
            <a:t>Prepositions – Where things are</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5"/>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5"/>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5"/>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5"/>
      <dgm:spPr/>
    </dgm:pt>
    <dgm:pt modelId="{F965F83D-9EC5-422A-AC7F-21013E865C34}" type="pres">
      <dgm:prSet presAssocID="{EBA8B7DB-6598-4380-B1E1-363E74D81801}" presName="hierChild3" presStyleCnt="0"/>
      <dgm:spPr/>
    </dgm:pt>
    <dgm:pt modelId="{8F07F99B-93BA-4DC2-B33F-3FE6E29EA551}" type="pres">
      <dgm:prSet presAssocID="{925BD750-4512-440D-AB38-9BEA6B5EA35D}" presName="Name19" presStyleLbl="parChTrans1D2" presStyleIdx="2" presStyleCnt="5"/>
      <dgm:spPr/>
    </dgm:pt>
    <dgm:pt modelId="{C918A4CF-6101-43F9-BA9C-2A68D66288F7}" type="pres">
      <dgm:prSet presAssocID="{8CC501B0-1DFC-4223-A610-7D4974D290B5}" presName="Name21" presStyleCnt="0"/>
      <dgm:spPr/>
    </dgm:pt>
    <dgm:pt modelId="{EB58192B-CA91-48C1-AFA1-71F8342A1FC4}" type="pres">
      <dgm:prSet presAssocID="{8CC501B0-1DFC-4223-A610-7D4974D290B5}" presName="level2Shape" presStyleLbl="node2" presStyleIdx="2" presStyleCnt="5" custScaleX="119917"/>
      <dgm:spPr/>
    </dgm:pt>
    <dgm:pt modelId="{1ED08E15-1335-47AE-8ECE-CF291B9B5CFB}" type="pres">
      <dgm:prSet presAssocID="{8CC501B0-1DFC-4223-A610-7D4974D290B5}" presName="hierChild3" presStyleCnt="0"/>
      <dgm:spPr/>
    </dgm:pt>
    <dgm:pt modelId="{E5E261E0-CCBC-4B5A-A904-F243E2AA53B0}" type="pres">
      <dgm:prSet presAssocID="{BFDFC3B0-E6E0-4ABD-B046-5D5D74C9AE11}" presName="Name19" presStyleLbl="parChTrans1D2" presStyleIdx="3" presStyleCnt="5"/>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3" presStyleCnt="5" custScaleX="118135"/>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4" presStyleCnt="5"/>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4" presStyleCnt="5"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4F20339D-50BE-42D4-972C-05D430CA8476}" type="presOf" srcId="{8CC501B0-1DFC-4223-A610-7D4974D290B5}" destId="{EB58192B-CA91-48C1-AFA1-71F8342A1FC4}"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5989A0A6-6858-4CC3-8D67-A7735E6686F3}" srcId="{11C582FB-D301-4A67-835D-4CB7CEB50770}" destId="{8CC501B0-1DFC-4223-A610-7D4974D290B5}" srcOrd="2" destOrd="0" parTransId="{925BD750-4512-440D-AB38-9BEA6B5EA35D}" sibTransId="{A772E11A-93A9-4CD0-91F8-E75C82FDBD8A}"/>
    <dgm:cxn modelId="{7E6684AF-FA65-4FD5-AD28-33C10DDC0BF0}" type="presOf" srcId="{925BD750-4512-440D-AB38-9BEA6B5EA35D}" destId="{8F07F99B-93BA-4DC2-B33F-3FE6E29EA551}"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AC130ABA-D033-4C56-BC73-93BFC4477FF2}" srcId="{11C582FB-D301-4A67-835D-4CB7CEB50770}" destId="{871E83FC-C0A7-4366-910C-0C2F0BA31BB4}" srcOrd="3" destOrd="0" parTransId="{BFDFC3B0-E6E0-4ABD-B046-5D5D74C9AE11}" sibTransId="{406BF1B7-2792-40B0-8280-D88881F383D3}"/>
    <dgm:cxn modelId="{DBB8B9CA-692D-42E3-AFE6-AF58877DC3D0}" srcId="{11C582FB-D301-4A67-835D-4CB7CEB50770}" destId="{E4077D0A-89B9-48D0-B430-37B0E120FC14}" srcOrd="4"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0A6FCC74-ACE4-4E72-9524-377C1730CA9C}" type="presParOf" srcId="{0810A678-E60C-4760-BC00-63A28DF49489}" destId="{8F07F99B-93BA-4DC2-B33F-3FE6E29EA551}" srcOrd="4" destOrd="0" presId="urn:microsoft.com/office/officeart/2005/8/layout/hierarchy6"/>
    <dgm:cxn modelId="{A13E5869-A58A-4952-A5F9-33904B97E9C4}" type="presParOf" srcId="{0810A678-E60C-4760-BC00-63A28DF49489}" destId="{C918A4CF-6101-43F9-BA9C-2A68D66288F7}" srcOrd="5" destOrd="0" presId="urn:microsoft.com/office/officeart/2005/8/layout/hierarchy6"/>
    <dgm:cxn modelId="{2755BE61-AB03-4C8A-AFBB-BBD3B3AC70D0}" type="presParOf" srcId="{C918A4CF-6101-43F9-BA9C-2A68D66288F7}" destId="{EB58192B-CA91-48C1-AFA1-71F8342A1FC4}" srcOrd="0" destOrd="0" presId="urn:microsoft.com/office/officeart/2005/8/layout/hierarchy6"/>
    <dgm:cxn modelId="{531BA352-7248-43FA-B06E-A8E1F87A938B}" type="presParOf" srcId="{C918A4CF-6101-43F9-BA9C-2A68D66288F7}" destId="{1ED08E15-1335-47AE-8ECE-CF291B9B5CFB}" srcOrd="1" destOrd="0" presId="urn:microsoft.com/office/officeart/2005/8/layout/hierarchy6"/>
    <dgm:cxn modelId="{77A6DE9B-BAD2-4DB4-B7BA-14EE29279994}" type="presParOf" srcId="{0810A678-E60C-4760-BC00-63A28DF49489}" destId="{E5E261E0-CCBC-4B5A-A904-F243E2AA53B0}" srcOrd="6" destOrd="0" presId="urn:microsoft.com/office/officeart/2005/8/layout/hierarchy6"/>
    <dgm:cxn modelId="{CC998C91-A6B7-47E0-BBBF-6F40B9428748}" type="presParOf" srcId="{0810A678-E60C-4760-BC00-63A28DF49489}" destId="{A28DAF53-A1BC-4030-9E28-A821B535C590}" srcOrd="7"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8" destOrd="0" presId="urn:microsoft.com/office/officeart/2005/8/layout/hierarchy6"/>
    <dgm:cxn modelId="{269459FE-844F-4787-9A50-922F7301D704}" type="presParOf" srcId="{0810A678-E60C-4760-BC00-63A28DF49489}" destId="{8C1F71A8-7336-4E9E-BE3C-D799F837D69C}" srcOrd="9"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 Phrase – </a:t>
          </a:r>
          <a:br>
            <a:rPr lang="en-GB" sz="1400" dirty="0"/>
          </a:br>
          <a:r>
            <a:rPr lang="en-GB" sz="1400" dirty="0"/>
            <a:t>Doing or being</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8CC501B0-1DFC-4223-A610-7D4974D290B5}">
      <dgm:prSet phldrT="[Text]" custT="1"/>
      <dgm:spPr/>
      <dgm:t>
        <a:bodyPr/>
        <a:lstStyle/>
        <a:p>
          <a:r>
            <a:rPr lang="en-GB" sz="1400" dirty="0"/>
            <a:t>Connectives – Connects words</a:t>
          </a:r>
        </a:p>
      </dgm:t>
    </dgm:pt>
    <dgm:pt modelId="{925BD750-4512-440D-AB38-9BEA6B5EA35D}" type="parTrans" cxnId="{5989A0A6-6858-4CC3-8D67-A7735E6686F3}">
      <dgm:prSet/>
      <dgm:spPr/>
      <dgm:t>
        <a:bodyPr/>
        <a:lstStyle/>
        <a:p>
          <a:endParaRPr lang="en-GB" sz="1400"/>
        </a:p>
      </dgm:t>
    </dgm:pt>
    <dgm:pt modelId="{A772E11A-93A9-4CD0-91F8-E75C82FDBD8A}" type="sibTrans" cxnId="{5989A0A6-6858-4CC3-8D67-A7735E6686F3}">
      <dgm:prSet/>
      <dgm:spPr/>
      <dgm:t>
        <a:bodyPr/>
        <a:lstStyle/>
        <a:p>
          <a:endParaRPr lang="en-GB" sz="1400"/>
        </a:p>
      </dgm:t>
    </dgm:pt>
    <dgm:pt modelId="{E4077D0A-89B9-48D0-B430-37B0E120FC14}">
      <dgm:prSet phldrT="[Text]" custT="1"/>
      <dgm:spPr/>
      <dgm:t>
        <a:bodyPr/>
        <a:lstStyle/>
        <a:p>
          <a:r>
            <a:rPr lang="en-GB" sz="1400" dirty="0"/>
            <a:t>Punctuation – </a:t>
          </a:r>
          <a:br>
            <a:rPr lang="en-GB" sz="1400" dirty="0"/>
          </a:br>
          <a:r>
            <a:rPr lang="en-GB" sz="1400" dirty="0"/>
            <a:t>Helps readers</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871E83FC-C0A7-4366-910C-0C2F0BA31BB4}">
      <dgm:prSet phldrT="[Text]" custT="1"/>
      <dgm:spPr/>
      <dgm:t>
        <a:bodyPr/>
        <a:lstStyle/>
        <a:p>
          <a:r>
            <a:rPr lang="en-GB" sz="1400" dirty="0"/>
            <a:t>Prepositions – Where things are</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5"/>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5"/>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5"/>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5"/>
      <dgm:spPr/>
    </dgm:pt>
    <dgm:pt modelId="{F965F83D-9EC5-422A-AC7F-21013E865C34}" type="pres">
      <dgm:prSet presAssocID="{EBA8B7DB-6598-4380-B1E1-363E74D81801}" presName="hierChild3" presStyleCnt="0"/>
      <dgm:spPr/>
    </dgm:pt>
    <dgm:pt modelId="{8F07F99B-93BA-4DC2-B33F-3FE6E29EA551}" type="pres">
      <dgm:prSet presAssocID="{925BD750-4512-440D-AB38-9BEA6B5EA35D}" presName="Name19" presStyleLbl="parChTrans1D2" presStyleIdx="2" presStyleCnt="5"/>
      <dgm:spPr/>
    </dgm:pt>
    <dgm:pt modelId="{C918A4CF-6101-43F9-BA9C-2A68D66288F7}" type="pres">
      <dgm:prSet presAssocID="{8CC501B0-1DFC-4223-A610-7D4974D290B5}" presName="Name21" presStyleCnt="0"/>
      <dgm:spPr/>
    </dgm:pt>
    <dgm:pt modelId="{EB58192B-CA91-48C1-AFA1-71F8342A1FC4}" type="pres">
      <dgm:prSet presAssocID="{8CC501B0-1DFC-4223-A610-7D4974D290B5}" presName="level2Shape" presStyleLbl="node2" presStyleIdx="2" presStyleCnt="5" custScaleX="119917"/>
      <dgm:spPr/>
    </dgm:pt>
    <dgm:pt modelId="{1ED08E15-1335-47AE-8ECE-CF291B9B5CFB}" type="pres">
      <dgm:prSet presAssocID="{8CC501B0-1DFC-4223-A610-7D4974D290B5}" presName="hierChild3" presStyleCnt="0"/>
      <dgm:spPr/>
    </dgm:pt>
    <dgm:pt modelId="{E5E261E0-CCBC-4B5A-A904-F243E2AA53B0}" type="pres">
      <dgm:prSet presAssocID="{BFDFC3B0-E6E0-4ABD-B046-5D5D74C9AE11}" presName="Name19" presStyleLbl="parChTrans1D2" presStyleIdx="3" presStyleCnt="5"/>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3" presStyleCnt="5" custScaleX="118135"/>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4" presStyleCnt="5"/>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4" presStyleCnt="5"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4F20339D-50BE-42D4-972C-05D430CA8476}" type="presOf" srcId="{8CC501B0-1DFC-4223-A610-7D4974D290B5}" destId="{EB58192B-CA91-48C1-AFA1-71F8342A1FC4}"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5989A0A6-6858-4CC3-8D67-A7735E6686F3}" srcId="{11C582FB-D301-4A67-835D-4CB7CEB50770}" destId="{8CC501B0-1DFC-4223-A610-7D4974D290B5}" srcOrd="2" destOrd="0" parTransId="{925BD750-4512-440D-AB38-9BEA6B5EA35D}" sibTransId="{A772E11A-93A9-4CD0-91F8-E75C82FDBD8A}"/>
    <dgm:cxn modelId="{7E6684AF-FA65-4FD5-AD28-33C10DDC0BF0}" type="presOf" srcId="{925BD750-4512-440D-AB38-9BEA6B5EA35D}" destId="{8F07F99B-93BA-4DC2-B33F-3FE6E29EA551}"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AC130ABA-D033-4C56-BC73-93BFC4477FF2}" srcId="{11C582FB-D301-4A67-835D-4CB7CEB50770}" destId="{871E83FC-C0A7-4366-910C-0C2F0BA31BB4}" srcOrd="3" destOrd="0" parTransId="{BFDFC3B0-E6E0-4ABD-B046-5D5D74C9AE11}" sibTransId="{406BF1B7-2792-40B0-8280-D88881F383D3}"/>
    <dgm:cxn modelId="{DBB8B9CA-692D-42E3-AFE6-AF58877DC3D0}" srcId="{11C582FB-D301-4A67-835D-4CB7CEB50770}" destId="{E4077D0A-89B9-48D0-B430-37B0E120FC14}" srcOrd="4"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0A6FCC74-ACE4-4E72-9524-377C1730CA9C}" type="presParOf" srcId="{0810A678-E60C-4760-BC00-63A28DF49489}" destId="{8F07F99B-93BA-4DC2-B33F-3FE6E29EA551}" srcOrd="4" destOrd="0" presId="urn:microsoft.com/office/officeart/2005/8/layout/hierarchy6"/>
    <dgm:cxn modelId="{A13E5869-A58A-4952-A5F9-33904B97E9C4}" type="presParOf" srcId="{0810A678-E60C-4760-BC00-63A28DF49489}" destId="{C918A4CF-6101-43F9-BA9C-2A68D66288F7}" srcOrd="5" destOrd="0" presId="urn:microsoft.com/office/officeart/2005/8/layout/hierarchy6"/>
    <dgm:cxn modelId="{2755BE61-AB03-4C8A-AFBB-BBD3B3AC70D0}" type="presParOf" srcId="{C918A4CF-6101-43F9-BA9C-2A68D66288F7}" destId="{EB58192B-CA91-48C1-AFA1-71F8342A1FC4}" srcOrd="0" destOrd="0" presId="urn:microsoft.com/office/officeart/2005/8/layout/hierarchy6"/>
    <dgm:cxn modelId="{531BA352-7248-43FA-B06E-A8E1F87A938B}" type="presParOf" srcId="{C918A4CF-6101-43F9-BA9C-2A68D66288F7}" destId="{1ED08E15-1335-47AE-8ECE-CF291B9B5CFB}" srcOrd="1" destOrd="0" presId="urn:microsoft.com/office/officeart/2005/8/layout/hierarchy6"/>
    <dgm:cxn modelId="{77A6DE9B-BAD2-4DB4-B7BA-14EE29279994}" type="presParOf" srcId="{0810A678-E60C-4760-BC00-63A28DF49489}" destId="{E5E261E0-CCBC-4B5A-A904-F243E2AA53B0}" srcOrd="6" destOrd="0" presId="urn:microsoft.com/office/officeart/2005/8/layout/hierarchy6"/>
    <dgm:cxn modelId="{CC998C91-A6B7-47E0-BBBF-6F40B9428748}" type="presParOf" srcId="{0810A678-E60C-4760-BC00-63A28DF49489}" destId="{A28DAF53-A1BC-4030-9E28-A821B535C590}" srcOrd="7"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8" destOrd="0" presId="urn:microsoft.com/office/officeart/2005/8/layout/hierarchy6"/>
    <dgm:cxn modelId="{269459FE-844F-4787-9A50-922F7301D704}" type="presParOf" srcId="{0810A678-E60C-4760-BC00-63A28DF49489}" destId="{8C1F71A8-7336-4E9E-BE3C-D799F837D69C}" srcOrd="9"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25186BC-08B3-4851-B4B7-96248D7C8D8F}">
      <dgm:prSet phldrT="[Text]" custT="1"/>
      <dgm:spPr/>
      <dgm:t>
        <a:bodyPr/>
        <a:lstStyle/>
        <a:p>
          <a:r>
            <a:rPr lang="en-GB" sz="1400" dirty="0"/>
            <a:t>Noun</a:t>
          </a:r>
        </a:p>
      </dgm:t>
    </dgm:pt>
    <dgm:pt modelId="{04FF5126-8F85-4DD3-8878-2ED344EF0AC8}" type="parTrans" cxnId="{4263D82C-33FC-48F8-BB71-75203EC79970}">
      <dgm:prSet/>
      <dgm:spPr/>
      <dgm:t>
        <a:bodyPr/>
        <a:lstStyle/>
        <a:p>
          <a:endParaRPr lang="en-GB" sz="1400"/>
        </a:p>
      </dgm:t>
    </dgm:pt>
    <dgm:pt modelId="{2AB8D5A9-5E1A-4939-96C0-9E248CC1985C}" type="sibTrans" cxnId="{4263D82C-33FC-48F8-BB71-75203EC79970}">
      <dgm:prSet/>
      <dgm:spPr/>
      <dgm:t>
        <a:bodyPr/>
        <a:lstStyle/>
        <a:p>
          <a:endParaRPr lang="en-GB" sz="1400"/>
        </a:p>
      </dgm:t>
    </dgm:pt>
    <dgm:pt modelId="{A4222348-6226-480F-ABED-86D890CCE803}">
      <dgm:prSet phldrT="[Text]" custT="1"/>
      <dgm:spPr/>
      <dgm:t>
        <a:bodyPr/>
        <a:lstStyle/>
        <a:p>
          <a:r>
            <a:rPr lang="en-GB" sz="1400" dirty="0"/>
            <a:t>Adjective</a:t>
          </a:r>
        </a:p>
      </dgm:t>
    </dgm:pt>
    <dgm:pt modelId="{9510B265-B036-458B-9CAF-29F8D1CC219C}" type="parTrans" cxnId="{AC8421BD-95B4-4E3F-985D-156C1242AAF2}">
      <dgm:prSet/>
      <dgm:spPr/>
      <dgm:t>
        <a:bodyPr/>
        <a:lstStyle/>
        <a:p>
          <a:endParaRPr lang="en-GB" sz="1400"/>
        </a:p>
      </dgm:t>
    </dgm:pt>
    <dgm:pt modelId="{5FA5F68D-1145-40F2-8F7A-DF00294067D7}" type="sibTrans" cxnId="{AC8421BD-95B4-4E3F-985D-156C1242AAF2}">
      <dgm:prSet/>
      <dgm:spPr/>
      <dgm:t>
        <a:bodyPr/>
        <a:lstStyle/>
        <a:p>
          <a:endParaRPr lang="en-GB" sz="1400"/>
        </a:p>
      </dgm:t>
    </dgm:pt>
    <dgm:pt modelId="{EBA8B7DB-6598-4380-B1E1-363E74D81801}">
      <dgm:prSet phldrT="[Text]" custT="1"/>
      <dgm:spPr/>
      <dgm:t>
        <a:bodyPr/>
        <a:lstStyle/>
        <a:p>
          <a:r>
            <a:rPr lang="en-GB" sz="1400" dirty="0"/>
            <a:t>Verb Phrase</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8CC501B0-1DFC-4223-A610-7D4974D290B5}">
      <dgm:prSet phldrT="[Text]" custT="1"/>
      <dgm:spPr/>
      <dgm:t>
        <a:bodyPr/>
        <a:lstStyle/>
        <a:p>
          <a:r>
            <a:rPr lang="en-GB" sz="1400" dirty="0"/>
            <a:t>Connectives</a:t>
          </a:r>
        </a:p>
      </dgm:t>
    </dgm:pt>
    <dgm:pt modelId="{925BD750-4512-440D-AB38-9BEA6B5EA35D}" type="parTrans" cxnId="{5989A0A6-6858-4CC3-8D67-A7735E6686F3}">
      <dgm:prSet/>
      <dgm:spPr/>
      <dgm:t>
        <a:bodyPr/>
        <a:lstStyle/>
        <a:p>
          <a:endParaRPr lang="en-GB" sz="1400"/>
        </a:p>
      </dgm:t>
    </dgm:pt>
    <dgm:pt modelId="{A772E11A-93A9-4CD0-91F8-E75C82FDBD8A}" type="sibTrans" cxnId="{5989A0A6-6858-4CC3-8D67-A7735E6686F3}">
      <dgm:prSet/>
      <dgm:spPr/>
      <dgm:t>
        <a:bodyPr/>
        <a:lstStyle/>
        <a:p>
          <a:endParaRPr lang="en-GB" sz="1400"/>
        </a:p>
      </dgm:t>
    </dgm:pt>
    <dgm:pt modelId="{31AF8B68-B15A-4E4B-BDF6-198E0CF56D5A}">
      <dgm:prSet phldrT="[Text]" custT="1"/>
      <dgm:spPr/>
      <dgm:t>
        <a:bodyPr/>
        <a:lstStyle/>
        <a:p>
          <a:r>
            <a:rPr lang="en-GB" sz="1400" dirty="0"/>
            <a:t>Pronoun</a:t>
          </a:r>
        </a:p>
      </dgm:t>
    </dgm:pt>
    <dgm:pt modelId="{04975909-97A7-44ED-879F-6F6B103B99A4}" type="parTrans" cxnId="{FDA0E20E-A12D-438F-8FD2-EA7AC71CCAEF}">
      <dgm:prSet/>
      <dgm:spPr/>
      <dgm:t>
        <a:bodyPr/>
        <a:lstStyle/>
        <a:p>
          <a:endParaRPr lang="en-GB" sz="1400"/>
        </a:p>
      </dgm:t>
    </dgm:pt>
    <dgm:pt modelId="{5B3D1B14-A2D1-4FCB-8424-4FAF63AEE310}" type="sibTrans" cxnId="{FDA0E20E-A12D-438F-8FD2-EA7AC71CCAEF}">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4801CD27-9E90-4A40-A722-62C24B44C260}">
      <dgm:prSet phldrT="[Text]" custT="1"/>
      <dgm:spPr/>
      <dgm:t>
        <a:bodyPr/>
        <a:lstStyle/>
        <a:p>
          <a:r>
            <a:rPr lang="en-GB" sz="1400" dirty="0"/>
            <a:t>Determiners</a:t>
          </a:r>
        </a:p>
      </dgm:t>
    </dgm:pt>
    <dgm:pt modelId="{ACE82301-C8F3-4A2F-B0ED-DCA78A9A2F98}" type="parTrans" cxnId="{ECCCB7AC-5C93-4255-A4FF-35AE22123293}">
      <dgm:prSet/>
      <dgm:spPr/>
      <dgm:t>
        <a:bodyPr/>
        <a:lstStyle/>
        <a:p>
          <a:endParaRPr lang="en-GB" sz="1400"/>
        </a:p>
      </dgm:t>
    </dgm:pt>
    <dgm:pt modelId="{61C11559-6DD9-4D97-9D0A-90C229B71AFD}" type="sibTrans" cxnId="{ECCCB7AC-5C93-4255-A4FF-35AE22123293}">
      <dgm:prSet/>
      <dgm:spPr/>
      <dgm:t>
        <a:bodyPr/>
        <a:lstStyle/>
        <a:p>
          <a:endParaRPr lang="en-GB" sz="1400"/>
        </a:p>
      </dgm:t>
    </dgm:pt>
    <dgm:pt modelId="{871E83FC-C0A7-4366-910C-0C2F0BA31BB4}">
      <dgm:prSet phldrT="[Text]" custT="1"/>
      <dgm:spPr/>
      <dgm:t>
        <a:bodyPr/>
        <a:lstStyle/>
        <a:p>
          <a:r>
            <a:rPr lang="en-GB" sz="1400" dirty="0"/>
            <a:t>Prepositions</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5"/>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5"/>
      <dgm:spPr/>
    </dgm:pt>
    <dgm:pt modelId="{A88F0D0A-72A4-4B5D-B0A7-0F9BD5683579}" type="pres">
      <dgm:prSet presAssocID="{CA4CC870-5F8C-4950-9C3F-CDDD8D47B8FE}" presName="hierChild3" presStyleCnt="0"/>
      <dgm:spPr/>
    </dgm:pt>
    <dgm:pt modelId="{86F95A29-5235-422D-96EE-BAFAABAD6257}" type="pres">
      <dgm:prSet presAssocID="{04FF5126-8F85-4DD3-8878-2ED344EF0AC8}" presName="Name19" presStyleLbl="parChTrans1D3" presStyleIdx="0" presStyleCnt="4"/>
      <dgm:spPr/>
    </dgm:pt>
    <dgm:pt modelId="{2F297B09-7C1C-4424-9901-E82569B998A9}" type="pres">
      <dgm:prSet presAssocID="{E25186BC-08B3-4851-B4B7-96248D7C8D8F}" presName="Name21" presStyleCnt="0"/>
      <dgm:spPr/>
    </dgm:pt>
    <dgm:pt modelId="{8AA4D341-142C-42FE-98DE-66A6F20AECB5}" type="pres">
      <dgm:prSet presAssocID="{E25186BC-08B3-4851-B4B7-96248D7C8D8F}" presName="level2Shape" presStyleLbl="node3" presStyleIdx="0" presStyleCnt="4"/>
      <dgm:spPr/>
    </dgm:pt>
    <dgm:pt modelId="{2940E683-8768-49C0-8319-79D0963B5A3F}" type="pres">
      <dgm:prSet presAssocID="{E25186BC-08B3-4851-B4B7-96248D7C8D8F}" presName="hierChild3" presStyleCnt="0"/>
      <dgm:spPr/>
    </dgm:pt>
    <dgm:pt modelId="{BCE54729-C23D-460A-B6D9-5B0F7AAAE094}" type="pres">
      <dgm:prSet presAssocID="{04975909-97A7-44ED-879F-6F6B103B99A4}" presName="Name19" presStyleLbl="parChTrans1D3" presStyleIdx="1" presStyleCnt="4"/>
      <dgm:spPr/>
    </dgm:pt>
    <dgm:pt modelId="{89FF5C42-770A-400D-9FCE-12E0B7CF09F0}" type="pres">
      <dgm:prSet presAssocID="{31AF8B68-B15A-4E4B-BDF6-198E0CF56D5A}" presName="Name21" presStyleCnt="0"/>
      <dgm:spPr/>
    </dgm:pt>
    <dgm:pt modelId="{B35A15AA-AFED-4623-8F52-BB5DB86C9DDB}" type="pres">
      <dgm:prSet presAssocID="{31AF8B68-B15A-4E4B-BDF6-198E0CF56D5A}" presName="level2Shape" presStyleLbl="node3" presStyleIdx="1" presStyleCnt="4"/>
      <dgm:spPr/>
    </dgm:pt>
    <dgm:pt modelId="{76F2631A-4280-481D-B7AD-BB5EABC77E4E}" type="pres">
      <dgm:prSet presAssocID="{31AF8B68-B15A-4E4B-BDF6-198E0CF56D5A}" presName="hierChild3" presStyleCnt="0"/>
      <dgm:spPr/>
    </dgm:pt>
    <dgm:pt modelId="{9F588786-1845-44DC-9CE4-35ED2A78623B}" type="pres">
      <dgm:prSet presAssocID="{9510B265-B036-458B-9CAF-29F8D1CC219C}" presName="Name19" presStyleLbl="parChTrans1D3" presStyleIdx="2" presStyleCnt="4"/>
      <dgm:spPr/>
    </dgm:pt>
    <dgm:pt modelId="{985398EE-BB61-4747-A4E2-290A826D0AB8}" type="pres">
      <dgm:prSet presAssocID="{A4222348-6226-480F-ABED-86D890CCE803}" presName="Name21" presStyleCnt="0"/>
      <dgm:spPr/>
    </dgm:pt>
    <dgm:pt modelId="{1C9A1DB3-B620-4E27-B2DC-76D0B4246EBA}" type="pres">
      <dgm:prSet presAssocID="{A4222348-6226-480F-ABED-86D890CCE803}" presName="level2Shape" presStyleLbl="node3" presStyleIdx="2" presStyleCnt="4"/>
      <dgm:spPr/>
    </dgm:pt>
    <dgm:pt modelId="{9ED2CB95-FC2B-4DEE-9277-DCB7DDC0437D}" type="pres">
      <dgm:prSet presAssocID="{A4222348-6226-480F-ABED-86D890CCE803}" presName="hierChild3" presStyleCnt="0"/>
      <dgm:spPr/>
    </dgm:pt>
    <dgm:pt modelId="{92CC6E24-E40E-45B6-9562-CC905BD5B4BC}" type="pres">
      <dgm:prSet presAssocID="{ACE82301-C8F3-4A2F-B0ED-DCA78A9A2F98}" presName="Name19" presStyleLbl="parChTrans1D3" presStyleIdx="3" presStyleCnt="4"/>
      <dgm:spPr/>
    </dgm:pt>
    <dgm:pt modelId="{B09F2125-1E5B-4011-A038-E5B8AD65E9E6}" type="pres">
      <dgm:prSet presAssocID="{4801CD27-9E90-4A40-A722-62C24B44C260}" presName="Name21" presStyleCnt="0"/>
      <dgm:spPr/>
    </dgm:pt>
    <dgm:pt modelId="{14A4B9B4-3D5F-4C84-BC6F-411760D22703}" type="pres">
      <dgm:prSet presAssocID="{4801CD27-9E90-4A40-A722-62C24B44C260}" presName="level2Shape" presStyleLbl="node3" presStyleIdx="3" presStyleCnt="4" custScaleX="132818"/>
      <dgm:spPr/>
    </dgm:pt>
    <dgm:pt modelId="{B0FE776B-2996-42BE-9C20-D26E20ADD6CA}" type="pres">
      <dgm:prSet presAssocID="{4801CD27-9E90-4A40-A722-62C24B44C260}" presName="hierChild3" presStyleCnt="0"/>
      <dgm:spPr/>
    </dgm:pt>
    <dgm:pt modelId="{67357A81-5F47-46C8-8791-23DB6B665016}" type="pres">
      <dgm:prSet presAssocID="{6164C4B7-2FD3-411B-9DE0-6075F300ACD2}" presName="Name19" presStyleLbl="parChTrans1D2" presStyleIdx="1" presStyleCnt="5"/>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5"/>
      <dgm:spPr/>
    </dgm:pt>
    <dgm:pt modelId="{F965F83D-9EC5-422A-AC7F-21013E865C34}" type="pres">
      <dgm:prSet presAssocID="{EBA8B7DB-6598-4380-B1E1-363E74D81801}" presName="hierChild3" presStyleCnt="0"/>
      <dgm:spPr/>
    </dgm:pt>
    <dgm:pt modelId="{8F07F99B-93BA-4DC2-B33F-3FE6E29EA551}" type="pres">
      <dgm:prSet presAssocID="{925BD750-4512-440D-AB38-9BEA6B5EA35D}" presName="Name19" presStyleLbl="parChTrans1D2" presStyleIdx="2" presStyleCnt="5"/>
      <dgm:spPr/>
    </dgm:pt>
    <dgm:pt modelId="{C918A4CF-6101-43F9-BA9C-2A68D66288F7}" type="pres">
      <dgm:prSet presAssocID="{8CC501B0-1DFC-4223-A610-7D4974D290B5}" presName="Name21" presStyleCnt="0"/>
      <dgm:spPr/>
    </dgm:pt>
    <dgm:pt modelId="{EB58192B-CA91-48C1-AFA1-71F8342A1FC4}" type="pres">
      <dgm:prSet presAssocID="{8CC501B0-1DFC-4223-A610-7D4974D290B5}" presName="level2Shape" presStyleLbl="node2" presStyleIdx="2" presStyleCnt="5" custScaleX="119917"/>
      <dgm:spPr/>
    </dgm:pt>
    <dgm:pt modelId="{1ED08E15-1335-47AE-8ECE-CF291B9B5CFB}" type="pres">
      <dgm:prSet presAssocID="{8CC501B0-1DFC-4223-A610-7D4974D290B5}" presName="hierChild3" presStyleCnt="0"/>
      <dgm:spPr/>
    </dgm:pt>
    <dgm:pt modelId="{E5E261E0-CCBC-4B5A-A904-F243E2AA53B0}" type="pres">
      <dgm:prSet presAssocID="{BFDFC3B0-E6E0-4ABD-B046-5D5D74C9AE11}" presName="Name19" presStyleLbl="parChTrans1D2" presStyleIdx="3" presStyleCnt="5"/>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3" presStyleCnt="5" custScaleX="118135"/>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4" presStyleCnt="5"/>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4" presStyleCnt="5"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FDA0E20E-A12D-438F-8FD2-EA7AC71CCAEF}" srcId="{CA4CC870-5F8C-4950-9C3F-CDDD8D47B8FE}" destId="{31AF8B68-B15A-4E4B-BDF6-198E0CF56D5A}" srcOrd="1" destOrd="0" parTransId="{04975909-97A7-44ED-879F-6F6B103B99A4}" sibTransId="{5B3D1B14-A2D1-4FCB-8424-4FAF63AEE310}"/>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15791D-6E0B-427C-905F-44B8CB360B5C}" type="presOf" srcId="{ACE82301-C8F3-4A2F-B0ED-DCA78A9A2F98}" destId="{92CC6E24-E40E-45B6-9562-CC905BD5B4BC}" srcOrd="0" destOrd="0" presId="urn:microsoft.com/office/officeart/2005/8/layout/hierarchy6"/>
    <dgm:cxn modelId="{9C4FA423-DB18-45A5-BA08-E35034BA12DA}" type="presOf" srcId="{6164C4B7-2FD3-411B-9DE0-6075F300ACD2}" destId="{67357A81-5F47-46C8-8791-23DB6B665016}" srcOrd="0" destOrd="0" presId="urn:microsoft.com/office/officeart/2005/8/layout/hierarchy6"/>
    <dgm:cxn modelId="{4263D82C-33FC-48F8-BB71-75203EC79970}" srcId="{CA4CC870-5F8C-4950-9C3F-CDDD8D47B8FE}" destId="{E25186BC-08B3-4851-B4B7-96248D7C8D8F}" srcOrd="0" destOrd="0" parTransId="{04FF5126-8F85-4DD3-8878-2ED344EF0AC8}" sibTransId="{2AB8D5A9-5E1A-4939-96C0-9E248CC1985C}"/>
    <dgm:cxn modelId="{FDFC4961-BE48-4ECB-969A-939D13431BD9}" type="presOf" srcId="{9510B265-B036-458B-9CAF-29F8D1CC219C}" destId="{9F588786-1845-44DC-9CE4-35ED2A78623B}"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62FCD966-0DCC-42B7-84C9-573704CD6E45}" type="presOf" srcId="{4801CD27-9E90-4A40-A722-62C24B44C260}" destId="{14A4B9B4-3D5F-4C84-BC6F-411760D22703}" srcOrd="0" destOrd="0" presId="urn:microsoft.com/office/officeart/2005/8/layout/hierarchy6"/>
    <dgm:cxn modelId="{F378F446-D463-4B96-8B4A-3EC32B232D64}" type="presOf" srcId="{E25186BC-08B3-4851-B4B7-96248D7C8D8F}" destId="{8AA4D341-142C-42FE-98DE-66A6F20AECB5}"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4F20339D-50BE-42D4-972C-05D430CA8476}" type="presOf" srcId="{8CC501B0-1DFC-4223-A610-7D4974D290B5}" destId="{EB58192B-CA91-48C1-AFA1-71F8342A1FC4}"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5989A0A6-6858-4CC3-8D67-A7735E6686F3}" srcId="{11C582FB-D301-4A67-835D-4CB7CEB50770}" destId="{8CC501B0-1DFC-4223-A610-7D4974D290B5}" srcOrd="2" destOrd="0" parTransId="{925BD750-4512-440D-AB38-9BEA6B5EA35D}" sibTransId="{A772E11A-93A9-4CD0-91F8-E75C82FDBD8A}"/>
    <dgm:cxn modelId="{ECCCB7AC-5C93-4255-A4FF-35AE22123293}" srcId="{CA4CC870-5F8C-4950-9C3F-CDDD8D47B8FE}" destId="{4801CD27-9E90-4A40-A722-62C24B44C260}" srcOrd="3" destOrd="0" parTransId="{ACE82301-C8F3-4A2F-B0ED-DCA78A9A2F98}" sibTransId="{61C11559-6DD9-4D97-9D0A-90C229B71AFD}"/>
    <dgm:cxn modelId="{7E6684AF-FA65-4FD5-AD28-33C10DDC0BF0}" type="presOf" srcId="{925BD750-4512-440D-AB38-9BEA6B5EA35D}" destId="{8F07F99B-93BA-4DC2-B33F-3FE6E29EA551}"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86E9C5B8-7440-40C3-9DA2-0228263707B1}" type="presOf" srcId="{04FF5126-8F85-4DD3-8878-2ED344EF0AC8}" destId="{86F95A29-5235-422D-96EE-BAFAABAD6257}" srcOrd="0" destOrd="0" presId="urn:microsoft.com/office/officeart/2005/8/layout/hierarchy6"/>
    <dgm:cxn modelId="{AC130ABA-D033-4C56-BC73-93BFC4477FF2}" srcId="{11C582FB-D301-4A67-835D-4CB7CEB50770}" destId="{871E83FC-C0A7-4366-910C-0C2F0BA31BB4}" srcOrd="3" destOrd="0" parTransId="{BFDFC3B0-E6E0-4ABD-B046-5D5D74C9AE11}" sibTransId="{406BF1B7-2792-40B0-8280-D88881F383D3}"/>
    <dgm:cxn modelId="{AC8421BD-95B4-4E3F-985D-156C1242AAF2}" srcId="{CA4CC870-5F8C-4950-9C3F-CDDD8D47B8FE}" destId="{A4222348-6226-480F-ABED-86D890CCE803}" srcOrd="2" destOrd="0" parTransId="{9510B265-B036-458B-9CAF-29F8D1CC219C}" sibTransId="{5FA5F68D-1145-40F2-8F7A-DF00294067D7}"/>
    <dgm:cxn modelId="{DBB8B9CA-692D-42E3-AFE6-AF58877DC3D0}" srcId="{11C582FB-D301-4A67-835D-4CB7CEB50770}" destId="{E4077D0A-89B9-48D0-B430-37B0E120FC14}" srcOrd="4" destOrd="0" parTransId="{25080C42-F311-4646-B860-4B2E41968E42}" sibTransId="{AC568F33-1585-41F7-B29A-FEEE8D945C6D}"/>
    <dgm:cxn modelId="{5628DACB-FC6E-487D-905C-D461237EBA33}" type="presOf" srcId="{31AF8B68-B15A-4E4B-BDF6-198E0CF56D5A}" destId="{B35A15AA-AFED-4623-8F52-BB5DB86C9DDB}" srcOrd="0" destOrd="0" presId="urn:microsoft.com/office/officeart/2005/8/layout/hierarchy6"/>
    <dgm:cxn modelId="{2F0D08D2-81FE-443A-A8B1-C8A8C962C8BA}" type="presOf" srcId="{04975909-97A7-44ED-879F-6F6B103B99A4}" destId="{BCE54729-C23D-460A-B6D9-5B0F7AAAE094}" srcOrd="0" destOrd="0" presId="urn:microsoft.com/office/officeart/2005/8/layout/hierarchy6"/>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177D1AF3-A002-49BB-8828-A36B3488FB9C}" type="presOf" srcId="{A4222348-6226-480F-ABED-86D890CCE803}" destId="{1C9A1DB3-B620-4E27-B2DC-76D0B4246EB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657686B9-10D7-42B8-9115-A60ACC2AC0B9}" type="presParOf" srcId="{A88F0D0A-72A4-4B5D-B0A7-0F9BD5683579}" destId="{86F95A29-5235-422D-96EE-BAFAABAD6257}" srcOrd="0" destOrd="0" presId="urn:microsoft.com/office/officeart/2005/8/layout/hierarchy6"/>
    <dgm:cxn modelId="{B0FDB2CA-80F5-4F4D-8958-31FFB6F85BCE}" type="presParOf" srcId="{A88F0D0A-72A4-4B5D-B0A7-0F9BD5683579}" destId="{2F297B09-7C1C-4424-9901-E82569B998A9}" srcOrd="1" destOrd="0" presId="urn:microsoft.com/office/officeart/2005/8/layout/hierarchy6"/>
    <dgm:cxn modelId="{E3DB0767-FE88-41ED-A2AD-0928ACD4E145}" type="presParOf" srcId="{2F297B09-7C1C-4424-9901-E82569B998A9}" destId="{8AA4D341-142C-42FE-98DE-66A6F20AECB5}" srcOrd="0" destOrd="0" presId="urn:microsoft.com/office/officeart/2005/8/layout/hierarchy6"/>
    <dgm:cxn modelId="{7C25F55E-D1F8-4923-B21A-91AB82554CE8}" type="presParOf" srcId="{2F297B09-7C1C-4424-9901-E82569B998A9}" destId="{2940E683-8768-49C0-8319-79D0963B5A3F}" srcOrd="1" destOrd="0" presId="urn:microsoft.com/office/officeart/2005/8/layout/hierarchy6"/>
    <dgm:cxn modelId="{45D5EB1A-8297-4736-882D-7AF32C181513}" type="presParOf" srcId="{A88F0D0A-72A4-4B5D-B0A7-0F9BD5683579}" destId="{BCE54729-C23D-460A-B6D9-5B0F7AAAE094}" srcOrd="2" destOrd="0" presId="urn:microsoft.com/office/officeart/2005/8/layout/hierarchy6"/>
    <dgm:cxn modelId="{7BE2F609-DCFA-4B49-9D7D-285D324D7AF5}" type="presParOf" srcId="{A88F0D0A-72A4-4B5D-B0A7-0F9BD5683579}" destId="{89FF5C42-770A-400D-9FCE-12E0B7CF09F0}" srcOrd="3" destOrd="0" presId="urn:microsoft.com/office/officeart/2005/8/layout/hierarchy6"/>
    <dgm:cxn modelId="{8D36D813-557D-437F-AFAC-3D21750F0A29}" type="presParOf" srcId="{89FF5C42-770A-400D-9FCE-12E0B7CF09F0}" destId="{B35A15AA-AFED-4623-8F52-BB5DB86C9DDB}" srcOrd="0" destOrd="0" presId="urn:microsoft.com/office/officeart/2005/8/layout/hierarchy6"/>
    <dgm:cxn modelId="{D8DAB7F0-33B3-41D1-8D30-CE59685F8951}" type="presParOf" srcId="{89FF5C42-770A-400D-9FCE-12E0B7CF09F0}" destId="{76F2631A-4280-481D-B7AD-BB5EABC77E4E}" srcOrd="1" destOrd="0" presId="urn:microsoft.com/office/officeart/2005/8/layout/hierarchy6"/>
    <dgm:cxn modelId="{6290932D-F1F5-4A8F-AEB2-86469F1E5645}" type="presParOf" srcId="{A88F0D0A-72A4-4B5D-B0A7-0F9BD5683579}" destId="{9F588786-1845-44DC-9CE4-35ED2A78623B}" srcOrd="4" destOrd="0" presId="urn:microsoft.com/office/officeart/2005/8/layout/hierarchy6"/>
    <dgm:cxn modelId="{87C02D21-A6CD-4B19-8D03-03936377A500}" type="presParOf" srcId="{A88F0D0A-72A4-4B5D-B0A7-0F9BD5683579}" destId="{985398EE-BB61-4747-A4E2-290A826D0AB8}" srcOrd="5" destOrd="0" presId="urn:microsoft.com/office/officeart/2005/8/layout/hierarchy6"/>
    <dgm:cxn modelId="{0B216EAE-4A53-426C-B3EA-20FE847FB3AF}" type="presParOf" srcId="{985398EE-BB61-4747-A4E2-290A826D0AB8}" destId="{1C9A1DB3-B620-4E27-B2DC-76D0B4246EBA}" srcOrd="0" destOrd="0" presId="urn:microsoft.com/office/officeart/2005/8/layout/hierarchy6"/>
    <dgm:cxn modelId="{E09E7A2F-C708-4BCB-B8DF-EB8C8D8784C1}" type="presParOf" srcId="{985398EE-BB61-4747-A4E2-290A826D0AB8}" destId="{9ED2CB95-FC2B-4DEE-9277-DCB7DDC0437D}" srcOrd="1" destOrd="0" presId="urn:microsoft.com/office/officeart/2005/8/layout/hierarchy6"/>
    <dgm:cxn modelId="{CBDC365E-7FD1-4E32-9DD7-C2265FF015F2}" type="presParOf" srcId="{A88F0D0A-72A4-4B5D-B0A7-0F9BD5683579}" destId="{92CC6E24-E40E-45B6-9562-CC905BD5B4BC}" srcOrd="6" destOrd="0" presId="urn:microsoft.com/office/officeart/2005/8/layout/hierarchy6"/>
    <dgm:cxn modelId="{502D9F2F-9BB1-4FEA-B4F2-0B6D00682572}" type="presParOf" srcId="{A88F0D0A-72A4-4B5D-B0A7-0F9BD5683579}" destId="{B09F2125-1E5B-4011-A038-E5B8AD65E9E6}" srcOrd="7" destOrd="0" presId="urn:microsoft.com/office/officeart/2005/8/layout/hierarchy6"/>
    <dgm:cxn modelId="{8AB5D219-B1A8-4577-9FD0-9A8F590DB619}" type="presParOf" srcId="{B09F2125-1E5B-4011-A038-E5B8AD65E9E6}" destId="{14A4B9B4-3D5F-4C84-BC6F-411760D22703}" srcOrd="0" destOrd="0" presId="urn:microsoft.com/office/officeart/2005/8/layout/hierarchy6"/>
    <dgm:cxn modelId="{FDE7E7C3-31D8-4CBA-AFFD-BBAC31B82C4C}" type="presParOf" srcId="{B09F2125-1E5B-4011-A038-E5B8AD65E9E6}" destId="{B0FE776B-2996-42BE-9C20-D26E20ADD6CA}"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0A6FCC74-ACE4-4E72-9524-377C1730CA9C}" type="presParOf" srcId="{0810A678-E60C-4760-BC00-63A28DF49489}" destId="{8F07F99B-93BA-4DC2-B33F-3FE6E29EA551}" srcOrd="4" destOrd="0" presId="urn:microsoft.com/office/officeart/2005/8/layout/hierarchy6"/>
    <dgm:cxn modelId="{A13E5869-A58A-4952-A5F9-33904B97E9C4}" type="presParOf" srcId="{0810A678-E60C-4760-BC00-63A28DF49489}" destId="{C918A4CF-6101-43F9-BA9C-2A68D66288F7}" srcOrd="5" destOrd="0" presId="urn:microsoft.com/office/officeart/2005/8/layout/hierarchy6"/>
    <dgm:cxn modelId="{2755BE61-AB03-4C8A-AFBB-BBD3B3AC70D0}" type="presParOf" srcId="{C918A4CF-6101-43F9-BA9C-2A68D66288F7}" destId="{EB58192B-CA91-48C1-AFA1-71F8342A1FC4}" srcOrd="0" destOrd="0" presId="urn:microsoft.com/office/officeart/2005/8/layout/hierarchy6"/>
    <dgm:cxn modelId="{531BA352-7248-43FA-B06E-A8E1F87A938B}" type="presParOf" srcId="{C918A4CF-6101-43F9-BA9C-2A68D66288F7}" destId="{1ED08E15-1335-47AE-8ECE-CF291B9B5CFB}" srcOrd="1" destOrd="0" presId="urn:microsoft.com/office/officeart/2005/8/layout/hierarchy6"/>
    <dgm:cxn modelId="{77A6DE9B-BAD2-4DB4-B7BA-14EE29279994}" type="presParOf" srcId="{0810A678-E60C-4760-BC00-63A28DF49489}" destId="{E5E261E0-CCBC-4B5A-A904-F243E2AA53B0}" srcOrd="6" destOrd="0" presId="urn:microsoft.com/office/officeart/2005/8/layout/hierarchy6"/>
    <dgm:cxn modelId="{CC998C91-A6B7-47E0-BBBF-6F40B9428748}" type="presParOf" srcId="{0810A678-E60C-4760-BC00-63A28DF49489}" destId="{A28DAF53-A1BC-4030-9E28-A821B535C590}" srcOrd="7"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8" destOrd="0" presId="urn:microsoft.com/office/officeart/2005/8/layout/hierarchy6"/>
    <dgm:cxn modelId="{269459FE-844F-4787-9A50-922F7301D704}" type="presParOf" srcId="{0810A678-E60C-4760-BC00-63A28DF49489}" destId="{8C1F71A8-7336-4E9E-BE3C-D799F837D69C}" srcOrd="9"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25186BC-08B3-4851-B4B7-96248D7C8D8F}">
      <dgm:prSet phldrT="[Text]" custT="1"/>
      <dgm:spPr/>
      <dgm:t>
        <a:bodyPr/>
        <a:lstStyle/>
        <a:p>
          <a:r>
            <a:rPr lang="en-GB" sz="1400" dirty="0"/>
            <a:t>Noun – </a:t>
          </a:r>
          <a:br>
            <a:rPr lang="en-GB" sz="1400" dirty="0"/>
          </a:br>
          <a:r>
            <a:rPr lang="en-GB" sz="1400" dirty="0"/>
            <a:t>thing or object</a:t>
          </a:r>
        </a:p>
      </dgm:t>
    </dgm:pt>
    <dgm:pt modelId="{04FF5126-8F85-4DD3-8878-2ED344EF0AC8}" type="parTrans" cxnId="{4263D82C-33FC-48F8-BB71-75203EC79970}">
      <dgm:prSet/>
      <dgm:spPr/>
      <dgm:t>
        <a:bodyPr/>
        <a:lstStyle/>
        <a:p>
          <a:endParaRPr lang="en-GB" sz="1400"/>
        </a:p>
      </dgm:t>
    </dgm:pt>
    <dgm:pt modelId="{2AB8D5A9-5E1A-4939-96C0-9E248CC1985C}" type="sibTrans" cxnId="{4263D82C-33FC-48F8-BB71-75203EC79970}">
      <dgm:prSet/>
      <dgm:spPr/>
      <dgm:t>
        <a:bodyPr/>
        <a:lstStyle/>
        <a:p>
          <a:endParaRPr lang="en-GB" sz="1400"/>
        </a:p>
      </dgm:t>
    </dgm:pt>
    <dgm:pt modelId="{A4222348-6226-480F-ABED-86D890CCE803}">
      <dgm:prSet phldrT="[Text]" custT="1"/>
      <dgm:spPr/>
      <dgm:t>
        <a:bodyPr/>
        <a:lstStyle/>
        <a:p>
          <a:r>
            <a:rPr lang="en-GB" sz="1400" dirty="0"/>
            <a:t>Adjective </a:t>
          </a:r>
        </a:p>
      </dgm:t>
    </dgm:pt>
    <dgm:pt modelId="{9510B265-B036-458B-9CAF-29F8D1CC219C}" type="parTrans" cxnId="{AC8421BD-95B4-4E3F-985D-156C1242AAF2}">
      <dgm:prSet/>
      <dgm:spPr/>
      <dgm:t>
        <a:bodyPr/>
        <a:lstStyle/>
        <a:p>
          <a:endParaRPr lang="en-GB" sz="1400"/>
        </a:p>
      </dgm:t>
    </dgm:pt>
    <dgm:pt modelId="{5FA5F68D-1145-40F2-8F7A-DF00294067D7}" type="sibTrans" cxnId="{AC8421BD-95B4-4E3F-985D-156C1242AAF2}">
      <dgm:prSet/>
      <dgm:spPr/>
      <dgm:t>
        <a:bodyPr/>
        <a:lstStyle/>
        <a:p>
          <a:endParaRPr lang="en-GB" sz="1400"/>
        </a:p>
      </dgm:t>
    </dgm:pt>
    <dgm:pt modelId="{EBA8B7DB-6598-4380-B1E1-363E74D81801}">
      <dgm:prSet phldrT="[Text]" custT="1"/>
      <dgm:spPr/>
      <dgm:t>
        <a:bodyPr/>
        <a:lstStyle/>
        <a:p>
          <a:r>
            <a:rPr lang="en-GB" sz="1400" dirty="0"/>
            <a:t>Verbs</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8CC501B0-1DFC-4223-A610-7D4974D290B5}">
      <dgm:prSet phldrT="[Text]" custT="1"/>
      <dgm:spPr/>
      <dgm:t>
        <a:bodyPr/>
        <a:lstStyle/>
        <a:p>
          <a:r>
            <a:rPr lang="en-GB" sz="1400" dirty="0"/>
            <a:t>Connectives</a:t>
          </a:r>
        </a:p>
      </dgm:t>
    </dgm:pt>
    <dgm:pt modelId="{925BD750-4512-440D-AB38-9BEA6B5EA35D}" type="parTrans" cxnId="{5989A0A6-6858-4CC3-8D67-A7735E6686F3}">
      <dgm:prSet/>
      <dgm:spPr/>
      <dgm:t>
        <a:bodyPr/>
        <a:lstStyle/>
        <a:p>
          <a:endParaRPr lang="en-GB" sz="1400"/>
        </a:p>
      </dgm:t>
    </dgm:pt>
    <dgm:pt modelId="{A772E11A-93A9-4CD0-91F8-E75C82FDBD8A}" type="sibTrans" cxnId="{5989A0A6-6858-4CC3-8D67-A7735E6686F3}">
      <dgm:prSet/>
      <dgm:spPr/>
      <dgm:t>
        <a:bodyPr/>
        <a:lstStyle/>
        <a:p>
          <a:endParaRPr lang="en-GB" sz="1400"/>
        </a:p>
      </dgm:t>
    </dgm:pt>
    <dgm:pt modelId="{31AF8B68-B15A-4E4B-BDF6-198E0CF56D5A}">
      <dgm:prSet phldrT="[Text]" custT="1"/>
      <dgm:spPr/>
      <dgm:t>
        <a:bodyPr/>
        <a:lstStyle/>
        <a:p>
          <a:r>
            <a:rPr lang="en-GB" sz="1400" dirty="0"/>
            <a:t>Pronoun</a:t>
          </a:r>
        </a:p>
      </dgm:t>
    </dgm:pt>
    <dgm:pt modelId="{04975909-97A7-44ED-879F-6F6B103B99A4}" type="parTrans" cxnId="{FDA0E20E-A12D-438F-8FD2-EA7AC71CCAEF}">
      <dgm:prSet/>
      <dgm:spPr/>
      <dgm:t>
        <a:bodyPr/>
        <a:lstStyle/>
        <a:p>
          <a:endParaRPr lang="en-GB" sz="1400"/>
        </a:p>
      </dgm:t>
    </dgm:pt>
    <dgm:pt modelId="{5B3D1B14-A2D1-4FCB-8424-4FAF63AEE310}" type="sibTrans" cxnId="{FDA0E20E-A12D-438F-8FD2-EA7AC71CCAEF}">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4801CD27-9E90-4A40-A722-62C24B44C260}">
      <dgm:prSet phldrT="[Text]" custT="1"/>
      <dgm:spPr/>
      <dgm:t>
        <a:bodyPr/>
        <a:lstStyle/>
        <a:p>
          <a:r>
            <a:rPr lang="en-GB" sz="1400" dirty="0"/>
            <a:t>Determiners</a:t>
          </a:r>
        </a:p>
      </dgm:t>
    </dgm:pt>
    <dgm:pt modelId="{ACE82301-C8F3-4A2F-B0ED-DCA78A9A2F98}" type="parTrans" cxnId="{ECCCB7AC-5C93-4255-A4FF-35AE22123293}">
      <dgm:prSet/>
      <dgm:spPr/>
      <dgm:t>
        <a:bodyPr/>
        <a:lstStyle/>
        <a:p>
          <a:endParaRPr lang="en-GB" sz="1400"/>
        </a:p>
      </dgm:t>
    </dgm:pt>
    <dgm:pt modelId="{61C11559-6DD9-4D97-9D0A-90C229B71AFD}" type="sibTrans" cxnId="{ECCCB7AC-5C93-4255-A4FF-35AE22123293}">
      <dgm:prSet/>
      <dgm:spPr/>
      <dgm:t>
        <a:bodyPr/>
        <a:lstStyle/>
        <a:p>
          <a:endParaRPr lang="en-GB" sz="1400"/>
        </a:p>
      </dgm:t>
    </dgm:pt>
    <dgm:pt modelId="{871E83FC-C0A7-4366-910C-0C2F0BA31BB4}">
      <dgm:prSet phldrT="[Text]" custT="1"/>
      <dgm:spPr/>
      <dgm:t>
        <a:bodyPr/>
        <a:lstStyle/>
        <a:p>
          <a:r>
            <a:rPr lang="en-GB" sz="1400" dirty="0"/>
            <a:t>Prepositions</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5"/>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5"/>
      <dgm:spPr/>
    </dgm:pt>
    <dgm:pt modelId="{A88F0D0A-72A4-4B5D-B0A7-0F9BD5683579}" type="pres">
      <dgm:prSet presAssocID="{CA4CC870-5F8C-4950-9C3F-CDDD8D47B8FE}" presName="hierChild3" presStyleCnt="0"/>
      <dgm:spPr/>
    </dgm:pt>
    <dgm:pt modelId="{86F95A29-5235-422D-96EE-BAFAABAD6257}" type="pres">
      <dgm:prSet presAssocID="{04FF5126-8F85-4DD3-8878-2ED344EF0AC8}" presName="Name19" presStyleLbl="parChTrans1D3" presStyleIdx="0" presStyleCnt="4"/>
      <dgm:spPr/>
    </dgm:pt>
    <dgm:pt modelId="{2F297B09-7C1C-4424-9901-E82569B998A9}" type="pres">
      <dgm:prSet presAssocID="{E25186BC-08B3-4851-B4B7-96248D7C8D8F}" presName="Name21" presStyleCnt="0"/>
      <dgm:spPr/>
    </dgm:pt>
    <dgm:pt modelId="{8AA4D341-142C-42FE-98DE-66A6F20AECB5}" type="pres">
      <dgm:prSet presAssocID="{E25186BC-08B3-4851-B4B7-96248D7C8D8F}" presName="level2Shape" presStyleLbl="node3" presStyleIdx="0" presStyleCnt="4" custScaleX="149086" custScaleY="182206"/>
      <dgm:spPr/>
    </dgm:pt>
    <dgm:pt modelId="{2940E683-8768-49C0-8319-79D0963B5A3F}" type="pres">
      <dgm:prSet presAssocID="{E25186BC-08B3-4851-B4B7-96248D7C8D8F}" presName="hierChild3" presStyleCnt="0"/>
      <dgm:spPr/>
    </dgm:pt>
    <dgm:pt modelId="{BCE54729-C23D-460A-B6D9-5B0F7AAAE094}" type="pres">
      <dgm:prSet presAssocID="{04975909-97A7-44ED-879F-6F6B103B99A4}" presName="Name19" presStyleLbl="parChTrans1D3" presStyleIdx="1" presStyleCnt="4"/>
      <dgm:spPr/>
    </dgm:pt>
    <dgm:pt modelId="{89FF5C42-770A-400D-9FCE-12E0B7CF09F0}" type="pres">
      <dgm:prSet presAssocID="{31AF8B68-B15A-4E4B-BDF6-198E0CF56D5A}" presName="Name21" presStyleCnt="0"/>
      <dgm:spPr/>
    </dgm:pt>
    <dgm:pt modelId="{B35A15AA-AFED-4623-8F52-BB5DB86C9DDB}" type="pres">
      <dgm:prSet presAssocID="{31AF8B68-B15A-4E4B-BDF6-198E0CF56D5A}" presName="level2Shape" presStyleLbl="node3" presStyleIdx="1" presStyleCnt="4" custScaleX="177016" custScaleY="182206"/>
      <dgm:spPr/>
    </dgm:pt>
    <dgm:pt modelId="{76F2631A-4280-481D-B7AD-BB5EABC77E4E}" type="pres">
      <dgm:prSet presAssocID="{31AF8B68-B15A-4E4B-BDF6-198E0CF56D5A}" presName="hierChild3" presStyleCnt="0"/>
      <dgm:spPr/>
    </dgm:pt>
    <dgm:pt modelId="{9F588786-1845-44DC-9CE4-35ED2A78623B}" type="pres">
      <dgm:prSet presAssocID="{9510B265-B036-458B-9CAF-29F8D1CC219C}" presName="Name19" presStyleLbl="parChTrans1D3" presStyleIdx="2" presStyleCnt="4"/>
      <dgm:spPr/>
    </dgm:pt>
    <dgm:pt modelId="{985398EE-BB61-4747-A4E2-290A826D0AB8}" type="pres">
      <dgm:prSet presAssocID="{A4222348-6226-480F-ABED-86D890CCE803}" presName="Name21" presStyleCnt="0"/>
      <dgm:spPr/>
    </dgm:pt>
    <dgm:pt modelId="{1C9A1DB3-B620-4E27-B2DC-76D0B4246EBA}" type="pres">
      <dgm:prSet presAssocID="{A4222348-6226-480F-ABED-86D890CCE803}" presName="level2Shape" presStyleLbl="node3" presStyleIdx="2" presStyleCnt="4" custScaleX="149086" custScaleY="182206"/>
      <dgm:spPr/>
    </dgm:pt>
    <dgm:pt modelId="{9ED2CB95-FC2B-4DEE-9277-DCB7DDC0437D}" type="pres">
      <dgm:prSet presAssocID="{A4222348-6226-480F-ABED-86D890CCE803}" presName="hierChild3" presStyleCnt="0"/>
      <dgm:spPr/>
    </dgm:pt>
    <dgm:pt modelId="{92CC6E24-E40E-45B6-9562-CC905BD5B4BC}" type="pres">
      <dgm:prSet presAssocID="{ACE82301-C8F3-4A2F-B0ED-DCA78A9A2F98}" presName="Name19" presStyleLbl="parChTrans1D3" presStyleIdx="3" presStyleCnt="4"/>
      <dgm:spPr/>
    </dgm:pt>
    <dgm:pt modelId="{B09F2125-1E5B-4011-A038-E5B8AD65E9E6}" type="pres">
      <dgm:prSet presAssocID="{4801CD27-9E90-4A40-A722-62C24B44C260}" presName="Name21" presStyleCnt="0"/>
      <dgm:spPr/>
    </dgm:pt>
    <dgm:pt modelId="{14A4B9B4-3D5F-4C84-BC6F-411760D22703}" type="pres">
      <dgm:prSet presAssocID="{4801CD27-9E90-4A40-A722-62C24B44C260}" presName="level2Shape" presStyleLbl="node3" presStyleIdx="3" presStyleCnt="4" custScaleX="198013" custScaleY="182206"/>
      <dgm:spPr/>
    </dgm:pt>
    <dgm:pt modelId="{B0FE776B-2996-42BE-9C20-D26E20ADD6CA}" type="pres">
      <dgm:prSet presAssocID="{4801CD27-9E90-4A40-A722-62C24B44C260}" presName="hierChild3" presStyleCnt="0"/>
      <dgm:spPr/>
    </dgm:pt>
    <dgm:pt modelId="{67357A81-5F47-46C8-8791-23DB6B665016}" type="pres">
      <dgm:prSet presAssocID="{6164C4B7-2FD3-411B-9DE0-6075F300ACD2}" presName="Name19" presStyleLbl="parChTrans1D2" presStyleIdx="1" presStyleCnt="5"/>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5"/>
      <dgm:spPr/>
    </dgm:pt>
    <dgm:pt modelId="{F965F83D-9EC5-422A-AC7F-21013E865C34}" type="pres">
      <dgm:prSet presAssocID="{EBA8B7DB-6598-4380-B1E1-363E74D81801}" presName="hierChild3" presStyleCnt="0"/>
      <dgm:spPr/>
    </dgm:pt>
    <dgm:pt modelId="{8F07F99B-93BA-4DC2-B33F-3FE6E29EA551}" type="pres">
      <dgm:prSet presAssocID="{925BD750-4512-440D-AB38-9BEA6B5EA35D}" presName="Name19" presStyleLbl="parChTrans1D2" presStyleIdx="2" presStyleCnt="5"/>
      <dgm:spPr/>
    </dgm:pt>
    <dgm:pt modelId="{C918A4CF-6101-43F9-BA9C-2A68D66288F7}" type="pres">
      <dgm:prSet presAssocID="{8CC501B0-1DFC-4223-A610-7D4974D290B5}" presName="Name21" presStyleCnt="0"/>
      <dgm:spPr/>
    </dgm:pt>
    <dgm:pt modelId="{EB58192B-CA91-48C1-AFA1-71F8342A1FC4}" type="pres">
      <dgm:prSet presAssocID="{8CC501B0-1DFC-4223-A610-7D4974D290B5}" presName="level2Shape" presStyleLbl="node2" presStyleIdx="2" presStyleCnt="5" custScaleX="119917"/>
      <dgm:spPr/>
    </dgm:pt>
    <dgm:pt modelId="{1ED08E15-1335-47AE-8ECE-CF291B9B5CFB}" type="pres">
      <dgm:prSet presAssocID="{8CC501B0-1DFC-4223-A610-7D4974D290B5}" presName="hierChild3" presStyleCnt="0"/>
      <dgm:spPr/>
    </dgm:pt>
    <dgm:pt modelId="{E5E261E0-CCBC-4B5A-A904-F243E2AA53B0}" type="pres">
      <dgm:prSet presAssocID="{BFDFC3B0-E6E0-4ABD-B046-5D5D74C9AE11}" presName="Name19" presStyleLbl="parChTrans1D2" presStyleIdx="3" presStyleCnt="5"/>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3" presStyleCnt="5" custScaleX="122229" custLinFactNeighborX="-2915" custLinFactNeighborY="-2484"/>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4" presStyleCnt="5"/>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4" presStyleCnt="5"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FDA0E20E-A12D-438F-8FD2-EA7AC71CCAEF}" srcId="{CA4CC870-5F8C-4950-9C3F-CDDD8D47B8FE}" destId="{31AF8B68-B15A-4E4B-BDF6-198E0CF56D5A}" srcOrd="1" destOrd="0" parTransId="{04975909-97A7-44ED-879F-6F6B103B99A4}" sibTransId="{5B3D1B14-A2D1-4FCB-8424-4FAF63AEE310}"/>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15791D-6E0B-427C-905F-44B8CB360B5C}" type="presOf" srcId="{ACE82301-C8F3-4A2F-B0ED-DCA78A9A2F98}" destId="{92CC6E24-E40E-45B6-9562-CC905BD5B4BC}" srcOrd="0" destOrd="0" presId="urn:microsoft.com/office/officeart/2005/8/layout/hierarchy6"/>
    <dgm:cxn modelId="{9C4FA423-DB18-45A5-BA08-E35034BA12DA}" type="presOf" srcId="{6164C4B7-2FD3-411B-9DE0-6075F300ACD2}" destId="{67357A81-5F47-46C8-8791-23DB6B665016}" srcOrd="0" destOrd="0" presId="urn:microsoft.com/office/officeart/2005/8/layout/hierarchy6"/>
    <dgm:cxn modelId="{4263D82C-33FC-48F8-BB71-75203EC79970}" srcId="{CA4CC870-5F8C-4950-9C3F-CDDD8D47B8FE}" destId="{E25186BC-08B3-4851-B4B7-96248D7C8D8F}" srcOrd="0" destOrd="0" parTransId="{04FF5126-8F85-4DD3-8878-2ED344EF0AC8}" sibTransId="{2AB8D5A9-5E1A-4939-96C0-9E248CC1985C}"/>
    <dgm:cxn modelId="{FDFC4961-BE48-4ECB-969A-939D13431BD9}" type="presOf" srcId="{9510B265-B036-458B-9CAF-29F8D1CC219C}" destId="{9F588786-1845-44DC-9CE4-35ED2A78623B}"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62FCD966-0DCC-42B7-84C9-573704CD6E45}" type="presOf" srcId="{4801CD27-9E90-4A40-A722-62C24B44C260}" destId="{14A4B9B4-3D5F-4C84-BC6F-411760D22703}" srcOrd="0" destOrd="0" presId="urn:microsoft.com/office/officeart/2005/8/layout/hierarchy6"/>
    <dgm:cxn modelId="{F378F446-D463-4B96-8B4A-3EC32B232D64}" type="presOf" srcId="{E25186BC-08B3-4851-B4B7-96248D7C8D8F}" destId="{8AA4D341-142C-42FE-98DE-66A6F20AECB5}"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4F20339D-50BE-42D4-972C-05D430CA8476}" type="presOf" srcId="{8CC501B0-1DFC-4223-A610-7D4974D290B5}" destId="{EB58192B-CA91-48C1-AFA1-71F8342A1FC4}"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5989A0A6-6858-4CC3-8D67-A7735E6686F3}" srcId="{11C582FB-D301-4A67-835D-4CB7CEB50770}" destId="{8CC501B0-1DFC-4223-A610-7D4974D290B5}" srcOrd="2" destOrd="0" parTransId="{925BD750-4512-440D-AB38-9BEA6B5EA35D}" sibTransId="{A772E11A-93A9-4CD0-91F8-E75C82FDBD8A}"/>
    <dgm:cxn modelId="{ECCCB7AC-5C93-4255-A4FF-35AE22123293}" srcId="{CA4CC870-5F8C-4950-9C3F-CDDD8D47B8FE}" destId="{4801CD27-9E90-4A40-A722-62C24B44C260}" srcOrd="3" destOrd="0" parTransId="{ACE82301-C8F3-4A2F-B0ED-DCA78A9A2F98}" sibTransId="{61C11559-6DD9-4D97-9D0A-90C229B71AFD}"/>
    <dgm:cxn modelId="{7E6684AF-FA65-4FD5-AD28-33C10DDC0BF0}" type="presOf" srcId="{925BD750-4512-440D-AB38-9BEA6B5EA35D}" destId="{8F07F99B-93BA-4DC2-B33F-3FE6E29EA551}"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86E9C5B8-7440-40C3-9DA2-0228263707B1}" type="presOf" srcId="{04FF5126-8F85-4DD3-8878-2ED344EF0AC8}" destId="{86F95A29-5235-422D-96EE-BAFAABAD6257}" srcOrd="0" destOrd="0" presId="urn:microsoft.com/office/officeart/2005/8/layout/hierarchy6"/>
    <dgm:cxn modelId="{AC130ABA-D033-4C56-BC73-93BFC4477FF2}" srcId="{11C582FB-D301-4A67-835D-4CB7CEB50770}" destId="{871E83FC-C0A7-4366-910C-0C2F0BA31BB4}" srcOrd="3" destOrd="0" parTransId="{BFDFC3B0-E6E0-4ABD-B046-5D5D74C9AE11}" sibTransId="{406BF1B7-2792-40B0-8280-D88881F383D3}"/>
    <dgm:cxn modelId="{AC8421BD-95B4-4E3F-985D-156C1242AAF2}" srcId="{CA4CC870-5F8C-4950-9C3F-CDDD8D47B8FE}" destId="{A4222348-6226-480F-ABED-86D890CCE803}" srcOrd="2" destOrd="0" parTransId="{9510B265-B036-458B-9CAF-29F8D1CC219C}" sibTransId="{5FA5F68D-1145-40F2-8F7A-DF00294067D7}"/>
    <dgm:cxn modelId="{DBB8B9CA-692D-42E3-AFE6-AF58877DC3D0}" srcId="{11C582FB-D301-4A67-835D-4CB7CEB50770}" destId="{E4077D0A-89B9-48D0-B430-37B0E120FC14}" srcOrd="4" destOrd="0" parTransId="{25080C42-F311-4646-B860-4B2E41968E42}" sibTransId="{AC568F33-1585-41F7-B29A-FEEE8D945C6D}"/>
    <dgm:cxn modelId="{5628DACB-FC6E-487D-905C-D461237EBA33}" type="presOf" srcId="{31AF8B68-B15A-4E4B-BDF6-198E0CF56D5A}" destId="{B35A15AA-AFED-4623-8F52-BB5DB86C9DDB}" srcOrd="0" destOrd="0" presId="urn:microsoft.com/office/officeart/2005/8/layout/hierarchy6"/>
    <dgm:cxn modelId="{2F0D08D2-81FE-443A-A8B1-C8A8C962C8BA}" type="presOf" srcId="{04975909-97A7-44ED-879F-6F6B103B99A4}" destId="{BCE54729-C23D-460A-B6D9-5B0F7AAAE094}" srcOrd="0" destOrd="0" presId="urn:microsoft.com/office/officeart/2005/8/layout/hierarchy6"/>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177D1AF3-A002-49BB-8828-A36B3488FB9C}" type="presOf" srcId="{A4222348-6226-480F-ABED-86D890CCE803}" destId="{1C9A1DB3-B620-4E27-B2DC-76D0B4246EB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657686B9-10D7-42B8-9115-A60ACC2AC0B9}" type="presParOf" srcId="{A88F0D0A-72A4-4B5D-B0A7-0F9BD5683579}" destId="{86F95A29-5235-422D-96EE-BAFAABAD6257}" srcOrd="0" destOrd="0" presId="urn:microsoft.com/office/officeart/2005/8/layout/hierarchy6"/>
    <dgm:cxn modelId="{B0FDB2CA-80F5-4F4D-8958-31FFB6F85BCE}" type="presParOf" srcId="{A88F0D0A-72A4-4B5D-B0A7-0F9BD5683579}" destId="{2F297B09-7C1C-4424-9901-E82569B998A9}" srcOrd="1" destOrd="0" presId="urn:microsoft.com/office/officeart/2005/8/layout/hierarchy6"/>
    <dgm:cxn modelId="{E3DB0767-FE88-41ED-A2AD-0928ACD4E145}" type="presParOf" srcId="{2F297B09-7C1C-4424-9901-E82569B998A9}" destId="{8AA4D341-142C-42FE-98DE-66A6F20AECB5}" srcOrd="0" destOrd="0" presId="urn:microsoft.com/office/officeart/2005/8/layout/hierarchy6"/>
    <dgm:cxn modelId="{7C25F55E-D1F8-4923-B21A-91AB82554CE8}" type="presParOf" srcId="{2F297B09-7C1C-4424-9901-E82569B998A9}" destId="{2940E683-8768-49C0-8319-79D0963B5A3F}" srcOrd="1" destOrd="0" presId="urn:microsoft.com/office/officeart/2005/8/layout/hierarchy6"/>
    <dgm:cxn modelId="{45D5EB1A-8297-4736-882D-7AF32C181513}" type="presParOf" srcId="{A88F0D0A-72A4-4B5D-B0A7-0F9BD5683579}" destId="{BCE54729-C23D-460A-B6D9-5B0F7AAAE094}" srcOrd="2" destOrd="0" presId="urn:microsoft.com/office/officeart/2005/8/layout/hierarchy6"/>
    <dgm:cxn modelId="{7BE2F609-DCFA-4B49-9D7D-285D324D7AF5}" type="presParOf" srcId="{A88F0D0A-72A4-4B5D-B0A7-0F9BD5683579}" destId="{89FF5C42-770A-400D-9FCE-12E0B7CF09F0}" srcOrd="3" destOrd="0" presId="urn:microsoft.com/office/officeart/2005/8/layout/hierarchy6"/>
    <dgm:cxn modelId="{8D36D813-557D-437F-AFAC-3D21750F0A29}" type="presParOf" srcId="{89FF5C42-770A-400D-9FCE-12E0B7CF09F0}" destId="{B35A15AA-AFED-4623-8F52-BB5DB86C9DDB}" srcOrd="0" destOrd="0" presId="urn:microsoft.com/office/officeart/2005/8/layout/hierarchy6"/>
    <dgm:cxn modelId="{D8DAB7F0-33B3-41D1-8D30-CE59685F8951}" type="presParOf" srcId="{89FF5C42-770A-400D-9FCE-12E0B7CF09F0}" destId="{76F2631A-4280-481D-B7AD-BB5EABC77E4E}" srcOrd="1" destOrd="0" presId="urn:microsoft.com/office/officeart/2005/8/layout/hierarchy6"/>
    <dgm:cxn modelId="{6290932D-F1F5-4A8F-AEB2-86469F1E5645}" type="presParOf" srcId="{A88F0D0A-72A4-4B5D-B0A7-0F9BD5683579}" destId="{9F588786-1845-44DC-9CE4-35ED2A78623B}" srcOrd="4" destOrd="0" presId="urn:microsoft.com/office/officeart/2005/8/layout/hierarchy6"/>
    <dgm:cxn modelId="{87C02D21-A6CD-4B19-8D03-03936377A500}" type="presParOf" srcId="{A88F0D0A-72A4-4B5D-B0A7-0F9BD5683579}" destId="{985398EE-BB61-4747-A4E2-290A826D0AB8}" srcOrd="5" destOrd="0" presId="urn:microsoft.com/office/officeart/2005/8/layout/hierarchy6"/>
    <dgm:cxn modelId="{0B216EAE-4A53-426C-B3EA-20FE847FB3AF}" type="presParOf" srcId="{985398EE-BB61-4747-A4E2-290A826D0AB8}" destId="{1C9A1DB3-B620-4E27-B2DC-76D0B4246EBA}" srcOrd="0" destOrd="0" presId="urn:microsoft.com/office/officeart/2005/8/layout/hierarchy6"/>
    <dgm:cxn modelId="{E09E7A2F-C708-4BCB-B8DF-EB8C8D8784C1}" type="presParOf" srcId="{985398EE-BB61-4747-A4E2-290A826D0AB8}" destId="{9ED2CB95-FC2B-4DEE-9277-DCB7DDC0437D}" srcOrd="1" destOrd="0" presId="urn:microsoft.com/office/officeart/2005/8/layout/hierarchy6"/>
    <dgm:cxn modelId="{CBDC365E-7FD1-4E32-9DD7-C2265FF015F2}" type="presParOf" srcId="{A88F0D0A-72A4-4B5D-B0A7-0F9BD5683579}" destId="{92CC6E24-E40E-45B6-9562-CC905BD5B4BC}" srcOrd="6" destOrd="0" presId="urn:microsoft.com/office/officeart/2005/8/layout/hierarchy6"/>
    <dgm:cxn modelId="{502D9F2F-9BB1-4FEA-B4F2-0B6D00682572}" type="presParOf" srcId="{A88F0D0A-72A4-4B5D-B0A7-0F9BD5683579}" destId="{B09F2125-1E5B-4011-A038-E5B8AD65E9E6}" srcOrd="7" destOrd="0" presId="urn:microsoft.com/office/officeart/2005/8/layout/hierarchy6"/>
    <dgm:cxn modelId="{8AB5D219-B1A8-4577-9FD0-9A8F590DB619}" type="presParOf" srcId="{B09F2125-1E5B-4011-A038-E5B8AD65E9E6}" destId="{14A4B9B4-3D5F-4C84-BC6F-411760D22703}" srcOrd="0" destOrd="0" presId="urn:microsoft.com/office/officeart/2005/8/layout/hierarchy6"/>
    <dgm:cxn modelId="{FDE7E7C3-31D8-4CBA-AFFD-BBAC31B82C4C}" type="presParOf" srcId="{B09F2125-1E5B-4011-A038-E5B8AD65E9E6}" destId="{B0FE776B-2996-42BE-9C20-D26E20ADD6CA}"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0A6FCC74-ACE4-4E72-9524-377C1730CA9C}" type="presParOf" srcId="{0810A678-E60C-4760-BC00-63A28DF49489}" destId="{8F07F99B-93BA-4DC2-B33F-3FE6E29EA551}" srcOrd="4" destOrd="0" presId="urn:microsoft.com/office/officeart/2005/8/layout/hierarchy6"/>
    <dgm:cxn modelId="{A13E5869-A58A-4952-A5F9-33904B97E9C4}" type="presParOf" srcId="{0810A678-E60C-4760-BC00-63A28DF49489}" destId="{C918A4CF-6101-43F9-BA9C-2A68D66288F7}" srcOrd="5" destOrd="0" presId="urn:microsoft.com/office/officeart/2005/8/layout/hierarchy6"/>
    <dgm:cxn modelId="{2755BE61-AB03-4C8A-AFBB-BBD3B3AC70D0}" type="presParOf" srcId="{C918A4CF-6101-43F9-BA9C-2A68D66288F7}" destId="{EB58192B-CA91-48C1-AFA1-71F8342A1FC4}" srcOrd="0" destOrd="0" presId="urn:microsoft.com/office/officeart/2005/8/layout/hierarchy6"/>
    <dgm:cxn modelId="{531BA352-7248-43FA-B06E-A8E1F87A938B}" type="presParOf" srcId="{C918A4CF-6101-43F9-BA9C-2A68D66288F7}" destId="{1ED08E15-1335-47AE-8ECE-CF291B9B5CFB}" srcOrd="1" destOrd="0" presId="urn:microsoft.com/office/officeart/2005/8/layout/hierarchy6"/>
    <dgm:cxn modelId="{77A6DE9B-BAD2-4DB4-B7BA-14EE29279994}" type="presParOf" srcId="{0810A678-E60C-4760-BC00-63A28DF49489}" destId="{E5E261E0-CCBC-4B5A-A904-F243E2AA53B0}" srcOrd="6" destOrd="0" presId="urn:microsoft.com/office/officeart/2005/8/layout/hierarchy6"/>
    <dgm:cxn modelId="{CC998C91-A6B7-47E0-BBBF-6F40B9428748}" type="presParOf" srcId="{0810A678-E60C-4760-BC00-63A28DF49489}" destId="{A28DAF53-A1BC-4030-9E28-A821B535C590}" srcOrd="7"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8" destOrd="0" presId="urn:microsoft.com/office/officeart/2005/8/layout/hierarchy6"/>
    <dgm:cxn modelId="{269459FE-844F-4787-9A50-922F7301D704}" type="presParOf" srcId="{0810A678-E60C-4760-BC00-63A28DF49489}" destId="{8C1F71A8-7336-4E9E-BE3C-D799F837D69C}" srcOrd="9"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25186BC-08B3-4851-B4B7-96248D7C8D8F}">
      <dgm:prSet phldrT="[Text]" custT="1"/>
      <dgm:spPr/>
      <dgm:t>
        <a:bodyPr/>
        <a:lstStyle/>
        <a:p>
          <a:r>
            <a:rPr lang="en-GB" sz="1400" dirty="0"/>
            <a:t>Noun – </a:t>
          </a:r>
          <a:br>
            <a:rPr lang="en-GB" sz="1400" dirty="0"/>
          </a:br>
          <a:r>
            <a:rPr lang="en-GB" sz="1400" dirty="0"/>
            <a:t>thing or object</a:t>
          </a:r>
        </a:p>
      </dgm:t>
    </dgm:pt>
    <dgm:pt modelId="{04FF5126-8F85-4DD3-8878-2ED344EF0AC8}" type="parTrans" cxnId="{4263D82C-33FC-48F8-BB71-75203EC79970}">
      <dgm:prSet/>
      <dgm:spPr/>
      <dgm:t>
        <a:bodyPr/>
        <a:lstStyle/>
        <a:p>
          <a:endParaRPr lang="en-GB" sz="1400"/>
        </a:p>
      </dgm:t>
    </dgm:pt>
    <dgm:pt modelId="{2AB8D5A9-5E1A-4939-96C0-9E248CC1985C}" type="sibTrans" cxnId="{4263D82C-33FC-48F8-BB71-75203EC79970}">
      <dgm:prSet/>
      <dgm:spPr/>
      <dgm:t>
        <a:bodyPr/>
        <a:lstStyle/>
        <a:p>
          <a:endParaRPr lang="en-GB" sz="1400"/>
        </a:p>
      </dgm:t>
    </dgm:pt>
    <dgm:pt modelId="{A4222348-6226-480F-ABED-86D890CCE803}">
      <dgm:prSet phldrT="[Text]" custT="1"/>
      <dgm:spPr/>
      <dgm:t>
        <a:bodyPr/>
        <a:lstStyle/>
        <a:p>
          <a:r>
            <a:rPr lang="en-GB" sz="1400" dirty="0"/>
            <a:t>Adjective</a:t>
          </a:r>
        </a:p>
      </dgm:t>
    </dgm:pt>
    <dgm:pt modelId="{9510B265-B036-458B-9CAF-29F8D1CC219C}" type="parTrans" cxnId="{AC8421BD-95B4-4E3F-985D-156C1242AAF2}">
      <dgm:prSet/>
      <dgm:spPr/>
      <dgm:t>
        <a:bodyPr/>
        <a:lstStyle/>
        <a:p>
          <a:endParaRPr lang="en-GB" sz="1400"/>
        </a:p>
      </dgm:t>
    </dgm:pt>
    <dgm:pt modelId="{5FA5F68D-1145-40F2-8F7A-DF00294067D7}" type="sibTrans" cxnId="{AC8421BD-95B4-4E3F-985D-156C1242AAF2}">
      <dgm:prSet/>
      <dgm:spPr/>
      <dgm:t>
        <a:bodyPr/>
        <a:lstStyle/>
        <a:p>
          <a:endParaRPr lang="en-GB" sz="1400"/>
        </a:p>
      </dgm:t>
    </dgm:pt>
    <dgm:pt modelId="{EBA8B7DB-6598-4380-B1E1-363E74D81801}">
      <dgm:prSet phldrT="[Text]" custT="1"/>
      <dgm:spPr/>
      <dgm:t>
        <a:bodyPr/>
        <a:lstStyle/>
        <a:p>
          <a:r>
            <a:rPr lang="en-GB" sz="1400" dirty="0"/>
            <a:t>Verbs</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8CC501B0-1DFC-4223-A610-7D4974D290B5}">
      <dgm:prSet phldrT="[Text]" custT="1"/>
      <dgm:spPr/>
      <dgm:t>
        <a:bodyPr/>
        <a:lstStyle/>
        <a:p>
          <a:r>
            <a:rPr lang="en-GB" sz="1400" dirty="0"/>
            <a:t>Connectives</a:t>
          </a:r>
        </a:p>
      </dgm:t>
    </dgm:pt>
    <dgm:pt modelId="{925BD750-4512-440D-AB38-9BEA6B5EA35D}" type="parTrans" cxnId="{5989A0A6-6858-4CC3-8D67-A7735E6686F3}">
      <dgm:prSet/>
      <dgm:spPr/>
      <dgm:t>
        <a:bodyPr/>
        <a:lstStyle/>
        <a:p>
          <a:endParaRPr lang="en-GB" sz="1400"/>
        </a:p>
      </dgm:t>
    </dgm:pt>
    <dgm:pt modelId="{A772E11A-93A9-4CD0-91F8-E75C82FDBD8A}" type="sibTrans" cxnId="{5989A0A6-6858-4CC3-8D67-A7735E6686F3}">
      <dgm:prSet/>
      <dgm:spPr/>
      <dgm:t>
        <a:bodyPr/>
        <a:lstStyle/>
        <a:p>
          <a:endParaRPr lang="en-GB" sz="1400"/>
        </a:p>
      </dgm:t>
    </dgm:pt>
    <dgm:pt modelId="{31AF8B68-B15A-4E4B-BDF6-198E0CF56D5A}">
      <dgm:prSet phldrT="[Text]" custT="1"/>
      <dgm:spPr/>
      <dgm:t>
        <a:bodyPr/>
        <a:lstStyle/>
        <a:p>
          <a:r>
            <a:rPr lang="en-GB" sz="1400" dirty="0"/>
            <a:t>Pronoun – replaces a noun (he/she)</a:t>
          </a:r>
        </a:p>
      </dgm:t>
    </dgm:pt>
    <dgm:pt modelId="{04975909-97A7-44ED-879F-6F6B103B99A4}" type="parTrans" cxnId="{FDA0E20E-A12D-438F-8FD2-EA7AC71CCAEF}">
      <dgm:prSet/>
      <dgm:spPr/>
      <dgm:t>
        <a:bodyPr/>
        <a:lstStyle/>
        <a:p>
          <a:endParaRPr lang="en-GB" sz="1400"/>
        </a:p>
      </dgm:t>
    </dgm:pt>
    <dgm:pt modelId="{5B3D1B14-A2D1-4FCB-8424-4FAF63AEE310}" type="sibTrans" cxnId="{FDA0E20E-A12D-438F-8FD2-EA7AC71CCAEF}">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4801CD27-9E90-4A40-A722-62C24B44C260}">
      <dgm:prSet phldrT="[Text]" custT="1"/>
      <dgm:spPr/>
      <dgm:t>
        <a:bodyPr/>
        <a:lstStyle/>
        <a:p>
          <a:r>
            <a:rPr lang="en-GB" sz="1400" dirty="0"/>
            <a:t>Determiners</a:t>
          </a:r>
        </a:p>
      </dgm:t>
    </dgm:pt>
    <dgm:pt modelId="{ACE82301-C8F3-4A2F-B0ED-DCA78A9A2F98}" type="parTrans" cxnId="{ECCCB7AC-5C93-4255-A4FF-35AE22123293}">
      <dgm:prSet/>
      <dgm:spPr/>
      <dgm:t>
        <a:bodyPr/>
        <a:lstStyle/>
        <a:p>
          <a:endParaRPr lang="en-GB" sz="1400"/>
        </a:p>
      </dgm:t>
    </dgm:pt>
    <dgm:pt modelId="{61C11559-6DD9-4D97-9D0A-90C229B71AFD}" type="sibTrans" cxnId="{ECCCB7AC-5C93-4255-A4FF-35AE22123293}">
      <dgm:prSet/>
      <dgm:spPr/>
      <dgm:t>
        <a:bodyPr/>
        <a:lstStyle/>
        <a:p>
          <a:endParaRPr lang="en-GB" sz="1400"/>
        </a:p>
      </dgm:t>
    </dgm:pt>
    <dgm:pt modelId="{871E83FC-C0A7-4366-910C-0C2F0BA31BB4}">
      <dgm:prSet phldrT="[Text]" custT="1"/>
      <dgm:spPr/>
      <dgm:t>
        <a:bodyPr/>
        <a:lstStyle/>
        <a:p>
          <a:r>
            <a:rPr lang="en-GB" sz="1400" dirty="0"/>
            <a:t>Prepositions</a:t>
          </a:r>
        </a:p>
      </dgm:t>
    </dgm:pt>
    <dgm:pt modelId="{BFDFC3B0-E6E0-4ABD-B046-5D5D74C9AE11}" type="parTrans" cxnId="{AC130ABA-D033-4C56-BC73-93BFC4477FF2}">
      <dgm:prSet/>
      <dgm:spPr/>
      <dgm:t>
        <a:bodyPr/>
        <a:lstStyle/>
        <a:p>
          <a:endParaRPr lang="en-GB" sz="1400"/>
        </a:p>
      </dgm:t>
    </dgm:pt>
    <dgm:pt modelId="{406BF1B7-2792-40B0-8280-D88881F383D3}" type="sibTrans" cxnId="{AC130ABA-D033-4C56-BC73-93BFC4477FF2}">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5"/>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5"/>
      <dgm:spPr/>
    </dgm:pt>
    <dgm:pt modelId="{A88F0D0A-72A4-4B5D-B0A7-0F9BD5683579}" type="pres">
      <dgm:prSet presAssocID="{CA4CC870-5F8C-4950-9C3F-CDDD8D47B8FE}" presName="hierChild3" presStyleCnt="0"/>
      <dgm:spPr/>
    </dgm:pt>
    <dgm:pt modelId="{86F95A29-5235-422D-96EE-BAFAABAD6257}" type="pres">
      <dgm:prSet presAssocID="{04FF5126-8F85-4DD3-8878-2ED344EF0AC8}" presName="Name19" presStyleLbl="parChTrans1D3" presStyleIdx="0" presStyleCnt="4"/>
      <dgm:spPr/>
    </dgm:pt>
    <dgm:pt modelId="{2F297B09-7C1C-4424-9901-E82569B998A9}" type="pres">
      <dgm:prSet presAssocID="{E25186BC-08B3-4851-B4B7-96248D7C8D8F}" presName="Name21" presStyleCnt="0"/>
      <dgm:spPr/>
    </dgm:pt>
    <dgm:pt modelId="{8AA4D341-142C-42FE-98DE-66A6F20AECB5}" type="pres">
      <dgm:prSet presAssocID="{E25186BC-08B3-4851-B4B7-96248D7C8D8F}" presName="level2Shape" presStyleLbl="node3" presStyleIdx="0" presStyleCnt="4" custScaleX="149086" custScaleY="182206"/>
      <dgm:spPr/>
    </dgm:pt>
    <dgm:pt modelId="{2940E683-8768-49C0-8319-79D0963B5A3F}" type="pres">
      <dgm:prSet presAssocID="{E25186BC-08B3-4851-B4B7-96248D7C8D8F}" presName="hierChild3" presStyleCnt="0"/>
      <dgm:spPr/>
    </dgm:pt>
    <dgm:pt modelId="{BCE54729-C23D-460A-B6D9-5B0F7AAAE094}" type="pres">
      <dgm:prSet presAssocID="{04975909-97A7-44ED-879F-6F6B103B99A4}" presName="Name19" presStyleLbl="parChTrans1D3" presStyleIdx="1" presStyleCnt="4"/>
      <dgm:spPr/>
    </dgm:pt>
    <dgm:pt modelId="{89FF5C42-770A-400D-9FCE-12E0B7CF09F0}" type="pres">
      <dgm:prSet presAssocID="{31AF8B68-B15A-4E4B-BDF6-198E0CF56D5A}" presName="Name21" presStyleCnt="0"/>
      <dgm:spPr/>
    </dgm:pt>
    <dgm:pt modelId="{B35A15AA-AFED-4623-8F52-BB5DB86C9DDB}" type="pres">
      <dgm:prSet presAssocID="{31AF8B68-B15A-4E4B-BDF6-198E0CF56D5A}" presName="level2Shape" presStyleLbl="node3" presStyleIdx="1" presStyleCnt="4" custScaleX="177016" custScaleY="182206"/>
      <dgm:spPr/>
    </dgm:pt>
    <dgm:pt modelId="{76F2631A-4280-481D-B7AD-BB5EABC77E4E}" type="pres">
      <dgm:prSet presAssocID="{31AF8B68-B15A-4E4B-BDF6-198E0CF56D5A}" presName="hierChild3" presStyleCnt="0"/>
      <dgm:spPr/>
    </dgm:pt>
    <dgm:pt modelId="{9F588786-1845-44DC-9CE4-35ED2A78623B}" type="pres">
      <dgm:prSet presAssocID="{9510B265-B036-458B-9CAF-29F8D1CC219C}" presName="Name19" presStyleLbl="parChTrans1D3" presStyleIdx="2" presStyleCnt="4"/>
      <dgm:spPr/>
    </dgm:pt>
    <dgm:pt modelId="{985398EE-BB61-4747-A4E2-290A826D0AB8}" type="pres">
      <dgm:prSet presAssocID="{A4222348-6226-480F-ABED-86D890CCE803}" presName="Name21" presStyleCnt="0"/>
      <dgm:spPr/>
    </dgm:pt>
    <dgm:pt modelId="{1C9A1DB3-B620-4E27-B2DC-76D0B4246EBA}" type="pres">
      <dgm:prSet presAssocID="{A4222348-6226-480F-ABED-86D890CCE803}" presName="level2Shape" presStyleLbl="node3" presStyleIdx="2" presStyleCnt="4" custScaleX="149086" custScaleY="182206"/>
      <dgm:spPr/>
    </dgm:pt>
    <dgm:pt modelId="{9ED2CB95-FC2B-4DEE-9277-DCB7DDC0437D}" type="pres">
      <dgm:prSet presAssocID="{A4222348-6226-480F-ABED-86D890CCE803}" presName="hierChild3" presStyleCnt="0"/>
      <dgm:spPr/>
    </dgm:pt>
    <dgm:pt modelId="{92CC6E24-E40E-45B6-9562-CC905BD5B4BC}" type="pres">
      <dgm:prSet presAssocID="{ACE82301-C8F3-4A2F-B0ED-DCA78A9A2F98}" presName="Name19" presStyleLbl="parChTrans1D3" presStyleIdx="3" presStyleCnt="4"/>
      <dgm:spPr/>
    </dgm:pt>
    <dgm:pt modelId="{B09F2125-1E5B-4011-A038-E5B8AD65E9E6}" type="pres">
      <dgm:prSet presAssocID="{4801CD27-9E90-4A40-A722-62C24B44C260}" presName="Name21" presStyleCnt="0"/>
      <dgm:spPr/>
    </dgm:pt>
    <dgm:pt modelId="{14A4B9B4-3D5F-4C84-BC6F-411760D22703}" type="pres">
      <dgm:prSet presAssocID="{4801CD27-9E90-4A40-A722-62C24B44C260}" presName="level2Shape" presStyleLbl="node3" presStyleIdx="3" presStyleCnt="4" custScaleX="198013" custScaleY="182206"/>
      <dgm:spPr/>
    </dgm:pt>
    <dgm:pt modelId="{B0FE776B-2996-42BE-9C20-D26E20ADD6CA}" type="pres">
      <dgm:prSet presAssocID="{4801CD27-9E90-4A40-A722-62C24B44C260}" presName="hierChild3" presStyleCnt="0"/>
      <dgm:spPr/>
    </dgm:pt>
    <dgm:pt modelId="{67357A81-5F47-46C8-8791-23DB6B665016}" type="pres">
      <dgm:prSet presAssocID="{6164C4B7-2FD3-411B-9DE0-6075F300ACD2}" presName="Name19" presStyleLbl="parChTrans1D2" presStyleIdx="1" presStyleCnt="5"/>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5"/>
      <dgm:spPr/>
    </dgm:pt>
    <dgm:pt modelId="{F965F83D-9EC5-422A-AC7F-21013E865C34}" type="pres">
      <dgm:prSet presAssocID="{EBA8B7DB-6598-4380-B1E1-363E74D81801}" presName="hierChild3" presStyleCnt="0"/>
      <dgm:spPr/>
    </dgm:pt>
    <dgm:pt modelId="{8F07F99B-93BA-4DC2-B33F-3FE6E29EA551}" type="pres">
      <dgm:prSet presAssocID="{925BD750-4512-440D-AB38-9BEA6B5EA35D}" presName="Name19" presStyleLbl="parChTrans1D2" presStyleIdx="2" presStyleCnt="5"/>
      <dgm:spPr/>
    </dgm:pt>
    <dgm:pt modelId="{C918A4CF-6101-43F9-BA9C-2A68D66288F7}" type="pres">
      <dgm:prSet presAssocID="{8CC501B0-1DFC-4223-A610-7D4974D290B5}" presName="Name21" presStyleCnt="0"/>
      <dgm:spPr/>
    </dgm:pt>
    <dgm:pt modelId="{EB58192B-CA91-48C1-AFA1-71F8342A1FC4}" type="pres">
      <dgm:prSet presAssocID="{8CC501B0-1DFC-4223-A610-7D4974D290B5}" presName="level2Shape" presStyleLbl="node2" presStyleIdx="2" presStyleCnt="5" custScaleX="119917"/>
      <dgm:spPr/>
    </dgm:pt>
    <dgm:pt modelId="{1ED08E15-1335-47AE-8ECE-CF291B9B5CFB}" type="pres">
      <dgm:prSet presAssocID="{8CC501B0-1DFC-4223-A610-7D4974D290B5}" presName="hierChild3" presStyleCnt="0"/>
      <dgm:spPr/>
    </dgm:pt>
    <dgm:pt modelId="{E5E261E0-CCBC-4B5A-A904-F243E2AA53B0}" type="pres">
      <dgm:prSet presAssocID="{BFDFC3B0-E6E0-4ABD-B046-5D5D74C9AE11}" presName="Name19" presStyleLbl="parChTrans1D2" presStyleIdx="3" presStyleCnt="5"/>
      <dgm:spPr/>
    </dgm:pt>
    <dgm:pt modelId="{A28DAF53-A1BC-4030-9E28-A821B535C590}" type="pres">
      <dgm:prSet presAssocID="{871E83FC-C0A7-4366-910C-0C2F0BA31BB4}" presName="Name21" presStyleCnt="0"/>
      <dgm:spPr/>
    </dgm:pt>
    <dgm:pt modelId="{1CD6397F-75EE-4798-9222-CCACE974B0F9}" type="pres">
      <dgm:prSet presAssocID="{871E83FC-C0A7-4366-910C-0C2F0BA31BB4}" presName="level2Shape" presStyleLbl="node2" presStyleIdx="3" presStyleCnt="5" custScaleX="147161"/>
      <dgm:spPr/>
    </dgm:pt>
    <dgm:pt modelId="{9D39E6FF-CEE1-408B-A2A2-2DF86198EC1D}" type="pres">
      <dgm:prSet presAssocID="{871E83FC-C0A7-4366-910C-0C2F0BA31BB4}" presName="hierChild3" presStyleCnt="0"/>
      <dgm:spPr/>
    </dgm:pt>
    <dgm:pt modelId="{F7436063-BF3D-4400-ABDF-46A0C91AC2E1}" type="pres">
      <dgm:prSet presAssocID="{25080C42-F311-4646-B860-4B2E41968E42}" presName="Name19" presStyleLbl="parChTrans1D2" presStyleIdx="4" presStyleCnt="5"/>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4" presStyleCnt="5"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FDA0E20E-A12D-438F-8FD2-EA7AC71CCAEF}" srcId="{CA4CC870-5F8C-4950-9C3F-CDDD8D47B8FE}" destId="{31AF8B68-B15A-4E4B-BDF6-198E0CF56D5A}" srcOrd="1" destOrd="0" parTransId="{04975909-97A7-44ED-879F-6F6B103B99A4}" sibTransId="{5B3D1B14-A2D1-4FCB-8424-4FAF63AEE310}"/>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15791D-6E0B-427C-905F-44B8CB360B5C}" type="presOf" srcId="{ACE82301-C8F3-4A2F-B0ED-DCA78A9A2F98}" destId="{92CC6E24-E40E-45B6-9562-CC905BD5B4BC}" srcOrd="0" destOrd="0" presId="urn:microsoft.com/office/officeart/2005/8/layout/hierarchy6"/>
    <dgm:cxn modelId="{9C4FA423-DB18-45A5-BA08-E35034BA12DA}" type="presOf" srcId="{6164C4B7-2FD3-411B-9DE0-6075F300ACD2}" destId="{67357A81-5F47-46C8-8791-23DB6B665016}" srcOrd="0" destOrd="0" presId="urn:microsoft.com/office/officeart/2005/8/layout/hierarchy6"/>
    <dgm:cxn modelId="{4263D82C-33FC-48F8-BB71-75203EC79970}" srcId="{CA4CC870-5F8C-4950-9C3F-CDDD8D47B8FE}" destId="{E25186BC-08B3-4851-B4B7-96248D7C8D8F}" srcOrd="0" destOrd="0" parTransId="{04FF5126-8F85-4DD3-8878-2ED344EF0AC8}" sibTransId="{2AB8D5A9-5E1A-4939-96C0-9E248CC1985C}"/>
    <dgm:cxn modelId="{FDFC4961-BE48-4ECB-969A-939D13431BD9}" type="presOf" srcId="{9510B265-B036-458B-9CAF-29F8D1CC219C}" destId="{9F588786-1845-44DC-9CE4-35ED2A78623B}"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4BE7FC42-A946-4A26-9018-33C72B118861}" type="presOf" srcId="{BFDFC3B0-E6E0-4ABD-B046-5D5D74C9AE11}" destId="{E5E261E0-CCBC-4B5A-A904-F243E2AA53B0}"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62FCD966-0DCC-42B7-84C9-573704CD6E45}" type="presOf" srcId="{4801CD27-9E90-4A40-A722-62C24B44C260}" destId="{14A4B9B4-3D5F-4C84-BC6F-411760D22703}" srcOrd="0" destOrd="0" presId="urn:microsoft.com/office/officeart/2005/8/layout/hierarchy6"/>
    <dgm:cxn modelId="{F378F446-D463-4B96-8B4A-3EC32B232D64}" type="presOf" srcId="{E25186BC-08B3-4851-B4B7-96248D7C8D8F}" destId="{8AA4D341-142C-42FE-98DE-66A6F20AECB5}"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5D01AB8F-F92F-4C7C-9029-C4BE34402A51}" type="presOf" srcId="{871E83FC-C0A7-4366-910C-0C2F0BA31BB4}" destId="{1CD6397F-75EE-4798-9222-CCACE974B0F9}" srcOrd="0" destOrd="0" presId="urn:microsoft.com/office/officeart/2005/8/layout/hierarchy6"/>
    <dgm:cxn modelId="{4F20339D-50BE-42D4-972C-05D430CA8476}" type="presOf" srcId="{8CC501B0-1DFC-4223-A610-7D4974D290B5}" destId="{EB58192B-CA91-48C1-AFA1-71F8342A1FC4}" srcOrd="0" destOrd="0" presId="urn:microsoft.com/office/officeart/2005/8/layout/hierarchy6"/>
    <dgm:cxn modelId="{7F6DF39E-3EC6-4E86-A46B-455009D3A13D}" type="presOf" srcId="{E4077D0A-89B9-48D0-B430-37B0E120FC14}" destId="{F150C942-4610-411E-BDFE-86CB29B06647}" srcOrd="0" destOrd="0" presId="urn:microsoft.com/office/officeart/2005/8/layout/hierarchy6"/>
    <dgm:cxn modelId="{5989A0A6-6858-4CC3-8D67-A7735E6686F3}" srcId="{11C582FB-D301-4A67-835D-4CB7CEB50770}" destId="{8CC501B0-1DFC-4223-A610-7D4974D290B5}" srcOrd="2" destOrd="0" parTransId="{925BD750-4512-440D-AB38-9BEA6B5EA35D}" sibTransId="{A772E11A-93A9-4CD0-91F8-E75C82FDBD8A}"/>
    <dgm:cxn modelId="{ECCCB7AC-5C93-4255-A4FF-35AE22123293}" srcId="{CA4CC870-5F8C-4950-9C3F-CDDD8D47B8FE}" destId="{4801CD27-9E90-4A40-A722-62C24B44C260}" srcOrd="3" destOrd="0" parTransId="{ACE82301-C8F3-4A2F-B0ED-DCA78A9A2F98}" sibTransId="{61C11559-6DD9-4D97-9D0A-90C229B71AFD}"/>
    <dgm:cxn modelId="{7E6684AF-FA65-4FD5-AD28-33C10DDC0BF0}" type="presOf" srcId="{925BD750-4512-440D-AB38-9BEA6B5EA35D}" destId="{8F07F99B-93BA-4DC2-B33F-3FE6E29EA551}"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86E9C5B8-7440-40C3-9DA2-0228263707B1}" type="presOf" srcId="{04FF5126-8F85-4DD3-8878-2ED344EF0AC8}" destId="{86F95A29-5235-422D-96EE-BAFAABAD6257}" srcOrd="0" destOrd="0" presId="urn:microsoft.com/office/officeart/2005/8/layout/hierarchy6"/>
    <dgm:cxn modelId="{AC130ABA-D033-4C56-BC73-93BFC4477FF2}" srcId="{11C582FB-D301-4A67-835D-4CB7CEB50770}" destId="{871E83FC-C0A7-4366-910C-0C2F0BA31BB4}" srcOrd="3" destOrd="0" parTransId="{BFDFC3B0-E6E0-4ABD-B046-5D5D74C9AE11}" sibTransId="{406BF1B7-2792-40B0-8280-D88881F383D3}"/>
    <dgm:cxn modelId="{AC8421BD-95B4-4E3F-985D-156C1242AAF2}" srcId="{CA4CC870-5F8C-4950-9C3F-CDDD8D47B8FE}" destId="{A4222348-6226-480F-ABED-86D890CCE803}" srcOrd="2" destOrd="0" parTransId="{9510B265-B036-458B-9CAF-29F8D1CC219C}" sibTransId="{5FA5F68D-1145-40F2-8F7A-DF00294067D7}"/>
    <dgm:cxn modelId="{DBB8B9CA-692D-42E3-AFE6-AF58877DC3D0}" srcId="{11C582FB-D301-4A67-835D-4CB7CEB50770}" destId="{E4077D0A-89B9-48D0-B430-37B0E120FC14}" srcOrd="4" destOrd="0" parTransId="{25080C42-F311-4646-B860-4B2E41968E42}" sibTransId="{AC568F33-1585-41F7-B29A-FEEE8D945C6D}"/>
    <dgm:cxn modelId="{5628DACB-FC6E-487D-905C-D461237EBA33}" type="presOf" srcId="{31AF8B68-B15A-4E4B-BDF6-198E0CF56D5A}" destId="{B35A15AA-AFED-4623-8F52-BB5DB86C9DDB}" srcOrd="0" destOrd="0" presId="urn:microsoft.com/office/officeart/2005/8/layout/hierarchy6"/>
    <dgm:cxn modelId="{2F0D08D2-81FE-443A-A8B1-C8A8C962C8BA}" type="presOf" srcId="{04975909-97A7-44ED-879F-6F6B103B99A4}" destId="{BCE54729-C23D-460A-B6D9-5B0F7AAAE094}" srcOrd="0" destOrd="0" presId="urn:microsoft.com/office/officeart/2005/8/layout/hierarchy6"/>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177D1AF3-A002-49BB-8828-A36B3488FB9C}" type="presOf" srcId="{A4222348-6226-480F-ABED-86D890CCE803}" destId="{1C9A1DB3-B620-4E27-B2DC-76D0B4246EB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657686B9-10D7-42B8-9115-A60ACC2AC0B9}" type="presParOf" srcId="{A88F0D0A-72A4-4B5D-B0A7-0F9BD5683579}" destId="{86F95A29-5235-422D-96EE-BAFAABAD6257}" srcOrd="0" destOrd="0" presId="urn:microsoft.com/office/officeart/2005/8/layout/hierarchy6"/>
    <dgm:cxn modelId="{B0FDB2CA-80F5-4F4D-8958-31FFB6F85BCE}" type="presParOf" srcId="{A88F0D0A-72A4-4B5D-B0A7-0F9BD5683579}" destId="{2F297B09-7C1C-4424-9901-E82569B998A9}" srcOrd="1" destOrd="0" presId="urn:microsoft.com/office/officeart/2005/8/layout/hierarchy6"/>
    <dgm:cxn modelId="{E3DB0767-FE88-41ED-A2AD-0928ACD4E145}" type="presParOf" srcId="{2F297B09-7C1C-4424-9901-E82569B998A9}" destId="{8AA4D341-142C-42FE-98DE-66A6F20AECB5}" srcOrd="0" destOrd="0" presId="urn:microsoft.com/office/officeart/2005/8/layout/hierarchy6"/>
    <dgm:cxn modelId="{7C25F55E-D1F8-4923-B21A-91AB82554CE8}" type="presParOf" srcId="{2F297B09-7C1C-4424-9901-E82569B998A9}" destId="{2940E683-8768-49C0-8319-79D0963B5A3F}" srcOrd="1" destOrd="0" presId="urn:microsoft.com/office/officeart/2005/8/layout/hierarchy6"/>
    <dgm:cxn modelId="{45D5EB1A-8297-4736-882D-7AF32C181513}" type="presParOf" srcId="{A88F0D0A-72A4-4B5D-B0A7-0F9BD5683579}" destId="{BCE54729-C23D-460A-B6D9-5B0F7AAAE094}" srcOrd="2" destOrd="0" presId="urn:microsoft.com/office/officeart/2005/8/layout/hierarchy6"/>
    <dgm:cxn modelId="{7BE2F609-DCFA-4B49-9D7D-285D324D7AF5}" type="presParOf" srcId="{A88F0D0A-72A4-4B5D-B0A7-0F9BD5683579}" destId="{89FF5C42-770A-400D-9FCE-12E0B7CF09F0}" srcOrd="3" destOrd="0" presId="urn:microsoft.com/office/officeart/2005/8/layout/hierarchy6"/>
    <dgm:cxn modelId="{8D36D813-557D-437F-AFAC-3D21750F0A29}" type="presParOf" srcId="{89FF5C42-770A-400D-9FCE-12E0B7CF09F0}" destId="{B35A15AA-AFED-4623-8F52-BB5DB86C9DDB}" srcOrd="0" destOrd="0" presId="urn:microsoft.com/office/officeart/2005/8/layout/hierarchy6"/>
    <dgm:cxn modelId="{D8DAB7F0-33B3-41D1-8D30-CE59685F8951}" type="presParOf" srcId="{89FF5C42-770A-400D-9FCE-12E0B7CF09F0}" destId="{76F2631A-4280-481D-B7AD-BB5EABC77E4E}" srcOrd="1" destOrd="0" presId="urn:microsoft.com/office/officeart/2005/8/layout/hierarchy6"/>
    <dgm:cxn modelId="{6290932D-F1F5-4A8F-AEB2-86469F1E5645}" type="presParOf" srcId="{A88F0D0A-72A4-4B5D-B0A7-0F9BD5683579}" destId="{9F588786-1845-44DC-9CE4-35ED2A78623B}" srcOrd="4" destOrd="0" presId="urn:microsoft.com/office/officeart/2005/8/layout/hierarchy6"/>
    <dgm:cxn modelId="{87C02D21-A6CD-4B19-8D03-03936377A500}" type="presParOf" srcId="{A88F0D0A-72A4-4B5D-B0A7-0F9BD5683579}" destId="{985398EE-BB61-4747-A4E2-290A826D0AB8}" srcOrd="5" destOrd="0" presId="urn:microsoft.com/office/officeart/2005/8/layout/hierarchy6"/>
    <dgm:cxn modelId="{0B216EAE-4A53-426C-B3EA-20FE847FB3AF}" type="presParOf" srcId="{985398EE-BB61-4747-A4E2-290A826D0AB8}" destId="{1C9A1DB3-B620-4E27-B2DC-76D0B4246EBA}" srcOrd="0" destOrd="0" presId="urn:microsoft.com/office/officeart/2005/8/layout/hierarchy6"/>
    <dgm:cxn modelId="{E09E7A2F-C708-4BCB-B8DF-EB8C8D8784C1}" type="presParOf" srcId="{985398EE-BB61-4747-A4E2-290A826D0AB8}" destId="{9ED2CB95-FC2B-4DEE-9277-DCB7DDC0437D}" srcOrd="1" destOrd="0" presId="urn:microsoft.com/office/officeart/2005/8/layout/hierarchy6"/>
    <dgm:cxn modelId="{CBDC365E-7FD1-4E32-9DD7-C2265FF015F2}" type="presParOf" srcId="{A88F0D0A-72A4-4B5D-B0A7-0F9BD5683579}" destId="{92CC6E24-E40E-45B6-9562-CC905BD5B4BC}" srcOrd="6" destOrd="0" presId="urn:microsoft.com/office/officeart/2005/8/layout/hierarchy6"/>
    <dgm:cxn modelId="{502D9F2F-9BB1-4FEA-B4F2-0B6D00682572}" type="presParOf" srcId="{A88F0D0A-72A4-4B5D-B0A7-0F9BD5683579}" destId="{B09F2125-1E5B-4011-A038-E5B8AD65E9E6}" srcOrd="7" destOrd="0" presId="urn:microsoft.com/office/officeart/2005/8/layout/hierarchy6"/>
    <dgm:cxn modelId="{8AB5D219-B1A8-4577-9FD0-9A8F590DB619}" type="presParOf" srcId="{B09F2125-1E5B-4011-A038-E5B8AD65E9E6}" destId="{14A4B9B4-3D5F-4C84-BC6F-411760D22703}" srcOrd="0" destOrd="0" presId="urn:microsoft.com/office/officeart/2005/8/layout/hierarchy6"/>
    <dgm:cxn modelId="{FDE7E7C3-31D8-4CBA-AFFD-BBAC31B82C4C}" type="presParOf" srcId="{B09F2125-1E5B-4011-A038-E5B8AD65E9E6}" destId="{B0FE776B-2996-42BE-9C20-D26E20ADD6CA}"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0A6FCC74-ACE4-4E72-9524-377C1730CA9C}" type="presParOf" srcId="{0810A678-E60C-4760-BC00-63A28DF49489}" destId="{8F07F99B-93BA-4DC2-B33F-3FE6E29EA551}" srcOrd="4" destOrd="0" presId="urn:microsoft.com/office/officeart/2005/8/layout/hierarchy6"/>
    <dgm:cxn modelId="{A13E5869-A58A-4952-A5F9-33904B97E9C4}" type="presParOf" srcId="{0810A678-E60C-4760-BC00-63A28DF49489}" destId="{C918A4CF-6101-43F9-BA9C-2A68D66288F7}" srcOrd="5" destOrd="0" presId="urn:microsoft.com/office/officeart/2005/8/layout/hierarchy6"/>
    <dgm:cxn modelId="{2755BE61-AB03-4C8A-AFBB-BBD3B3AC70D0}" type="presParOf" srcId="{C918A4CF-6101-43F9-BA9C-2A68D66288F7}" destId="{EB58192B-CA91-48C1-AFA1-71F8342A1FC4}" srcOrd="0" destOrd="0" presId="urn:microsoft.com/office/officeart/2005/8/layout/hierarchy6"/>
    <dgm:cxn modelId="{531BA352-7248-43FA-B06E-A8E1F87A938B}" type="presParOf" srcId="{C918A4CF-6101-43F9-BA9C-2A68D66288F7}" destId="{1ED08E15-1335-47AE-8ECE-CF291B9B5CFB}" srcOrd="1" destOrd="0" presId="urn:microsoft.com/office/officeart/2005/8/layout/hierarchy6"/>
    <dgm:cxn modelId="{77A6DE9B-BAD2-4DB4-B7BA-14EE29279994}" type="presParOf" srcId="{0810A678-E60C-4760-BC00-63A28DF49489}" destId="{E5E261E0-CCBC-4B5A-A904-F243E2AA53B0}" srcOrd="6" destOrd="0" presId="urn:microsoft.com/office/officeart/2005/8/layout/hierarchy6"/>
    <dgm:cxn modelId="{CC998C91-A6B7-47E0-BBBF-6F40B9428748}" type="presParOf" srcId="{0810A678-E60C-4760-BC00-63A28DF49489}" destId="{A28DAF53-A1BC-4030-9E28-A821B535C590}" srcOrd="7" destOrd="0" presId="urn:microsoft.com/office/officeart/2005/8/layout/hierarchy6"/>
    <dgm:cxn modelId="{A168CC00-7D04-4D70-B46C-70FF3F596AFE}" type="presParOf" srcId="{A28DAF53-A1BC-4030-9E28-A821B535C590}" destId="{1CD6397F-75EE-4798-9222-CCACE974B0F9}" srcOrd="0" destOrd="0" presId="urn:microsoft.com/office/officeart/2005/8/layout/hierarchy6"/>
    <dgm:cxn modelId="{9A18BEF1-FF0F-41A6-98C1-641203A04E6F}" type="presParOf" srcId="{A28DAF53-A1BC-4030-9E28-A821B535C590}" destId="{9D39E6FF-CEE1-408B-A2A2-2DF86198EC1D}" srcOrd="1" destOrd="0" presId="urn:microsoft.com/office/officeart/2005/8/layout/hierarchy6"/>
    <dgm:cxn modelId="{C25A8247-4BD5-4EA4-BEE3-5B8CE0D4835F}" type="presParOf" srcId="{0810A678-E60C-4760-BC00-63A28DF49489}" destId="{F7436063-BF3D-4400-ABDF-46A0C91AC2E1}" srcOrd="8" destOrd="0" presId="urn:microsoft.com/office/officeart/2005/8/layout/hierarchy6"/>
    <dgm:cxn modelId="{269459FE-844F-4787-9A50-922F7301D704}" type="presParOf" srcId="{0810A678-E60C-4760-BC00-63A28DF49489}" destId="{8C1F71A8-7336-4E9E-BE3C-D799F837D69C}" srcOrd="9"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2683707" y="1425987"/>
          <a:ext cx="4584940" cy="1171792"/>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2718028" y="1460308"/>
        <a:ext cx="4516298" cy="1103150"/>
      </dsp:txXfrm>
    </dsp:sp>
    <dsp:sp modelId="{33643D00-C75E-4DF5-A0F0-DFA21355EB8A}">
      <dsp:nvSpPr>
        <dsp:cNvPr id="0" name=""/>
        <dsp:cNvSpPr/>
      </dsp:nvSpPr>
      <dsp:spPr>
        <a:xfrm>
          <a:off x="729702" y="2597780"/>
          <a:ext cx="4246475" cy="388763"/>
        </a:xfrm>
        <a:custGeom>
          <a:avLst/>
          <a:gdLst/>
          <a:ahLst/>
          <a:cxnLst/>
          <a:rect l="0" t="0" r="0" b="0"/>
          <a:pathLst>
            <a:path>
              <a:moveTo>
                <a:pt x="4246475" y="0"/>
              </a:moveTo>
              <a:lnTo>
                <a:pt x="4246475"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770" y="2986543"/>
          <a:ext cx="1457864"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a:t>
          </a:r>
        </a:p>
      </dsp:txBody>
      <dsp:txXfrm>
        <a:off x="29236" y="3015009"/>
        <a:ext cx="1400932" cy="914977"/>
      </dsp:txXfrm>
    </dsp:sp>
    <dsp:sp modelId="{67357A81-5F47-46C8-8791-23DB6B665016}">
      <dsp:nvSpPr>
        <dsp:cNvPr id="0" name=""/>
        <dsp:cNvSpPr/>
      </dsp:nvSpPr>
      <dsp:spPr>
        <a:xfrm>
          <a:off x="2624926" y="2597780"/>
          <a:ext cx="2351251" cy="388763"/>
        </a:xfrm>
        <a:custGeom>
          <a:avLst/>
          <a:gdLst/>
          <a:ahLst/>
          <a:cxnLst/>
          <a:rect l="0" t="0" r="0" b="0"/>
          <a:pathLst>
            <a:path>
              <a:moveTo>
                <a:pt x="2351251" y="0"/>
              </a:moveTo>
              <a:lnTo>
                <a:pt x="2351251"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1895994" y="2986543"/>
          <a:ext cx="1457864"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a:t>
          </a:r>
        </a:p>
      </dsp:txBody>
      <dsp:txXfrm>
        <a:off x="1924460" y="3015009"/>
        <a:ext cx="1400932" cy="914977"/>
      </dsp:txXfrm>
    </dsp:sp>
    <dsp:sp modelId="{8F07F99B-93BA-4DC2-B33F-3FE6E29EA551}">
      <dsp:nvSpPr>
        <dsp:cNvPr id="0" name=""/>
        <dsp:cNvSpPr/>
      </dsp:nvSpPr>
      <dsp:spPr>
        <a:xfrm>
          <a:off x="4665332" y="2597780"/>
          <a:ext cx="310845" cy="388763"/>
        </a:xfrm>
        <a:custGeom>
          <a:avLst/>
          <a:gdLst/>
          <a:ahLst/>
          <a:cxnLst/>
          <a:rect l="0" t="0" r="0" b="0"/>
          <a:pathLst>
            <a:path>
              <a:moveTo>
                <a:pt x="310845" y="0"/>
              </a:moveTo>
              <a:lnTo>
                <a:pt x="310845"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8192B-CA91-48C1-AFA1-71F8342A1FC4}">
      <dsp:nvSpPr>
        <dsp:cNvPr id="0" name=""/>
        <dsp:cNvSpPr/>
      </dsp:nvSpPr>
      <dsp:spPr>
        <a:xfrm>
          <a:off x="3791218" y="2986543"/>
          <a:ext cx="1748227"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Connectives</a:t>
          </a:r>
        </a:p>
      </dsp:txBody>
      <dsp:txXfrm>
        <a:off x="3819684" y="3015009"/>
        <a:ext cx="1691295" cy="914977"/>
      </dsp:txXfrm>
    </dsp:sp>
    <dsp:sp modelId="{E5E261E0-CCBC-4B5A-A904-F243E2AA53B0}">
      <dsp:nvSpPr>
        <dsp:cNvPr id="0" name=""/>
        <dsp:cNvSpPr/>
      </dsp:nvSpPr>
      <dsp:spPr>
        <a:xfrm>
          <a:off x="4976178" y="2597780"/>
          <a:ext cx="1861751" cy="388763"/>
        </a:xfrm>
        <a:custGeom>
          <a:avLst/>
          <a:gdLst/>
          <a:ahLst/>
          <a:cxnLst/>
          <a:rect l="0" t="0" r="0" b="0"/>
          <a:pathLst>
            <a:path>
              <a:moveTo>
                <a:pt x="0" y="0"/>
              </a:moveTo>
              <a:lnTo>
                <a:pt x="0" y="194381"/>
              </a:lnTo>
              <a:lnTo>
                <a:pt x="1861751" y="194381"/>
              </a:lnTo>
              <a:lnTo>
                <a:pt x="1861751"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5976805" y="2986543"/>
          <a:ext cx="1722248"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Prepositions</a:t>
          </a:r>
        </a:p>
      </dsp:txBody>
      <dsp:txXfrm>
        <a:off x="6005271" y="3015009"/>
        <a:ext cx="1665316" cy="914977"/>
      </dsp:txXfrm>
    </dsp:sp>
    <dsp:sp modelId="{F7436063-BF3D-4400-ABDF-46A0C91AC2E1}">
      <dsp:nvSpPr>
        <dsp:cNvPr id="0" name=""/>
        <dsp:cNvSpPr/>
      </dsp:nvSpPr>
      <dsp:spPr>
        <a:xfrm>
          <a:off x="4976178" y="2597780"/>
          <a:ext cx="4067821" cy="388763"/>
        </a:xfrm>
        <a:custGeom>
          <a:avLst/>
          <a:gdLst/>
          <a:ahLst/>
          <a:cxnLst/>
          <a:rect l="0" t="0" r="0" b="0"/>
          <a:pathLst>
            <a:path>
              <a:moveTo>
                <a:pt x="0" y="0"/>
              </a:moveTo>
              <a:lnTo>
                <a:pt x="0" y="194381"/>
              </a:lnTo>
              <a:lnTo>
                <a:pt x="4067821" y="194381"/>
              </a:lnTo>
              <a:lnTo>
                <a:pt x="4067821"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8136413" y="2986543"/>
          <a:ext cx="1815172"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8164879" y="3015009"/>
        <a:ext cx="1758240" cy="914977"/>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5058981" y="1137404"/>
          <a:ext cx="3045164" cy="778265"/>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5081776" y="1160199"/>
        <a:ext cx="2999574" cy="732675"/>
      </dsp:txXfrm>
    </dsp:sp>
    <dsp:sp modelId="{33643D00-C75E-4DF5-A0F0-DFA21355EB8A}">
      <dsp:nvSpPr>
        <dsp:cNvPr id="0" name=""/>
        <dsp:cNvSpPr/>
      </dsp:nvSpPr>
      <dsp:spPr>
        <a:xfrm>
          <a:off x="3698075" y="1915669"/>
          <a:ext cx="2883488" cy="258204"/>
        </a:xfrm>
        <a:custGeom>
          <a:avLst/>
          <a:gdLst/>
          <a:ahLst/>
          <a:cxnLst/>
          <a:rect l="0" t="0" r="0" b="0"/>
          <a:pathLst>
            <a:path>
              <a:moveTo>
                <a:pt x="2883488" y="0"/>
              </a:moveTo>
              <a:lnTo>
                <a:pt x="2883488" y="129102"/>
              </a:lnTo>
              <a:lnTo>
                <a:pt x="0" y="129102"/>
              </a:lnTo>
              <a:lnTo>
                <a:pt x="0" y="258204"/>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3213942" y="2173873"/>
          <a:ext cx="968265" cy="645510"/>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a:t>
          </a:r>
        </a:p>
      </dsp:txBody>
      <dsp:txXfrm>
        <a:off x="3232848" y="2192779"/>
        <a:ext cx="930453" cy="607698"/>
      </dsp:txXfrm>
    </dsp:sp>
    <dsp:sp modelId="{86F95A29-5235-422D-96EE-BAFAABAD6257}">
      <dsp:nvSpPr>
        <dsp:cNvPr id="0" name=""/>
        <dsp:cNvSpPr/>
      </dsp:nvSpPr>
      <dsp:spPr>
        <a:xfrm>
          <a:off x="724944" y="2819383"/>
          <a:ext cx="2973130" cy="258204"/>
        </a:xfrm>
        <a:custGeom>
          <a:avLst/>
          <a:gdLst/>
          <a:ahLst/>
          <a:cxnLst/>
          <a:rect l="0" t="0" r="0" b="0"/>
          <a:pathLst>
            <a:path>
              <a:moveTo>
                <a:pt x="2973130" y="0"/>
              </a:moveTo>
              <a:lnTo>
                <a:pt x="2973130" y="129102"/>
              </a:lnTo>
              <a:lnTo>
                <a:pt x="0" y="129102"/>
              </a:lnTo>
              <a:lnTo>
                <a:pt x="0" y="258204"/>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AA4D341-142C-42FE-98DE-66A6F20AECB5}">
      <dsp:nvSpPr>
        <dsp:cNvPr id="0" name=""/>
        <dsp:cNvSpPr/>
      </dsp:nvSpPr>
      <dsp:spPr>
        <a:xfrm>
          <a:off x="3170" y="3077587"/>
          <a:ext cx="1443547" cy="1176158"/>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 </a:t>
          </a:r>
          <a:br>
            <a:rPr lang="en-GB" sz="1400" kern="1200" dirty="0"/>
          </a:br>
          <a:r>
            <a:rPr lang="en-GB" sz="1400" kern="1200" dirty="0"/>
            <a:t>thing or object</a:t>
          </a:r>
        </a:p>
      </dsp:txBody>
      <dsp:txXfrm>
        <a:off x="37618" y="3112035"/>
        <a:ext cx="1374651" cy="1107262"/>
      </dsp:txXfrm>
    </dsp:sp>
    <dsp:sp modelId="{BCE54729-C23D-460A-B6D9-5B0F7AAAE094}">
      <dsp:nvSpPr>
        <dsp:cNvPr id="0" name=""/>
        <dsp:cNvSpPr/>
      </dsp:nvSpPr>
      <dsp:spPr>
        <a:xfrm>
          <a:off x="2594190" y="2819383"/>
          <a:ext cx="1103885" cy="258204"/>
        </a:xfrm>
        <a:custGeom>
          <a:avLst/>
          <a:gdLst/>
          <a:ahLst/>
          <a:cxnLst/>
          <a:rect l="0" t="0" r="0" b="0"/>
          <a:pathLst>
            <a:path>
              <a:moveTo>
                <a:pt x="1103885" y="0"/>
              </a:moveTo>
              <a:lnTo>
                <a:pt x="1103885" y="129102"/>
              </a:lnTo>
              <a:lnTo>
                <a:pt x="0" y="129102"/>
              </a:lnTo>
              <a:lnTo>
                <a:pt x="0" y="258204"/>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35A15AA-AFED-4623-8F52-BB5DB86C9DDB}">
      <dsp:nvSpPr>
        <dsp:cNvPr id="0" name=""/>
        <dsp:cNvSpPr/>
      </dsp:nvSpPr>
      <dsp:spPr>
        <a:xfrm>
          <a:off x="1737198" y="3077587"/>
          <a:ext cx="1713984" cy="1176158"/>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Pronoun – replaces a noun (he/she)</a:t>
          </a:r>
        </a:p>
      </dsp:txBody>
      <dsp:txXfrm>
        <a:off x="1771646" y="3112035"/>
        <a:ext cx="1645088" cy="1107262"/>
      </dsp:txXfrm>
    </dsp:sp>
    <dsp:sp modelId="{9F588786-1845-44DC-9CE4-35ED2A78623B}">
      <dsp:nvSpPr>
        <dsp:cNvPr id="0" name=""/>
        <dsp:cNvSpPr/>
      </dsp:nvSpPr>
      <dsp:spPr>
        <a:xfrm>
          <a:off x="3698075" y="2819383"/>
          <a:ext cx="765360" cy="258204"/>
        </a:xfrm>
        <a:custGeom>
          <a:avLst/>
          <a:gdLst/>
          <a:ahLst/>
          <a:cxnLst/>
          <a:rect l="0" t="0" r="0" b="0"/>
          <a:pathLst>
            <a:path>
              <a:moveTo>
                <a:pt x="0" y="0"/>
              </a:moveTo>
              <a:lnTo>
                <a:pt x="0" y="129102"/>
              </a:lnTo>
              <a:lnTo>
                <a:pt x="765360" y="129102"/>
              </a:lnTo>
              <a:lnTo>
                <a:pt x="765360" y="258204"/>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9A1DB3-B620-4E27-B2DC-76D0B4246EBA}">
      <dsp:nvSpPr>
        <dsp:cNvPr id="0" name=""/>
        <dsp:cNvSpPr/>
      </dsp:nvSpPr>
      <dsp:spPr>
        <a:xfrm>
          <a:off x="3741661" y="3077587"/>
          <a:ext cx="1443547" cy="1176158"/>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Adjective – describes a noun</a:t>
          </a:r>
        </a:p>
      </dsp:txBody>
      <dsp:txXfrm>
        <a:off x="3776109" y="3112035"/>
        <a:ext cx="1374651" cy="1107262"/>
      </dsp:txXfrm>
    </dsp:sp>
    <dsp:sp modelId="{92CC6E24-E40E-45B6-9562-CC905BD5B4BC}">
      <dsp:nvSpPr>
        <dsp:cNvPr id="0" name=""/>
        <dsp:cNvSpPr/>
      </dsp:nvSpPr>
      <dsp:spPr>
        <a:xfrm>
          <a:off x="3698075" y="2819383"/>
          <a:ext cx="2736259" cy="258204"/>
        </a:xfrm>
        <a:custGeom>
          <a:avLst/>
          <a:gdLst/>
          <a:ahLst/>
          <a:cxnLst/>
          <a:rect l="0" t="0" r="0" b="0"/>
          <a:pathLst>
            <a:path>
              <a:moveTo>
                <a:pt x="0" y="0"/>
              </a:moveTo>
              <a:lnTo>
                <a:pt x="0" y="129102"/>
              </a:lnTo>
              <a:lnTo>
                <a:pt x="2736259" y="129102"/>
              </a:lnTo>
              <a:lnTo>
                <a:pt x="2736259" y="258204"/>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4A4B9B4-3D5F-4C84-BC6F-411760D22703}">
      <dsp:nvSpPr>
        <dsp:cNvPr id="0" name=""/>
        <dsp:cNvSpPr/>
      </dsp:nvSpPr>
      <dsp:spPr>
        <a:xfrm>
          <a:off x="5475689" y="3077587"/>
          <a:ext cx="1917290" cy="1176158"/>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Determiners</a:t>
          </a:r>
        </a:p>
      </dsp:txBody>
      <dsp:txXfrm>
        <a:off x="5510137" y="3112035"/>
        <a:ext cx="1848394" cy="1107262"/>
      </dsp:txXfrm>
    </dsp:sp>
    <dsp:sp modelId="{67357A81-5F47-46C8-8791-23DB6B665016}">
      <dsp:nvSpPr>
        <dsp:cNvPr id="0" name=""/>
        <dsp:cNvSpPr/>
      </dsp:nvSpPr>
      <dsp:spPr>
        <a:xfrm>
          <a:off x="4956819" y="1915669"/>
          <a:ext cx="1624744" cy="258204"/>
        </a:xfrm>
        <a:custGeom>
          <a:avLst/>
          <a:gdLst/>
          <a:ahLst/>
          <a:cxnLst/>
          <a:rect l="0" t="0" r="0" b="0"/>
          <a:pathLst>
            <a:path>
              <a:moveTo>
                <a:pt x="1624744" y="0"/>
              </a:moveTo>
              <a:lnTo>
                <a:pt x="1624744" y="129102"/>
              </a:lnTo>
              <a:lnTo>
                <a:pt x="0" y="129102"/>
              </a:lnTo>
              <a:lnTo>
                <a:pt x="0" y="258204"/>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4472687" y="2173873"/>
          <a:ext cx="968265" cy="645510"/>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Verbs</a:t>
          </a:r>
        </a:p>
      </dsp:txBody>
      <dsp:txXfrm>
        <a:off x="4491593" y="2192779"/>
        <a:ext cx="930453" cy="607698"/>
      </dsp:txXfrm>
    </dsp:sp>
    <dsp:sp modelId="{8F07F99B-93BA-4DC2-B33F-3FE6E29EA551}">
      <dsp:nvSpPr>
        <dsp:cNvPr id="0" name=""/>
        <dsp:cNvSpPr/>
      </dsp:nvSpPr>
      <dsp:spPr>
        <a:xfrm>
          <a:off x="6311989" y="1915669"/>
          <a:ext cx="269574" cy="258204"/>
        </a:xfrm>
        <a:custGeom>
          <a:avLst/>
          <a:gdLst/>
          <a:ahLst/>
          <a:cxnLst/>
          <a:rect l="0" t="0" r="0" b="0"/>
          <a:pathLst>
            <a:path>
              <a:moveTo>
                <a:pt x="269574" y="0"/>
              </a:moveTo>
              <a:lnTo>
                <a:pt x="269574" y="129102"/>
              </a:lnTo>
              <a:lnTo>
                <a:pt x="0" y="129102"/>
              </a:lnTo>
              <a:lnTo>
                <a:pt x="0" y="258204"/>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8192B-CA91-48C1-AFA1-71F8342A1FC4}">
      <dsp:nvSpPr>
        <dsp:cNvPr id="0" name=""/>
        <dsp:cNvSpPr/>
      </dsp:nvSpPr>
      <dsp:spPr>
        <a:xfrm>
          <a:off x="5731432" y="2173873"/>
          <a:ext cx="1161114" cy="645510"/>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Connectives</a:t>
          </a:r>
        </a:p>
      </dsp:txBody>
      <dsp:txXfrm>
        <a:off x="5750338" y="2192779"/>
        <a:ext cx="1123302" cy="607698"/>
      </dsp:txXfrm>
    </dsp:sp>
    <dsp:sp modelId="{E5E261E0-CCBC-4B5A-A904-F243E2AA53B0}">
      <dsp:nvSpPr>
        <dsp:cNvPr id="0" name=""/>
        <dsp:cNvSpPr/>
      </dsp:nvSpPr>
      <dsp:spPr>
        <a:xfrm>
          <a:off x="6581563" y="1915669"/>
          <a:ext cx="1236513" cy="258204"/>
        </a:xfrm>
        <a:custGeom>
          <a:avLst/>
          <a:gdLst/>
          <a:ahLst/>
          <a:cxnLst/>
          <a:rect l="0" t="0" r="0" b="0"/>
          <a:pathLst>
            <a:path>
              <a:moveTo>
                <a:pt x="0" y="0"/>
              </a:moveTo>
              <a:lnTo>
                <a:pt x="0" y="129102"/>
              </a:lnTo>
              <a:lnTo>
                <a:pt x="1236513" y="129102"/>
              </a:lnTo>
              <a:lnTo>
                <a:pt x="1236513" y="258204"/>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7183026" y="2173873"/>
          <a:ext cx="1270102" cy="645510"/>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Prepositions</a:t>
          </a:r>
        </a:p>
      </dsp:txBody>
      <dsp:txXfrm>
        <a:off x="7201932" y="2192779"/>
        <a:ext cx="1232290" cy="607698"/>
      </dsp:txXfrm>
    </dsp:sp>
    <dsp:sp modelId="{F7436063-BF3D-4400-ABDF-46A0C91AC2E1}">
      <dsp:nvSpPr>
        <dsp:cNvPr id="0" name=""/>
        <dsp:cNvSpPr/>
      </dsp:nvSpPr>
      <dsp:spPr>
        <a:xfrm>
          <a:off x="6581563" y="1915669"/>
          <a:ext cx="2764832" cy="258204"/>
        </a:xfrm>
        <a:custGeom>
          <a:avLst/>
          <a:gdLst/>
          <a:ahLst/>
          <a:cxnLst/>
          <a:rect l="0" t="0" r="0" b="0"/>
          <a:pathLst>
            <a:path>
              <a:moveTo>
                <a:pt x="0" y="0"/>
              </a:moveTo>
              <a:lnTo>
                <a:pt x="0" y="129102"/>
              </a:lnTo>
              <a:lnTo>
                <a:pt x="2764832" y="129102"/>
              </a:lnTo>
              <a:lnTo>
                <a:pt x="2764832" y="258204"/>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8743607" y="2173873"/>
          <a:ext cx="1205577" cy="645510"/>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8762513" y="2192779"/>
        <a:ext cx="1167765" cy="607698"/>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5058773" y="1141314"/>
          <a:ext cx="3037523" cy="776312"/>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5081510" y="1164051"/>
        <a:ext cx="2992049" cy="730838"/>
      </dsp:txXfrm>
    </dsp:sp>
    <dsp:sp modelId="{33643D00-C75E-4DF5-A0F0-DFA21355EB8A}">
      <dsp:nvSpPr>
        <dsp:cNvPr id="0" name=""/>
        <dsp:cNvSpPr/>
      </dsp:nvSpPr>
      <dsp:spPr>
        <a:xfrm>
          <a:off x="3690161" y="1917626"/>
          <a:ext cx="2887374" cy="257556"/>
        </a:xfrm>
        <a:custGeom>
          <a:avLst/>
          <a:gdLst/>
          <a:ahLst/>
          <a:cxnLst/>
          <a:rect l="0" t="0" r="0" b="0"/>
          <a:pathLst>
            <a:path>
              <a:moveTo>
                <a:pt x="2887374" y="0"/>
              </a:moveTo>
              <a:lnTo>
                <a:pt x="2887374" y="128778"/>
              </a:lnTo>
              <a:lnTo>
                <a:pt x="0" y="128778"/>
              </a:lnTo>
              <a:lnTo>
                <a:pt x="0" y="25755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3207243" y="2175182"/>
          <a:ext cx="965835" cy="643890"/>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a:t>
          </a:r>
        </a:p>
      </dsp:txBody>
      <dsp:txXfrm>
        <a:off x="3226102" y="2194041"/>
        <a:ext cx="928117" cy="606172"/>
      </dsp:txXfrm>
    </dsp:sp>
    <dsp:sp modelId="{86F95A29-5235-422D-96EE-BAFAABAD6257}">
      <dsp:nvSpPr>
        <dsp:cNvPr id="0" name=""/>
        <dsp:cNvSpPr/>
      </dsp:nvSpPr>
      <dsp:spPr>
        <a:xfrm>
          <a:off x="724491" y="2819073"/>
          <a:ext cx="2965669" cy="257556"/>
        </a:xfrm>
        <a:custGeom>
          <a:avLst/>
          <a:gdLst/>
          <a:ahLst/>
          <a:cxnLst/>
          <a:rect l="0" t="0" r="0" b="0"/>
          <a:pathLst>
            <a:path>
              <a:moveTo>
                <a:pt x="2965669" y="0"/>
              </a:moveTo>
              <a:lnTo>
                <a:pt x="2965669" y="128778"/>
              </a:lnTo>
              <a:lnTo>
                <a:pt x="0" y="128778"/>
              </a:lnTo>
              <a:lnTo>
                <a:pt x="0" y="257556"/>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AA4D341-142C-42FE-98DE-66A6F20AECB5}">
      <dsp:nvSpPr>
        <dsp:cNvPr id="0" name=""/>
        <dsp:cNvSpPr/>
      </dsp:nvSpPr>
      <dsp:spPr>
        <a:xfrm>
          <a:off x="4528" y="3076629"/>
          <a:ext cx="1439925" cy="1173206"/>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 </a:t>
          </a:r>
          <a:br>
            <a:rPr lang="en-GB" sz="1400" kern="1200" dirty="0"/>
          </a:br>
          <a:r>
            <a:rPr lang="en-GB" sz="1400" kern="1200" dirty="0"/>
            <a:t>thing or object</a:t>
          </a:r>
        </a:p>
      </dsp:txBody>
      <dsp:txXfrm>
        <a:off x="38890" y="3110991"/>
        <a:ext cx="1371201" cy="1104482"/>
      </dsp:txXfrm>
    </dsp:sp>
    <dsp:sp modelId="{BCE54729-C23D-460A-B6D9-5B0F7AAAE094}">
      <dsp:nvSpPr>
        <dsp:cNvPr id="0" name=""/>
        <dsp:cNvSpPr/>
      </dsp:nvSpPr>
      <dsp:spPr>
        <a:xfrm>
          <a:off x="2589045" y="2819073"/>
          <a:ext cx="1101115" cy="257556"/>
        </a:xfrm>
        <a:custGeom>
          <a:avLst/>
          <a:gdLst/>
          <a:ahLst/>
          <a:cxnLst/>
          <a:rect l="0" t="0" r="0" b="0"/>
          <a:pathLst>
            <a:path>
              <a:moveTo>
                <a:pt x="1101115" y="0"/>
              </a:moveTo>
              <a:lnTo>
                <a:pt x="1101115" y="128778"/>
              </a:lnTo>
              <a:lnTo>
                <a:pt x="0" y="128778"/>
              </a:lnTo>
              <a:lnTo>
                <a:pt x="0" y="257556"/>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35A15AA-AFED-4623-8F52-BB5DB86C9DDB}">
      <dsp:nvSpPr>
        <dsp:cNvPr id="0" name=""/>
        <dsp:cNvSpPr/>
      </dsp:nvSpPr>
      <dsp:spPr>
        <a:xfrm>
          <a:off x="1734204" y="3076629"/>
          <a:ext cx="1709683" cy="1173206"/>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Pronoun – replaces a noun (he/she)</a:t>
          </a:r>
        </a:p>
      </dsp:txBody>
      <dsp:txXfrm>
        <a:off x="1768566" y="3110991"/>
        <a:ext cx="1640959" cy="1104482"/>
      </dsp:txXfrm>
    </dsp:sp>
    <dsp:sp modelId="{9F588786-1845-44DC-9CE4-35ED2A78623B}">
      <dsp:nvSpPr>
        <dsp:cNvPr id="0" name=""/>
        <dsp:cNvSpPr/>
      </dsp:nvSpPr>
      <dsp:spPr>
        <a:xfrm>
          <a:off x="3690161" y="2819073"/>
          <a:ext cx="763439" cy="257556"/>
        </a:xfrm>
        <a:custGeom>
          <a:avLst/>
          <a:gdLst/>
          <a:ahLst/>
          <a:cxnLst/>
          <a:rect l="0" t="0" r="0" b="0"/>
          <a:pathLst>
            <a:path>
              <a:moveTo>
                <a:pt x="0" y="0"/>
              </a:moveTo>
              <a:lnTo>
                <a:pt x="0" y="128778"/>
              </a:lnTo>
              <a:lnTo>
                <a:pt x="763439" y="128778"/>
              </a:lnTo>
              <a:lnTo>
                <a:pt x="763439" y="257556"/>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9A1DB3-B620-4E27-B2DC-76D0B4246EBA}">
      <dsp:nvSpPr>
        <dsp:cNvPr id="0" name=""/>
        <dsp:cNvSpPr/>
      </dsp:nvSpPr>
      <dsp:spPr>
        <a:xfrm>
          <a:off x="3733638" y="3076629"/>
          <a:ext cx="1439925" cy="1173206"/>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Adjective – describes a noun</a:t>
          </a:r>
        </a:p>
      </dsp:txBody>
      <dsp:txXfrm>
        <a:off x="3768000" y="3110991"/>
        <a:ext cx="1371201" cy="1104482"/>
      </dsp:txXfrm>
    </dsp:sp>
    <dsp:sp modelId="{92CC6E24-E40E-45B6-9562-CC905BD5B4BC}">
      <dsp:nvSpPr>
        <dsp:cNvPr id="0" name=""/>
        <dsp:cNvSpPr/>
      </dsp:nvSpPr>
      <dsp:spPr>
        <a:xfrm>
          <a:off x="3690161" y="2819073"/>
          <a:ext cx="2729392" cy="257556"/>
        </a:xfrm>
        <a:custGeom>
          <a:avLst/>
          <a:gdLst/>
          <a:ahLst/>
          <a:cxnLst/>
          <a:rect l="0" t="0" r="0" b="0"/>
          <a:pathLst>
            <a:path>
              <a:moveTo>
                <a:pt x="0" y="0"/>
              </a:moveTo>
              <a:lnTo>
                <a:pt x="0" y="128778"/>
              </a:lnTo>
              <a:lnTo>
                <a:pt x="2729392" y="128778"/>
              </a:lnTo>
              <a:lnTo>
                <a:pt x="2729392" y="257556"/>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4A4B9B4-3D5F-4C84-BC6F-411760D22703}">
      <dsp:nvSpPr>
        <dsp:cNvPr id="0" name=""/>
        <dsp:cNvSpPr/>
      </dsp:nvSpPr>
      <dsp:spPr>
        <a:xfrm>
          <a:off x="5463313" y="3076629"/>
          <a:ext cx="1912479" cy="1173206"/>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Determiners – </a:t>
          </a:r>
          <a:br>
            <a:rPr lang="en-GB" sz="1400" kern="1200" dirty="0"/>
          </a:br>
          <a:r>
            <a:rPr lang="en-GB" sz="1400" kern="1200" dirty="0"/>
            <a:t>says which noun</a:t>
          </a:r>
        </a:p>
      </dsp:txBody>
      <dsp:txXfrm>
        <a:off x="5497675" y="3110991"/>
        <a:ext cx="1843755" cy="1104482"/>
      </dsp:txXfrm>
    </dsp:sp>
    <dsp:sp modelId="{67357A81-5F47-46C8-8791-23DB6B665016}">
      <dsp:nvSpPr>
        <dsp:cNvPr id="0" name=""/>
        <dsp:cNvSpPr/>
      </dsp:nvSpPr>
      <dsp:spPr>
        <a:xfrm>
          <a:off x="4945746" y="1917626"/>
          <a:ext cx="1631788" cy="257556"/>
        </a:xfrm>
        <a:custGeom>
          <a:avLst/>
          <a:gdLst/>
          <a:ahLst/>
          <a:cxnLst/>
          <a:rect l="0" t="0" r="0" b="0"/>
          <a:pathLst>
            <a:path>
              <a:moveTo>
                <a:pt x="1631788" y="0"/>
              </a:moveTo>
              <a:lnTo>
                <a:pt x="1631788" y="128778"/>
              </a:lnTo>
              <a:lnTo>
                <a:pt x="0" y="128778"/>
              </a:lnTo>
              <a:lnTo>
                <a:pt x="0" y="25755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4462829" y="2175182"/>
          <a:ext cx="965835" cy="643890"/>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Verbs</a:t>
          </a:r>
        </a:p>
      </dsp:txBody>
      <dsp:txXfrm>
        <a:off x="4481688" y="2194041"/>
        <a:ext cx="928117" cy="606172"/>
      </dsp:txXfrm>
    </dsp:sp>
    <dsp:sp modelId="{8F07F99B-93BA-4DC2-B33F-3FE6E29EA551}">
      <dsp:nvSpPr>
        <dsp:cNvPr id="0" name=""/>
        <dsp:cNvSpPr/>
      </dsp:nvSpPr>
      <dsp:spPr>
        <a:xfrm>
          <a:off x="6297515" y="1917626"/>
          <a:ext cx="280019" cy="257556"/>
        </a:xfrm>
        <a:custGeom>
          <a:avLst/>
          <a:gdLst/>
          <a:ahLst/>
          <a:cxnLst/>
          <a:rect l="0" t="0" r="0" b="0"/>
          <a:pathLst>
            <a:path>
              <a:moveTo>
                <a:pt x="280019" y="0"/>
              </a:moveTo>
              <a:lnTo>
                <a:pt x="280019" y="128778"/>
              </a:lnTo>
              <a:lnTo>
                <a:pt x="0" y="128778"/>
              </a:lnTo>
              <a:lnTo>
                <a:pt x="0" y="25755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8192B-CA91-48C1-AFA1-71F8342A1FC4}">
      <dsp:nvSpPr>
        <dsp:cNvPr id="0" name=""/>
        <dsp:cNvSpPr/>
      </dsp:nvSpPr>
      <dsp:spPr>
        <a:xfrm>
          <a:off x="5718415" y="2175182"/>
          <a:ext cx="1158200" cy="643890"/>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Connectives</a:t>
          </a:r>
        </a:p>
      </dsp:txBody>
      <dsp:txXfrm>
        <a:off x="5737274" y="2194041"/>
        <a:ext cx="1120482" cy="606172"/>
      </dsp:txXfrm>
    </dsp:sp>
    <dsp:sp modelId="{E5E261E0-CCBC-4B5A-A904-F243E2AA53B0}">
      <dsp:nvSpPr>
        <dsp:cNvPr id="0" name=""/>
        <dsp:cNvSpPr/>
      </dsp:nvSpPr>
      <dsp:spPr>
        <a:xfrm>
          <a:off x="6577535" y="1917626"/>
          <a:ext cx="1233410" cy="257556"/>
        </a:xfrm>
        <a:custGeom>
          <a:avLst/>
          <a:gdLst/>
          <a:ahLst/>
          <a:cxnLst/>
          <a:rect l="0" t="0" r="0" b="0"/>
          <a:pathLst>
            <a:path>
              <a:moveTo>
                <a:pt x="0" y="0"/>
              </a:moveTo>
              <a:lnTo>
                <a:pt x="0" y="128778"/>
              </a:lnTo>
              <a:lnTo>
                <a:pt x="1233410" y="128778"/>
              </a:lnTo>
              <a:lnTo>
                <a:pt x="1233410" y="25755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7166366" y="2175182"/>
          <a:ext cx="1289158" cy="643890"/>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Prepositions</a:t>
          </a:r>
        </a:p>
      </dsp:txBody>
      <dsp:txXfrm>
        <a:off x="7185225" y="2194041"/>
        <a:ext cx="1251440" cy="606172"/>
      </dsp:txXfrm>
    </dsp:sp>
    <dsp:sp modelId="{F7436063-BF3D-4400-ABDF-46A0C91AC2E1}">
      <dsp:nvSpPr>
        <dsp:cNvPr id="0" name=""/>
        <dsp:cNvSpPr/>
      </dsp:nvSpPr>
      <dsp:spPr>
        <a:xfrm>
          <a:off x="6577535" y="1917626"/>
          <a:ext cx="2769016" cy="257556"/>
        </a:xfrm>
        <a:custGeom>
          <a:avLst/>
          <a:gdLst/>
          <a:ahLst/>
          <a:cxnLst/>
          <a:rect l="0" t="0" r="0" b="0"/>
          <a:pathLst>
            <a:path>
              <a:moveTo>
                <a:pt x="0" y="0"/>
              </a:moveTo>
              <a:lnTo>
                <a:pt x="0" y="128778"/>
              </a:lnTo>
              <a:lnTo>
                <a:pt x="2769016" y="128778"/>
              </a:lnTo>
              <a:lnTo>
                <a:pt x="2769016" y="25755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8745275" y="2175182"/>
          <a:ext cx="1202551" cy="643890"/>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8764134" y="2194041"/>
        <a:ext cx="1164833" cy="606172"/>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3C3996A-2D7D-4F7E-9555-A8365D39F320}">
      <dsp:nvSpPr>
        <dsp:cNvPr id="0" name=""/>
        <dsp:cNvSpPr/>
      </dsp:nvSpPr>
      <dsp:spPr>
        <a:xfrm>
          <a:off x="5256169" y="455008"/>
          <a:ext cx="1883332" cy="590062"/>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kern="1200" dirty="0"/>
            <a:t>Determiners</a:t>
          </a:r>
          <a:endParaRPr lang="en-GB" sz="1000" kern="1200" dirty="0"/>
        </a:p>
      </dsp:txBody>
      <dsp:txXfrm>
        <a:off x="5273451" y="472290"/>
        <a:ext cx="1848768" cy="555498"/>
      </dsp:txXfrm>
    </dsp:sp>
    <dsp:sp modelId="{67357A81-5F47-46C8-8791-23DB6B665016}">
      <dsp:nvSpPr>
        <dsp:cNvPr id="0" name=""/>
        <dsp:cNvSpPr/>
      </dsp:nvSpPr>
      <dsp:spPr>
        <a:xfrm>
          <a:off x="2189576" y="1045070"/>
          <a:ext cx="4008259" cy="371347"/>
        </a:xfrm>
        <a:custGeom>
          <a:avLst/>
          <a:gdLst/>
          <a:ahLst/>
          <a:cxnLst/>
          <a:rect l="0" t="0" r="0" b="0"/>
          <a:pathLst>
            <a:path>
              <a:moveTo>
                <a:pt x="4008259" y="0"/>
              </a:moveTo>
              <a:lnTo>
                <a:pt x="4008259" y="185673"/>
              </a:lnTo>
              <a:lnTo>
                <a:pt x="0" y="185673"/>
              </a:lnTo>
              <a:lnTo>
                <a:pt x="0" y="37134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1493298" y="1416418"/>
          <a:ext cx="1392554" cy="1483943"/>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ctr" defTabSz="711200">
            <a:lnSpc>
              <a:spcPct val="90000"/>
            </a:lnSpc>
            <a:spcBef>
              <a:spcPct val="0"/>
            </a:spcBef>
            <a:spcAft>
              <a:spcPct val="35000"/>
            </a:spcAft>
            <a:buNone/>
          </a:pPr>
          <a:r>
            <a:rPr lang="en-GB" sz="1600" kern="1200" dirty="0"/>
            <a:t>Articles</a:t>
          </a:r>
        </a:p>
      </dsp:txBody>
      <dsp:txXfrm>
        <a:off x="1534085" y="1457205"/>
        <a:ext cx="1310980" cy="1402369"/>
      </dsp:txXfrm>
    </dsp:sp>
    <dsp:sp modelId="{26934A06-CE6D-40AE-9D89-B3D6D7500265}">
      <dsp:nvSpPr>
        <dsp:cNvPr id="0" name=""/>
        <dsp:cNvSpPr/>
      </dsp:nvSpPr>
      <dsp:spPr>
        <a:xfrm>
          <a:off x="992222" y="2900361"/>
          <a:ext cx="1197353" cy="371347"/>
        </a:xfrm>
        <a:custGeom>
          <a:avLst/>
          <a:gdLst/>
          <a:ahLst/>
          <a:cxnLst/>
          <a:rect l="0" t="0" r="0" b="0"/>
          <a:pathLst>
            <a:path>
              <a:moveTo>
                <a:pt x="1197353" y="0"/>
              </a:moveTo>
              <a:lnTo>
                <a:pt x="1197353" y="185673"/>
              </a:lnTo>
              <a:lnTo>
                <a:pt x="0" y="185673"/>
              </a:lnTo>
              <a:lnTo>
                <a:pt x="0" y="371347"/>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6EF3AAA-80FE-47BF-AE5D-64189888493A}">
      <dsp:nvSpPr>
        <dsp:cNvPr id="0" name=""/>
        <dsp:cNvSpPr/>
      </dsp:nvSpPr>
      <dsp:spPr>
        <a:xfrm>
          <a:off x="3752" y="3271709"/>
          <a:ext cx="1976940" cy="1092932"/>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GB" sz="1600" kern="1200" dirty="0"/>
            <a:t>Definite article </a:t>
          </a:r>
          <a:br>
            <a:rPr lang="en-GB" sz="1600" kern="1200" dirty="0"/>
          </a:br>
          <a:r>
            <a:rPr lang="en-GB" sz="1600" kern="1200" dirty="0"/>
            <a:t>– the</a:t>
          </a:r>
        </a:p>
      </dsp:txBody>
      <dsp:txXfrm>
        <a:off x="35763" y="3303720"/>
        <a:ext cx="1912918" cy="1028910"/>
      </dsp:txXfrm>
    </dsp:sp>
    <dsp:sp modelId="{99610967-A998-4EEC-B02E-C1E5E0C9D298}">
      <dsp:nvSpPr>
        <dsp:cNvPr id="0" name=""/>
        <dsp:cNvSpPr/>
      </dsp:nvSpPr>
      <dsp:spPr>
        <a:xfrm>
          <a:off x="2189576" y="2900361"/>
          <a:ext cx="1197353" cy="371347"/>
        </a:xfrm>
        <a:custGeom>
          <a:avLst/>
          <a:gdLst/>
          <a:ahLst/>
          <a:cxnLst/>
          <a:rect l="0" t="0" r="0" b="0"/>
          <a:pathLst>
            <a:path>
              <a:moveTo>
                <a:pt x="0" y="0"/>
              </a:moveTo>
              <a:lnTo>
                <a:pt x="0" y="185673"/>
              </a:lnTo>
              <a:lnTo>
                <a:pt x="1197353" y="185673"/>
              </a:lnTo>
              <a:lnTo>
                <a:pt x="1197353" y="371347"/>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C5CF821-6ED1-41F2-8B60-D17A0A641A7E}">
      <dsp:nvSpPr>
        <dsp:cNvPr id="0" name=""/>
        <dsp:cNvSpPr/>
      </dsp:nvSpPr>
      <dsp:spPr>
        <a:xfrm>
          <a:off x="2398459" y="3271709"/>
          <a:ext cx="1976940" cy="1092932"/>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GB" sz="1600" kern="1200" dirty="0"/>
            <a:t>Indefinite article </a:t>
          </a:r>
          <a:br>
            <a:rPr lang="en-GB" sz="1600" kern="1200" dirty="0"/>
          </a:br>
          <a:r>
            <a:rPr lang="en-GB" sz="1600" kern="1200" dirty="0"/>
            <a:t>– a/an</a:t>
          </a:r>
        </a:p>
      </dsp:txBody>
      <dsp:txXfrm>
        <a:off x="2430470" y="3303720"/>
        <a:ext cx="1912918" cy="1028910"/>
      </dsp:txXfrm>
    </dsp:sp>
    <dsp:sp modelId="{87D0AECE-8AE2-418A-803A-E31B6412F1F1}">
      <dsp:nvSpPr>
        <dsp:cNvPr id="0" name=""/>
        <dsp:cNvSpPr/>
      </dsp:nvSpPr>
      <dsp:spPr>
        <a:xfrm>
          <a:off x="4193886" y="1045070"/>
          <a:ext cx="2003948" cy="371347"/>
        </a:xfrm>
        <a:custGeom>
          <a:avLst/>
          <a:gdLst/>
          <a:ahLst/>
          <a:cxnLst/>
          <a:rect l="0" t="0" r="0" b="0"/>
          <a:pathLst>
            <a:path>
              <a:moveTo>
                <a:pt x="2003948" y="0"/>
              </a:moveTo>
              <a:lnTo>
                <a:pt x="2003948" y="185673"/>
              </a:lnTo>
              <a:lnTo>
                <a:pt x="0" y="185673"/>
              </a:lnTo>
              <a:lnTo>
                <a:pt x="0" y="37134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3FFE988-18A5-46A3-A736-600D0A89243C}">
      <dsp:nvSpPr>
        <dsp:cNvPr id="0" name=""/>
        <dsp:cNvSpPr/>
      </dsp:nvSpPr>
      <dsp:spPr>
        <a:xfrm>
          <a:off x="3303619" y="1416418"/>
          <a:ext cx="1780534" cy="1483943"/>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ctr" defTabSz="711200">
            <a:lnSpc>
              <a:spcPct val="90000"/>
            </a:lnSpc>
            <a:spcBef>
              <a:spcPct val="0"/>
            </a:spcBef>
            <a:spcAft>
              <a:spcPct val="35000"/>
            </a:spcAft>
            <a:buNone/>
          </a:pPr>
          <a:r>
            <a:rPr lang="en-GB" sz="1600" kern="1200" dirty="0"/>
            <a:t>Demonstratives</a:t>
          </a:r>
          <a:br>
            <a:rPr lang="en-GB" sz="1600" kern="1200" dirty="0"/>
          </a:br>
          <a:r>
            <a:rPr lang="en-GB" sz="1600" kern="1200" dirty="0"/>
            <a:t>– this, that, these, those</a:t>
          </a:r>
        </a:p>
      </dsp:txBody>
      <dsp:txXfrm>
        <a:off x="3347082" y="1459881"/>
        <a:ext cx="1693608" cy="1397017"/>
      </dsp:txXfrm>
    </dsp:sp>
    <dsp:sp modelId="{6D79F83B-243E-4885-964B-A05DC40D98EF}">
      <dsp:nvSpPr>
        <dsp:cNvPr id="0" name=""/>
        <dsp:cNvSpPr/>
      </dsp:nvSpPr>
      <dsp:spPr>
        <a:xfrm>
          <a:off x="6197835" y="1045070"/>
          <a:ext cx="193989" cy="371347"/>
        </a:xfrm>
        <a:custGeom>
          <a:avLst/>
          <a:gdLst/>
          <a:ahLst/>
          <a:cxnLst/>
          <a:rect l="0" t="0" r="0" b="0"/>
          <a:pathLst>
            <a:path>
              <a:moveTo>
                <a:pt x="0" y="0"/>
              </a:moveTo>
              <a:lnTo>
                <a:pt x="0" y="185673"/>
              </a:lnTo>
              <a:lnTo>
                <a:pt x="193989" y="185673"/>
              </a:lnTo>
              <a:lnTo>
                <a:pt x="193989" y="37134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F693881-05F8-4138-8291-EFFF7D04DEAE}">
      <dsp:nvSpPr>
        <dsp:cNvPr id="0" name=""/>
        <dsp:cNvSpPr/>
      </dsp:nvSpPr>
      <dsp:spPr>
        <a:xfrm>
          <a:off x="5501920" y="1416418"/>
          <a:ext cx="1779810" cy="1483943"/>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ctr" defTabSz="711200">
            <a:lnSpc>
              <a:spcPct val="90000"/>
            </a:lnSpc>
            <a:spcBef>
              <a:spcPct val="0"/>
            </a:spcBef>
            <a:spcAft>
              <a:spcPct val="35000"/>
            </a:spcAft>
            <a:buNone/>
          </a:pPr>
          <a:r>
            <a:rPr lang="en-GB" sz="1600" kern="1200" dirty="0"/>
            <a:t>Possessive determiners </a:t>
          </a:r>
          <a:br>
            <a:rPr lang="en-GB" sz="1600" kern="1200" dirty="0"/>
          </a:br>
          <a:r>
            <a:rPr lang="en-GB" sz="1600" kern="1200" dirty="0"/>
            <a:t>– my, your, his, her, …</a:t>
          </a:r>
        </a:p>
      </dsp:txBody>
      <dsp:txXfrm>
        <a:off x="5545383" y="1459881"/>
        <a:ext cx="1692884" cy="1397017"/>
      </dsp:txXfrm>
    </dsp:sp>
    <dsp:sp modelId="{0C8583EE-6F0A-4FF8-AA27-CD943EC7417C}">
      <dsp:nvSpPr>
        <dsp:cNvPr id="0" name=""/>
        <dsp:cNvSpPr/>
      </dsp:nvSpPr>
      <dsp:spPr>
        <a:xfrm>
          <a:off x="6197835" y="1045070"/>
          <a:ext cx="2197938" cy="371347"/>
        </a:xfrm>
        <a:custGeom>
          <a:avLst/>
          <a:gdLst/>
          <a:ahLst/>
          <a:cxnLst/>
          <a:rect l="0" t="0" r="0" b="0"/>
          <a:pathLst>
            <a:path>
              <a:moveTo>
                <a:pt x="0" y="0"/>
              </a:moveTo>
              <a:lnTo>
                <a:pt x="0" y="185673"/>
              </a:lnTo>
              <a:lnTo>
                <a:pt x="2197938" y="185673"/>
              </a:lnTo>
              <a:lnTo>
                <a:pt x="2197938" y="37134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DAB672B-35F9-4F9B-8BAE-31BE4512A7EE}">
      <dsp:nvSpPr>
        <dsp:cNvPr id="0" name=""/>
        <dsp:cNvSpPr/>
      </dsp:nvSpPr>
      <dsp:spPr>
        <a:xfrm>
          <a:off x="7699496" y="1416418"/>
          <a:ext cx="1392554" cy="1483943"/>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ctr" defTabSz="711200">
            <a:lnSpc>
              <a:spcPct val="90000"/>
            </a:lnSpc>
            <a:spcBef>
              <a:spcPct val="0"/>
            </a:spcBef>
            <a:spcAft>
              <a:spcPct val="35000"/>
            </a:spcAft>
            <a:buNone/>
          </a:pPr>
          <a:r>
            <a:rPr lang="en-GB" sz="1600" kern="1200" dirty="0"/>
            <a:t>Quantifiers</a:t>
          </a:r>
          <a:br>
            <a:rPr lang="en-GB" sz="1600" kern="1200" dirty="0"/>
          </a:br>
          <a:r>
            <a:rPr lang="en-GB" sz="1600" kern="1200" dirty="0"/>
            <a:t>– some, any, much, little, few,….</a:t>
          </a:r>
        </a:p>
      </dsp:txBody>
      <dsp:txXfrm>
        <a:off x="7740283" y="1457205"/>
        <a:ext cx="1310980" cy="1402369"/>
      </dsp:txXfrm>
    </dsp:sp>
    <dsp:sp modelId="{ACC5A725-40CC-4F56-8BD5-14ED2ABB7834}">
      <dsp:nvSpPr>
        <dsp:cNvPr id="0" name=""/>
        <dsp:cNvSpPr/>
      </dsp:nvSpPr>
      <dsp:spPr>
        <a:xfrm>
          <a:off x="6197835" y="1045070"/>
          <a:ext cx="4008259" cy="371347"/>
        </a:xfrm>
        <a:custGeom>
          <a:avLst/>
          <a:gdLst/>
          <a:ahLst/>
          <a:cxnLst/>
          <a:rect l="0" t="0" r="0" b="0"/>
          <a:pathLst>
            <a:path>
              <a:moveTo>
                <a:pt x="0" y="0"/>
              </a:moveTo>
              <a:lnTo>
                <a:pt x="0" y="185673"/>
              </a:lnTo>
              <a:lnTo>
                <a:pt x="4008259" y="185673"/>
              </a:lnTo>
              <a:lnTo>
                <a:pt x="4008259" y="37134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6F63D2B-AD8D-428D-9246-E07C4334FC82}">
      <dsp:nvSpPr>
        <dsp:cNvPr id="0" name=""/>
        <dsp:cNvSpPr/>
      </dsp:nvSpPr>
      <dsp:spPr>
        <a:xfrm>
          <a:off x="9509817" y="1416418"/>
          <a:ext cx="1392554" cy="1483943"/>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ctr" defTabSz="711200">
            <a:lnSpc>
              <a:spcPct val="90000"/>
            </a:lnSpc>
            <a:spcBef>
              <a:spcPct val="0"/>
            </a:spcBef>
            <a:spcAft>
              <a:spcPct val="35000"/>
            </a:spcAft>
            <a:buNone/>
          </a:pPr>
          <a:r>
            <a:rPr lang="en-GB" sz="1600" kern="1200" dirty="0"/>
            <a:t>Numbers </a:t>
          </a:r>
          <a:br>
            <a:rPr lang="en-GB" sz="1600" kern="1200" dirty="0"/>
          </a:br>
          <a:r>
            <a:rPr lang="en-GB" sz="1600" kern="1200" dirty="0"/>
            <a:t>– one, two, three,…</a:t>
          </a:r>
        </a:p>
      </dsp:txBody>
      <dsp:txXfrm>
        <a:off x="9550604" y="1457205"/>
        <a:ext cx="1310980" cy="140236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2683707" y="1425987"/>
          <a:ext cx="4584940" cy="1171792"/>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2718028" y="1460308"/>
        <a:ext cx="4516298" cy="1103150"/>
      </dsp:txXfrm>
    </dsp:sp>
    <dsp:sp modelId="{33643D00-C75E-4DF5-A0F0-DFA21355EB8A}">
      <dsp:nvSpPr>
        <dsp:cNvPr id="0" name=""/>
        <dsp:cNvSpPr/>
      </dsp:nvSpPr>
      <dsp:spPr>
        <a:xfrm>
          <a:off x="729702" y="2597780"/>
          <a:ext cx="4246475" cy="388763"/>
        </a:xfrm>
        <a:custGeom>
          <a:avLst/>
          <a:gdLst/>
          <a:ahLst/>
          <a:cxnLst/>
          <a:rect l="0" t="0" r="0" b="0"/>
          <a:pathLst>
            <a:path>
              <a:moveTo>
                <a:pt x="4246475" y="0"/>
              </a:moveTo>
              <a:lnTo>
                <a:pt x="4246475"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770" y="2986543"/>
          <a:ext cx="1457864"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 – Thing or object</a:t>
          </a:r>
        </a:p>
      </dsp:txBody>
      <dsp:txXfrm>
        <a:off x="29236" y="3015009"/>
        <a:ext cx="1400932" cy="914977"/>
      </dsp:txXfrm>
    </dsp:sp>
    <dsp:sp modelId="{67357A81-5F47-46C8-8791-23DB6B665016}">
      <dsp:nvSpPr>
        <dsp:cNvPr id="0" name=""/>
        <dsp:cNvSpPr/>
      </dsp:nvSpPr>
      <dsp:spPr>
        <a:xfrm>
          <a:off x="2624926" y="2597780"/>
          <a:ext cx="2351251" cy="388763"/>
        </a:xfrm>
        <a:custGeom>
          <a:avLst/>
          <a:gdLst/>
          <a:ahLst/>
          <a:cxnLst/>
          <a:rect l="0" t="0" r="0" b="0"/>
          <a:pathLst>
            <a:path>
              <a:moveTo>
                <a:pt x="2351251" y="0"/>
              </a:moveTo>
              <a:lnTo>
                <a:pt x="2351251"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1895994" y="2986543"/>
          <a:ext cx="1457864"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a:t>
          </a:r>
        </a:p>
      </dsp:txBody>
      <dsp:txXfrm>
        <a:off x="1924460" y="3015009"/>
        <a:ext cx="1400932" cy="914977"/>
      </dsp:txXfrm>
    </dsp:sp>
    <dsp:sp modelId="{8F07F99B-93BA-4DC2-B33F-3FE6E29EA551}">
      <dsp:nvSpPr>
        <dsp:cNvPr id="0" name=""/>
        <dsp:cNvSpPr/>
      </dsp:nvSpPr>
      <dsp:spPr>
        <a:xfrm>
          <a:off x="4665332" y="2597780"/>
          <a:ext cx="310845" cy="388763"/>
        </a:xfrm>
        <a:custGeom>
          <a:avLst/>
          <a:gdLst/>
          <a:ahLst/>
          <a:cxnLst/>
          <a:rect l="0" t="0" r="0" b="0"/>
          <a:pathLst>
            <a:path>
              <a:moveTo>
                <a:pt x="310845" y="0"/>
              </a:moveTo>
              <a:lnTo>
                <a:pt x="310845"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8192B-CA91-48C1-AFA1-71F8342A1FC4}">
      <dsp:nvSpPr>
        <dsp:cNvPr id="0" name=""/>
        <dsp:cNvSpPr/>
      </dsp:nvSpPr>
      <dsp:spPr>
        <a:xfrm>
          <a:off x="3791218" y="2986543"/>
          <a:ext cx="1748227"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Connectives</a:t>
          </a:r>
        </a:p>
      </dsp:txBody>
      <dsp:txXfrm>
        <a:off x="3819684" y="3015009"/>
        <a:ext cx="1691295" cy="914977"/>
      </dsp:txXfrm>
    </dsp:sp>
    <dsp:sp modelId="{E5E261E0-CCBC-4B5A-A904-F243E2AA53B0}">
      <dsp:nvSpPr>
        <dsp:cNvPr id="0" name=""/>
        <dsp:cNvSpPr/>
      </dsp:nvSpPr>
      <dsp:spPr>
        <a:xfrm>
          <a:off x="4976178" y="2597780"/>
          <a:ext cx="1861751" cy="388763"/>
        </a:xfrm>
        <a:custGeom>
          <a:avLst/>
          <a:gdLst/>
          <a:ahLst/>
          <a:cxnLst/>
          <a:rect l="0" t="0" r="0" b="0"/>
          <a:pathLst>
            <a:path>
              <a:moveTo>
                <a:pt x="0" y="0"/>
              </a:moveTo>
              <a:lnTo>
                <a:pt x="0" y="194381"/>
              </a:lnTo>
              <a:lnTo>
                <a:pt x="1861751" y="194381"/>
              </a:lnTo>
              <a:lnTo>
                <a:pt x="1861751"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5976805" y="2986543"/>
          <a:ext cx="1722248"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Prepositions</a:t>
          </a:r>
        </a:p>
      </dsp:txBody>
      <dsp:txXfrm>
        <a:off x="6005271" y="3015009"/>
        <a:ext cx="1665316" cy="914977"/>
      </dsp:txXfrm>
    </dsp:sp>
    <dsp:sp modelId="{F7436063-BF3D-4400-ABDF-46A0C91AC2E1}">
      <dsp:nvSpPr>
        <dsp:cNvPr id="0" name=""/>
        <dsp:cNvSpPr/>
      </dsp:nvSpPr>
      <dsp:spPr>
        <a:xfrm>
          <a:off x="4976178" y="2597780"/>
          <a:ext cx="4067821" cy="388763"/>
        </a:xfrm>
        <a:custGeom>
          <a:avLst/>
          <a:gdLst/>
          <a:ahLst/>
          <a:cxnLst/>
          <a:rect l="0" t="0" r="0" b="0"/>
          <a:pathLst>
            <a:path>
              <a:moveTo>
                <a:pt x="0" y="0"/>
              </a:moveTo>
              <a:lnTo>
                <a:pt x="0" y="194381"/>
              </a:lnTo>
              <a:lnTo>
                <a:pt x="4067821" y="194381"/>
              </a:lnTo>
              <a:lnTo>
                <a:pt x="4067821"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8136413" y="2986543"/>
          <a:ext cx="1815172"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8164879" y="3015009"/>
        <a:ext cx="1758240" cy="91497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2683707" y="1425987"/>
          <a:ext cx="4584940" cy="1171792"/>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2718028" y="1460308"/>
        <a:ext cx="4516298" cy="1103150"/>
      </dsp:txXfrm>
    </dsp:sp>
    <dsp:sp modelId="{33643D00-C75E-4DF5-A0F0-DFA21355EB8A}">
      <dsp:nvSpPr>
        <dsp:cNvPr id="0" name=""/>
        <dsp:cNvSpPr/>
      </dsp:nvSpPr>
      <dsp:spPr>
        <a:xfrm>
          <a:off x="729702" y="2597780"/>
          <a:ext cx="4246475" cy="388763"/>
        </a:xfrm>
        <a:custGeom>
          <a:avLst/>
          <a:gdLst/>
          <a:ahLst/>
          <a:cxnLst/>
          <a:rect l="0" t="0" r="0" b="0"/>
          <a:pathLst>
            <a:path>
              <a:moveTo>
                <a:pt x="4246475" y="0"/>
              </a:moveTo>
              <a:lnTo>
                <a:pt x="4246475"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770" y="2986543"/>
          <a:ext cx="1457864"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 – Thing or object</a:t>
          </a:r>
        </a:p>
      </dsp:txBody>
      <dsp:txXfrm>
        <a:off x="29236" y="3015009"/>
        <a:ext cx="1400932" cy="914977"/>
      </dsp:txXfrm>
    </dsp:sp>
    <dsp:sp modelId="{67357A81-5F47-46C8-8791-23DB6B665016}">
      <dsp:nvSpPr>
        <dsp:cNvPr id="0" name=""/>
        <dsp:cNvSpPr/>
      </dsp:nvSpPr>
      <dsp:spPr>
        <a:xfrm>
          <a:off x="2624926" y="2597780"/>
          <a:ext cx="2351251" cy="388763"/>
        </a:xfrm>
        <a:custGeom>
          <a:avLst/>
          <a:gdLst/>
          <a:ahLst/>
          <a:cxnLst/>
          <a:rect l="0" t="0" r="0" b="0"/>
          <a:pathLst>
            <a:path>
              <a:moveTo>
                <a:pt x="2351251" y="0"/>
              </a:moveTo>
              <a:lnTo>
                <a:pt x="2351251"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1895994" y="2986543"/>
          <a:ext cx="1457864"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 – Doing or being</a:t>
          </a:r>
        </a:p>
      </dsp:txBody>
      <dsp:txXfrm>
        <a:off x="1924460" y="3015009"/>
        <a:ext cx="1400932" cy="914977"/>
      </dsp:txXfrm>
    </dsp:sp>
    <dsp:sp modelId="{8F07F99B-93BA-4DC2-B33F-3FE6E29EA551}">
      <dsp:nvSpPr>
        <dsp:cNvPr id="0" name=""/>
        <dsp:cNvSpPr/>
      </dsp:nvSpPr>
      <dsp:spPr>
        <a:xfrm>
          <a:off x="4665332" y="2597780"/>
          <a:ext cx="310845" cy="388763"/>
        </a:xfrm>
        <a:custGeom>
          <a:avLst/>
          <a:gdLst/>
          <a:ahLst/>
          <a:cxnLst/>
          <a:rect l="0" t="0" r="0" b="0"/>
          <a:pathLst>
            <a:path>
              <a:moveTo>
                <a:pt x="310845" y="0"/>
              </a:moveTo>
              <a:lnTo>
                <a:pt x="310845"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8192B-CA91-48C1-AFA1-71F8342A1FC4}">
      <dsp:nvSpPr>
        <dsp:cNvPr id="0" name=""/>
        <dsp:cNvSpPr/>
      </dsp:nvSpPr>
      <dsp:spPr>
        <a:xfrm>
          <a:off x="3791218" y="2986543"/>
          <a:ext cx="1748227"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Connectives</a:t>
          </a:r>
        </a:p>
      </dsp:txBody>
      <dsp:txXfrm>
        <a:off x="3819684" y="3015009"/>
        <a:ext cx="1691295" cy="914977"/>
      </dsp:txXfrm>
    </dsp:sp>
    <dsp:sp modelId="{E5E261E0-CCBC-4B5A-A904-F243E2AA53B0}">
      <dsp:nvSpPr>
        <dsp:cNvPr id="0" name=""/>
        <dsp:cNvSpPr/>
      </dsp:nvSpPr>
      <dsp:spPr>
        <a:xfrm>
          <a:off x="4976178" y="2597780"/>
          <a:ext cx="1861751" cy="388763"/>
        </a:xfrm>
        <a:custGeom>
          <a:avLst/>
          <a:gdLst/>
          <a:ahLst/>
          <a:cxnLst/>
          <a:rect l="0" t="0" r="0" b="0"/>
          <a:pathLst>
            <a:path>
              <a:moveTo>
                <a:pt x="0" y="0"/>
              </a:moveTo>
              <a:lnTo>
                <a:pt x="0" y="194381"/>
              </a:lnTo>
              <a:lnTo>
                <a:pt x="1861751" y="194381"/>
              </a:lnTo>
              <a:lnTo>
                <a:pt x="1861751"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5976805" y="2986543"/>
          <a:ext cx="1722248"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Prepositions</a:t>
          </a:r>
        </a:p>
      </dsp:txBody>
      <dsp:txXfrm>
        <a:off x="6005271" y="3015009"/>
        <a:ext cx="1665316" cy="914977"/>
      </dsp:txXfrm>
    </dsp:sp>
    <dsp:sp modelId="{F7436063-BF3D-4400-ABDF-46A0C91AC2E1}">
      <dsp:nvSpPr>
        <dsp:cNvPr id="0" name=""/>
        <dsp:cNvSpPr/>
      </dsp:nvSpPr>
      <dsp:spPr>
        <a:xfrm>
          <a:off x="4976178" y="2597780"/>
          <a:ext cx="4067821" cy="388763"/>
        </a:xfrm>
        <a:custGeom>
          <a:avLst/>
          <a:gdLst/>
          <a:ahLst/>
          <a:cxnLst/>
          <a:rect l="0" t="0" r="0" b="0"/>
          <a:pathLst>
            <a:path>
              <a:moveTo>
                <a:pt x="0" y="0"/>
              </a:moveTo>
              <a:lnTo>
                <a:pt x="0" y="194381"/>
              </a:lnTo>
              <a:lnTo>
                <a:pt x="4067821" y="194381"/>
              </a:lnTo>
              <a:lnTo>
                <a:pt x="4067821"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8136413" y="2986543"/>
          <a:ext cx="1815172"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8164879" y="3015009"/>
        <a:ext cx="1758240" cy="91497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2683707" y="1425987"/>
          <a:ext cx="4584940" cy="1171792"/>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2718028" y="1460308"/>
        <a:ext cx="4516298" cy="1103150"/>
      </dsp:txXfrm>
    </dsp:sp>
    <dsp:sp modelId="{33643D00-C75E-4DF5-A0F0-DFA21355EB8A}">
      <dsp:nvSpPr>
        <dsp:cNvPr id="0" name=""/>
        <dsp:cNvSpPr/>
      </dsp:nvSpPr>
      <dsp:spPr>
        <a:xfrm>
          <a:off x="729702" y="2597780"/>
          <a:ext cx="4246475" cy="388763"/>
        </a:xfrm>
        <a:custGeom>
          <a:avLst/>
          <a:gdLst/>
          <a:ahLst/>
          <a:cxnLst/>
          <a:rect l="0" t="0" r="0" b="0"/>
          <a:pathLst>
            <a:path>
              <a:moveTo>
                <a:pt x="4246475" y="0"/>
              </a:moveTo>
              <a:lnTo>
                <a:pt x="4246475"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770" y="2986543"/>
          <a:ext cx="1457864"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 – Thing or object</a:t>
          </a:r>
        </a:p>
      </dsp:txBody>
      <dsp:txXfrm>
        <a:off x="29236" y="3015009"/>
        <a:ext cx="1400932" cy="914977"/>
      </dsp:txXfrm>
    </dsp:sp>
    <dsp:sp modelId="{67357A81-5F47-46C8-8791-23DB6B665016}">
      <dsp:nvSpPr>
        <dsp:cNvPr id="0" name=""/>
        <dsp:cNvSpPr/>
      </dsp:nvSpPr>
      <dsp:spPr>
        <a:xfrm>
          <a:off x="2624926" y="2597780"/>
          <a:ext cx="2351251" cy="388763"/>
        </a:xfrm>
        <a:custGeom>
          <a:avLst/>
          <a:gdLst/>
          <a:ahLst/>
          <a:cxnLst/>
          <a:rect l="0" t="0" r="0" b="0"/>
          <a:pathLst>
            <a:path>
              <a:moveTo>
                <a:pt x="2351251" y="0"/>
              </a:moveTo>
              <a:lnTo>
                <a:pt x="2351251"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1895994" y="2986543"/>
          <a:ext cx="1457864"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 – </a:t>
          </a:r>
          <a:br>
            <a:rPr lang="en-GB" sz="1400" kern="1200" dirty="0"/>
          </a:br>
          <a:r>
            <a:rPr lang="en-GB" sz="1400" kern="1200" dirty="0"/>
            <a:t>Doing or being</a:t>
          </a:r>
        </a:p>
      </dsp:txBody>
      <dsp:txXfrm>
        <a:off x="1924460" y="3015009"/>
        <a:ext cx="1400932" cy="914977"/>
      </dsp:txXfrm>
    </dsp:sp>
    <dsp:sp modelId="{8F07F99B-93BA-4DC2-B33F-3FE6E29EA551}">
      <dsp:nvSpPr>
        <dsp:cNvPr id="0" name=""/>
        <dsp:cNvSpPr/>
      </dsp:nvSpPr>
      <dsp:spPr>
        <a:xfrm>
          <a:off x="4665332" y="2597780"/>
          <a:ext cx="310845" cy="388763"/>
        </a:xfrm>
        <a:custGeom>
          <a:avLst/>
          <a:gdLst/>
          <a:ahLst/>
          <a:cxnLst/>
          <a:rect l="0" t="0" r="0" b="0"/>
          <a:pathLst>
            <a:path>
              <a:moveTo>
                <a:pt x="310845" y="0"/>
              </a:moveTo>
              <a:lnTo>
                <a:pt x="310845"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8192B-CA91-48C1-AFA1-71F8342A1FC4}">
      <dsp:nvSpPr>
        <dsp:cNvPr id="0" name=""/>
        <dsp:cNvSpPr/>
      </dsp:nvSpPr>
      <dsp:spPr>
        <a:xfrm>
          <a:off x="3791218" y="2986543"/>
          <a:ext cx="1748227"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Connectives – Connects words</a:t>
          </a:r>
        </a:p>
      </dsp:txBody>
      <dsp:txXfrm>
        <a:off x="3819684" y="3015009"/>
        <a:ext cx="1691295" cy="914977"/>
      </dsp:txXfrm>
    </dsp:sp>
    <dsp:sp modelId="{E5E261E0-CCBC-4B5A-A904-F243E2AA53B0}">
      <dsp:nvSpPr>
        <dsp:cNvPr id="0" name=""/>
        <dsp:cNvSpPr/>
      </dsp:nvSpPr>
      <dsp:spPr>
        <a:xfrm>
          <a:off x="4976178" y="2597780"/>
          <a:ext cx="1861751" cy="388763"/>
        </a:xfrm>
        <a:custGeom>
          <a:avLst/>
          <a:gdLst/>
          <a:ahLst/>
          <a:cxnLst/>
          <a:rect l="0" t="0" r="0" b="0"/>
          <a:pathLst>
            <a:path>
              <a:moveTo>
                <a:pt x="0" y="0"/>
              </a:moveTo>
              <a:lnTo>
                <a:pt x="0" y="194381"/>
              </a:lnTo>
              <a:lnTo>
                <a:pt x="1861751" y="194381"/>
              </a:lnTo>
              <a:lnTo>
                <a:pt x="1861751"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5976805" y="2986543"/>
          <a:ext cx="1722248"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Prepositions</a:t>
          </a:r>
        </a:p>
      </dsp:txBody>
      <dsp:txXfrm>
        <a:off x="6005271" y="3015009"/>
        <a:ext cx="1665316" cy="914977"/>
      </dsp:txXfrm>
    </dsp:sp>
    <dsp:sp modelId="{F7436063-BF3D-4400-ABDF-46A0C91AC2E1}">
      <dsp:nvSpPr>
        <dsp:cNvPr id="0" name=""/>
        <dsp:cNvSpPr/>
      </dsp:nvSpPr>
      <dsp:spPr>
        <a:xfrm>
          <a:off x="4976178" y="2597780"/>
          <a:ext cx="4067821" cy="388763"/>
        </a:xfrm>
        <a:custGeom>
          <a:avLst/>
          <a:gdLst/>
          <a:ahLst/>
          <a:cxnLst/>
          <a:rect l="0" t="0" r="0" b="0"/>
          <a:pathLst>
            <a:path>
              <a:moveTo>
                <a:pt x="0" y="0"/>
              </a:moveTo>
              <a:lnTo>
                <a:pt x="0" y="194381"/>
              </a:lnTo>
              <a:lnTo>
                <a:pt x="4067821" y="194381"/>
              </a:lnTo>
              <a:lnTo>
                <a:pt x="4067821"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8136413" y="2986543"/>
          <a:ext cx="1815172"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8164879" y="3015009"/>
        <a:ext cx="1758240" cy="914977"/>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2683707" y="1425987"/>
          <a:ext cx="4584940" cy="1171792"/>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2718028" y="1460308"/>
        <a:ext cx="4516298" cy="1103150"/>
      </dsp:txXfrm>
    </dsp:sp>
    <dsp:sp modelId="{33643D00-C75E-4DF5-A0F0-DFA21355EB8A}">
      <dsp:nvSpPr>
        <dsp:cNvPr id="0" name=""/>
        <dsp:cNvSpPr/>
      </dsp:nvSpPr>
      <dsp:spPr>
        <a:xfrm>
          <a:off x="729702" y="2597780"/>
          <a:ext cx="4246475" cy="388763"/>
        </a:xfrm>
        <a:custGeom>
          <a:avLst/>
          <a:gdLst/>
          <a:ahLst/>
          <a:cxnLst/>
          <a:rect l="0" t="0" r="0" b="0"/>
          <a:pathLst>
            <a:path>
              <a:moveTo>
                <a:pt x="4246475" y="0"/>
              </a:moveTo>
              <a:lnTo>
                <a:pt x="4246475"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770" y="2986543"/>
          <a:ext cx="1457864"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 – Thing or object</a:t>
          </a:r>
        </a:p>
      </dsp:txBody>
      <dsp:txXfrm>
        <a:off x="29236" y="3015009"/>
        <a:ext cx="1400932" cy="914977"/>
      </dsp:txXfrm>
    </dsp:sp>
    <dsp:sp modelId="{67357A81-5F47-46C8-8791-23DB6B665016}">
      <dsp:nvSpPr>
        <dsp:cNvPr id="0" name=""/>
        <dsp:cNvSpPr/>
      </dsp:nvSpPr>
      <dsp:spPr>
        <a:xfrm>
          <a:off x="2624926" y="2597780"/>
          <a:ext cx="2351251" cy="388763"/>
        </a:xfrm>
        <a:custGeom>
          <a:avLst/>
          <a:gdLst/>
          <a:ahLst/>
          <a:cxnLst/>
          <a:rect l="0" t="0" r="0" b="0"/>
          <a:pathLst>
            <a:path>
              <a:moveTo>
                <a:pt x="2351251" y="0"/>
              </a:moveTo>
              <a:lnTo>
                <a:pt x="2351251"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1895994" y="2986543"/>
          <a:ext cx="1457864"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 – </a:t>
          </a:r>
          <a:br>
            <a:rPr lang="en-GB" sz="1400" kern="1200" dirty="0"/>
          </a:br>
          <a:r>
            <a:rPr lang="en-GB" sz="1400" kern="1200" dirty="0"/>
            <a:t>Doing or being</a:t>
          </a:r>
        </a:p>
      </dsp:txBody>
      <dsp:txXfrm>
        <a:off x="1924460" y="3015009"/>
        <a:ext cx="1400932" cy="914977"/>
      </dsp:txXfrm>
    </dsp:sp>
    <dsp:sp modelId="{8F07F99B-93BA-4DC2-B33F-3FE6E29EA551}">
      <dsp:nvSpPr>
        <dsp:cNvPr id="0" name=""/>
        <dsp:cNvSpPr/>
      </dsp:nvSpPr>
      <dsp:spPr>
        <a:xfrm>
          <a:off x="4665332" y="2597780"/>
          <a:ext cx="310845" cy="388763"/>
        </a:xfrm>
        <a:custGeom>
          <a:avLst/>
          <a:gdLst/>
          <a:ahLst/>
          <a:cxnLst/>
          <a:rect l="0" t="0" r="0" b="0"/>
          <a:pathLst>
            <a:path>
              <a:moveTo>
                <a:pt x="310845" y="0"/>
              </a:moveTo>
              <a:lnTo>
                <a:pt x="310845"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8192B-CA91-48C1-AFA1-71F8342A1FC4}">
      <dsp:nvSpPr>
        <dsp:cNvPr id="0" name=""/>
        <dsp:cNvSpPr/>
      </dsp:nvSpPr>
      <dsp:spPr>
        <a:xfrm>
          <a:off x="3791218" y="2986543"/>
          <a:ext cx="1748227"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Connectives – Connects words</a:t>
          </a:r>
        </a:p>
      </dsp:txBody>
      <dsp:txXfrm>
        <a:off x="3819684" y="3015009"/>
        <a:ext cx="1691295" cy="914977"/>
      </dsp:txXfrm>
    </dsp:sp>
    <dsp:sp modelId="{E5E261E0-CCBC-4B5A-A904-F243E2AA53B0}">
      <dsp:nvSpPr>
        <dsp:cNvPr id="0" name=""/>
        <dsp:cNvSpPr/>
      </dsp:nvSpPr>
      <dsp:spPr>
        <a:xfrm>
          <a:off x="4976178" y="2597780"/>
          <a:ext cx="1861751" cy="388763"/>
        </a:xfrm>
        <a:custGeom>
          <a:avLst/>
          <a:gdLst/>
          <a:ahLst/>
          <a:cxnLst/>
          <a:rect l="0" t="0" r="0" b="0"/>
          <a:pathLst>
            <a:path>
              <a:moveTo>
                <a:pt x="0" y="0"/>
              </a:moveTo>
              <a:lnTo>
                <a:pt x="0" y="194381"/>
              </a:lnTo>
              <a:lnTo>
                <a:pt x="1861751" y="194381"/>
              </a:lnTo>
              <a:lnTo>
                <a:pt x="1861751"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5976805" y="2986543"/>
          <a:ext cx="1722248"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Prepositions – Where things are</a:t>
          </a:r>
        </a:p>
      </dsp:txBody>
      <dsp:txXfrm>
        <a:off x="6005271" y="3015009"/>
        <a:ext cx="1665316" cy="914977"/>
      </dsp:txXfrm>
    </dsp:sp>
    <dsp:sp modelId="{F7436063-BF3D-4400-ABDF-46A0C91AC2E1}">
      <dsp:nvSpPr>
        <dsp:cNvPr id="0" name=""/>
        <dsp:cNvSpPr/>
      </dsp:nvSpPr>
      <dsp:spPr>
        <a:xfrm>
          <a:off x="4976178" y="2597780"/>
          <a:ext cx="4067821" cy="388763"/>
        </a:xfrm>
        <a:custGeom>
          <a:avLst/>
          <a:gdLst/>
          <a:ahLst/>
          <a:cxnLst/>
          <a:rect l="0" t="0" r="0" b="0"/>
          <a:pathLst>
            <a:path>
              <a:moveTo>
                <a:pt x="0" y="0"/>
              </a:moveTo>
              <a:lnTo>
                <a:pt x="0" y="194381"/>
              </a:lnTo>
              <a:lnTo>
                <a:pt x="4067821" y="194381"/>
              </a:lnTo>
              <a:lnTo>
                <a:pt x="4067821"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8136413" y="2986543"/>
          <a:ext cx="1815172"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8164879" y="3015009"/>
        <a:ext cx="1758240" cy="914977"/>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2683707" y="1425987"/>
          <a:ext cx="4584940" cy="1171792"/>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2718028" y="1460308"/>
        <a:ext cx="4516298" cy="1103150"/>
      </dsp:txXfrm>
    </dsp:sp>
    <dsp:sp modelId="{33643D00-C75E-4DF5-A0F0-DFA21355EB8A}">
      <dsp:nvSpPr>
        <dsp:cNvPr id="0" name=""/>
        <dsp:cNvSpPr/>
      </dsp:nvSpPr>
      <dsp:spPr>
        <a:xfrm>
          <a:off x="729702" y="2597780"/>
          <a:ext cx="4246475" cy="388763"/>
        </a:xfrm>
        <a:custGeom>
          <a:avLst/>
          <a:gdLst/>
          <a:ahLst/>
          <a:cxnLst/>
          <a:rect l="0" t="0" r="0" b="0"/>
          <a:pathLst>
            <a:path>
              <a:moveTo>
                <a:pt x="4246475" y="0"/>
              </a:moveTo>
              <a:lnTo>
                <a:pt x="4246475"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770" y="2986543"/>
          <a:ext cx="1457864"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 – Thing or object</a:t>
          </a:r>
        </a:p>
      </dsp:txBody>
      <dsp:txXfrm>
        <a:off x="29236" y="3015009"/>
        <a:ext cx="1400932" cy="914977"/>
      </dsp:txXfrm>
    </dsp:sp>
    <dsp:sp modelId="{67357A81-5F47-46C8-8791-23DB6B665016}">
      <dsp:nvSpPr>
        <dsp:cNvPr id="0" name=""/>
        <dsp:cNvSpPr/>
      </dsp:nvSpPr>
      <dsp:spPr>
        <a:xfrm>
          <a:off x="2624926" y="2597780"/>
          <a:ext cx="2351251" cy="388763"/>
        </a:xfrm>
        <a:custGeom>
          <a:avLst/>
          <a:gdLst/>
          <a:ahLst/>
          <a:cxnLst/>
          <a:rect l="0" t="0" r="0" b="0"/>
          <a:pathLst>
            <a:path>
              <a:moveTo>
                <a:pt x="2351251" y="0"/>
              </a:moveTo>
              <a:lnTo>
                <a:pt x="2351251"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1895994" y="2986543"/>
          <a:ext cx="1457864"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 – </a:t>
          </a:r>
          <a:br>
            <a:rPr lang="en-GB" sz="1400" kern="1200" dirty="0"/>
          </a:br>
          <a:r>
            <a:rPr lang="en-GB" sz="1400" kern="1200" dirty="0"/>
            <a:t>Doing or being</a:t>
          </a:r>
        </a:p>
      </dsp:txBody>
      <dsp:txXfrm>
        <a:off x="1924460" y="3015009"/>
        <a:ext cx="1400932" cy="914977"/>
      </dsp:txXfrm>
    </dsp:sp>
    <dsp:sp modelId="{8F07F99B-93BA-4DC2-B33F-3FE6E29EA551}">
      <dsp:nvSpPr>
        <dsp:cNvPr id="0" name=""/>
        <dsp:cNvSpPr/>
      </dsp:nvSpPr>
      <dsp:spPr>
        <a:xfrm>
          <a:off x="4665332" y="2597780"/>
          <a:ext cx="310845" cy="388763"/>
        </a:xfrm>
        <a:custGeom>
          <a:avLst/>
          <a:gdLst/>
          <a:ahLst/>
          <a:cxnLst/>
          <a:rect l="0" t="0" r="0" b="0"/>
          <a:pathLst>
            <a:path>
              <a:moveTo>
                <a:pt x="310845" y="0"/>
              </a:moveTo>
              <a:lnTo>
                <a:pt x="310845" y="194381"/>
              </a:lnTo>
              <a:lnTo>
                <a:pt x="0" y="194381"/>
              </a:lnTo>
              <a:lnTo>
                <a:pt x="0"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8192B-CA91-48C1-AFA1-71F8342A1FC4}">
      <dsp:nvSpPr>
        <dsp:cNvPr id="0" name=""/>
        <dsp:cNvSpPr/>
      </dsp:nvSpPr>
      <dsp:spPr>
        <a:xfrm>
          <a:off x="3791218" y="2986543"/>
          <a:ext cx="1748227"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Connectives – Connects words</a:t>
          </a:r>
        </a:p>
      </dsp:txBody>
      <dsp:txXfrm>
        <a:off x="3819684" y="3015009"/>
        <a:ext cx="1691295" cy="914977"/>
      </dsp:txXfrm>
    </dsp:sp>
    <dsp:sp modelId="{E5E261E0-CCBC-4B5A-A904-F243E2AA53B0}">
      <dsp:nvSpPr>
        <dsp:cNvPr id="0" name=""/>
        <dsp:cNvSpPr/>
      </dsp:nvSpPr>
      <dsp:spPr>
        <a:xfrm>
          <a:off x="4976178" y="2597780"/>
          <a:ext cx="1861751" cy="388763"/>
        </a:xfrm>
        <a:custGeom>
          <a:avLst/>
          <a:gdLst/>
          <a:ahLst/>
          <a:cxnLst/>
          <a:rect l="0" t="0" r="0" b="0"/>
          <a:pathLst>
            <a:path>
              <a:moveTo>
                <a:pt x="0" y="0"/>
              </a:moveTo>
              <a:lnTo>
                <a:pt x="0" y="194381"/>
              </a:lnTo>
              <a:lnTo>
                <a:pt x="1861751" y="194381"/>
              </a:lnTo>
              <a:lnTo>
                <a:pt x="1861751"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5976805" y="2986543"/>
          <a:ext cx="1722248"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Prepositions – Where things are</a:t>
          </a:r>
        </a:p>
      </dsp:txBody>
      <dsp:txXfrm>
        <a:off x="6005271" y="3015009"/>
        <a:ext cx="1665316" cy="914977"/>
      </dsp:txXfrm>
    </dsp:sp>
    <dsp:sp modelId="{F7436063-BF3D-4400-ABDF-46A0C91AC2E1}">
      <dsp:nvSpPr>
        <dsp:cNvPr id="0" name=""/>
        <dsp:cNvSpPr/>
      </dsp:nvSpPr>
      <dsp:spPr>
        <a:xfrm>
          <a:off x="4976178" y="2597780"/>
          <a:ext cx="4067821" cy="388763"/>
        </a:xfrm>
        <a:custGeom>
          <a:avLst/>
          <a:gdLst/>
          <a:ahLst/>
          <a:cxnLst/>
          <a:rect l="0" t="0" r="0" b="0"/>
          <a:pathLst>
            <a:path>
              <a:moveTo>
                <a:pt x="0" y="0"/>
              </a:moveTo>
              <a:lnTo>
                <a:pt x="0" y="194381"/>
              </a:lnTo>
              <a:lnTo>
                <a:pt x="4067821" y="194381"/>
              </a:lnTo>
              <a:lnTo>
                <a:pt x="4067821" y="3887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8136413" y="2986543"/>
          <a:ext cx="1815172" cy="97190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 – </a:t>
          </a:r>
          <a:br>
            <a:rPr lang="en-GB" sz="1400" kern="1200" dirty="0"/>
          </a:br>
          <a:r>
            <a:rPr lang="en-GB" sz="1400" kern="1200" dirty="0"/>
            <a:t>Helps readers</a:t>
          </a:r>
        </a:p>
      </dsp:txBody>
      <dsp:txXfrm>
        <a:off x="8164879" y="3015009"/>
        <a:ext cx="1758240" cy="914977"/>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4402577" y="1206338"/>
          <a:ext cx="3499837" cy="894468"/>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4428775" y="1232536"/>
        <a:ext cx="3447441" cy="842072"/>
      </dsp:txXfrm>
    </dsp:sp>
    <dsp:sp modelId="{33643D00-C75E-4DF5-A0F0-DFA21355EB8A}">
      <dsp:nvSpPr>
        <dsp:cNvPr id="0" name=""/>
        <dsp:cNvSpPr/>
      </dsp:nvSpPr>
      <dsp:spPr>
        <a:xfrm>
          <a:off x="2911020" y="2100807"/>
          <a:ext cx="3241476" cy="296756"/>
        </a:xfrm>
        <a:custGeom>
          <a:avLst/>
          <a:gdLst/>
          <a:ahLst/>
          <a:cxnLst/>
          <a:rect l="0" t="0" r="0" b="0"/>
          <a:pathLst>
            <a:path>
              <a:moveTo>
                <a:pt x="3241476" y="0"/>
              </a:moveTo>
              <a:lnTo>
                <a:pt x="3241476" y="148378"/>
              </a:lnTo>
              <a:lnTo>
                <a:pt x="0" y="148378"/>
              </a:lnTo>
              <a:lnTo>
                <a:pt x="0" y="29675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2354601" y="2397563"/>
          <a:ext cx="1112836" cy="741891"/>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a:t>
          </a:r>
        </a:p>
      </dsp:txBody>
      <dsp:txXfrm>
        <a:off x="2376330" y="2419292"/>
        <a:ext cx="1069378" cy="698433"/>
      </dsp:txXfrm>
    </dsp:sp>
    <dsp:sp modelId="{86F95A29-5235-422D-96EE-BAFAABAD6257}">
      <dsp:nvSpPr>
        <dsp:cNvPr id="0" name=""/>
        <dsp:cNvSpPr/>
      </dsp:nvSpPr>
      <dsp:spPr>
        <a:xfrm>
          <a:off x="558383" y="3139454"/>
          <a:ext cx="2352636" cy="296756"/>
        </a:xfrm>
        <a:custGeom>
          <a:avLst/>
          <a:gdLst/>
          <a:ahLst/>
          <a:cxnLst/>
          <a:rect l="0" t="0" r="0" b="0"/>
          <a:pathLst>
            <a:path>
              <a:moveTo>
                <a:pt x="2352636" y="0"/>
              </a:moveTo>
              <a:lnTo>
                <a:pt x="2352636" y="148378"/>
              </a:lnTo>
              <a:lnTo>
                <a:pt x="0" y="148378"/>
              </a:lnTo>
              <a:lnTo>
                <a:pt x="0" y="296756"/>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AA4D341-142C-42FE-98DE-66A6F20AECB5}">
      <dsp:nvSpPr>
        <dsp:cNvPr id="0" name=""/>
        <dsp:cNvSpPr/>
      </dsp:nvSpPr>
      <dsp:spPr>
        <a:xfrm>
          <a:off x="1964" y="3436211"/>
          <a:ext cx="1112836" cy="741891"/>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a:t>
          </a:r>
        </a:p>
      </dsp:txBody>
      <dsp:txXfrm>
        <a:off x="23693" y="3457940"/>
        <a:ext cx="1069378" cy="698433"/>
      </dsp:txXfrm>
    </dsp:sp>
    <dsp:sp modelId="{BCE54729-C23D-460A-B6D9-5B0F7AAAE094}">
      <dsp:nvSpPr>
        <dsp:cNvPr id="0" name=""/>
        <dsp:cNvSpPr/>
      </dsp:nvSpPr>
      <dsp:spPr>
        <a:xfrm>
          <a:off x="2005070" y="3139454"/>
          <a:ext cx="905949" cy="296756"/>
        </a:xfrm>
        <a:custGeom>
          <a:avLst/>
          <a:gdLst/>
          <a:ahLst/>
          <a:cxnLst/>
          <a:rect l="0" t="0" r="0" b="0"/>
          <a:pathLst>
            <a:path>
              <a:moveTo>
                <a:pt x="905949" y="0"/>
              </a:moveTo>
              <a:lnTo>
                <a:pt x="905949" y="148378"/>
              </a:lnTo>
              <a:lnTo>
                <a:pt x="0" y="148378"/>
              </a:lnTo>
              <a:lnTo>
                <a:pt x="0" y="296756"/>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35A15AA-AFED-4623-8F52-BB5DB86C9DDB}">
      <dsp:nvSpPr>
        <dsp:cNvPr id="0" name=""/>
        <dsp:cNvSpPr/>
      </dsp:nvSpPr>
      <dsp:spPr>
        <a:xfrm>
          <a:off x="1448652" y="3436211"/>
          <a:ext cx="1112836" cy="741891"/>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Pronoun</a:t>
          </a:r>
        </a:p>
      </dsp:txBody>
      <dsp:txXfrm>
        <a:off x="1470381" y="3457940"/>
        <a:ext cx="1069378" cy="698433"/>
      </dsp:txXfrm>
    </dsp:sp>
    <dsp:sp modelId="{9F588786-1845-44DC-9CE4-35ED2A78623B}">
      <dsp:nvSpPr>
        <dsp:cNvPr id="0" name=""/>
        <dsp:cNvSpPr/>
      </dsp:nvSpPr>
      <dsp:spPr>
        <a:xfrm>
          <a:off x="2911020" y="3139454"/>
          <a:ext cx="540738" cy="296756"/>
        </a:xfrm>
        <a:custGeom>
          <a:avLst/>
          <a:gdLst/>
          <a:ahLst/>
          <a:cxnLst/>
          <a:rect l="0" t="0" r="0" b="0"/>
          <a:pathLst>
            <a:path>
              <a:moveTo>
                <a:pt x="0" y="0"/>
              </a:moveTo>
              <a:lnTo>
                <a:pt x="0" y="148378"/>
              </a:lnTo>
              <a:lnTo>
                <a:pt x="540738" y="148378"/>
              </a:lnTo>
              <a:lnTo>
                <a:pt x="540738" y="296756"/>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9A1DB3-B620-4E27-B2DC-76D0B4246EBA}">
      <dsp:nvSpPr>
        <dsp:cNvPr id="0" name=""/>
        <dsp:cNvSpPr/>
      </dsp:nvSpPr>
      <dsp:spPr>
        <a:xfrm>
          <a:off x="2895340" y="3436211"/>
          <a:ext cx="1112836" cy="741891"/>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Adjective</a:t>
          </a:r>
        </a:p>
      </dsp:txBody>
      <dsp:txXfrm>
        <a:off x="2917069" y="3457940"/>
        <a:ext cx="1069378" cy="698433"/>
      </dsp:txXfrm>
    </dsp:sp>
    <dsp:sp modelId="{92CC6E24-E40E-45B6-9562-CC905BD5B4BC}">
      <dsp:nvSpPr>
        <dsp:cNvPr id="0" name=""/>
        <dsp:cNvSpPr/>
      </dsp:nvSpPr>
      <dsp:spPr>
        <a:xfrm>
          <a:off x="2911020" y="3139454"/>
          <a:ext cx="2170031" cy="296756"/>
        </a:xfrm>
        <a:custGeom>
          <a:avLst/>
          <a:gdLst/>
          <a:ahLst/>
          <a:cxnLst/>
          <a:rect l="0" t="0" r="0" b="0"/>
          <a:pathLst>
            <a:path>
              <a:moveTo>
                <a:pt x="0" y="0"/>
              </a:moveTo>
              <a:lnTo>
                <a:pt x="0" y="148378"/>
              </a:lnTo>
              <a:lnTo>
                <a:pt x="2170031" y="148378"/>
              </a:lnTo>
              <a:lnTo>
                <a:pt x="2170031" y="296756"/>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4A4B9B4-3D5F-4C84-BC6F-411760D22703}">
      <dsp:nvSpPr>
        <dsp:cNvPr id="0" name=""/>
        <dsp:cNvSpPr/>
      </dsp:nvSpPr>
      <dsp:spPr>
        <a:xfrm>
          <a:off x="4342028" y="3436211"/>
          <a:ext cx="1478047" cy="741891"/>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Determiners</a:t>
          </a:r>
        </a:p>
      </dsp:txBody>
      <dsp:txXfrm>
        <a:off x="4363757" y="3457940"/>
        <a:ext cx="1434589" cy="698433"/>
      </dsp:txXfrm>
    </dsp:sp>
    <dsp:sp modelId="{67357A81-5F47-46C8-8791-23DB6B665016}">
      <dsp:nvSpPr>
        <dsp:cNvPr id="0" name=""/>
        <dsp:cNvSpPr/>
      </dsp:nvSpPr>
      <dsp:spPr>
        <a:xfrm>
          <a:off x="4357707" y="2100807"/>
          <a:ext cx="1794788" cy="296756"/>
        </a:xfrm>
        <a:custGeom>
          <a:avLst/>
          <a:gdLst/>
          <a:ahLst/>
          <a:cxnLst/>
          <a:rect l="0" t="0" r="0" b="0"/>
          <a:pathLst>
            <a:path>
              <a:moveTo>
                <a:pt x="1794788" y="0"/>
              </a:moveTo>
              <a:lnTo>
                <a:pt x="1794788" y="148378"/>
              </a:lnTo>
              <a:lnTo>
                <a:pt x="0" y="148378"/>
              </a:lnTo>
              <a:lnTo>
                <a:pt x="0" y="29675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3801289" y="2397563"/>
          <a:ext cx="1112836" cy="741891"/>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a:t>
          </a:r>
        </a:p>
      </dsp:txBody>
      <dsp:txXfrm>
        <a:off x="3823018" y="2419292"/>
        <a:ext cx="1069378" cy="698433"/>
      </dsp:txXfrm>
    </dsp:sp>
    <dsp:sp modelId="{8F07F99B-93BA-4DC2-B33F-3FE6E29EA551}">
      <dsp:nvSpPr>
        <dsp:cNvPr id="0" name=""/>
        <dsp:cNvSpPr/>
      </dsp:nvSpPr>
      <dsp:spPr>
        <a:xfrm>
          <a:off x="5915217" y="2100807"/>
          <a:ext cx="237279" cy="296756"/>
        </a:xfrm>
        <a:custGeom>
          <a:avLst/>
          <a:gdLst/>
          <a:ahLst/>
          <a:cxnLst/>
          <a:rect l="0" t="0" r="0" b="0"/>
          <a:pathLst>
            <a:path>
              <a:moveTo>
                <a:pt x="237279" y="0"/>
              </a:moveTo>
              <a:lnTo>
                <a:pt x="237279" y="148378"/>
              </a:lnTo>
              <a:lnTo>
                <a:pt x="0" y="148378"/>
              </a:lnTo>
              <a:lnTo>
                <a:pt x="0" y="29675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8192B-CA91-48C1-AFA1-71F8342A1FC4}">
      <dsp:nvSpPr>
        <dsp:cNvPr id="0" name=""/>
        <dsp:cNvSpPr/>
      </dsp:nvSpPr>
      <dsp:spPr>
        <a:xfrm>
          <a:off x="5247977" y="2397563"/>
          <a:ext cx="1334480" cy="741891"/>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Connectives</a:t>
          </a:r>
        </a:p>
      </dsp:txBody>
      <dsp:txXfrm>
        <a:off x="5269706" y="2419292"/>
        <a:ext cx="1291022" cy="698433"/>
      </dsp:txXfrm>
    </dsp:sp>
    <dsp:sp modelId="{E5E261E0-CCBC-4B5A-A904-F243E2AA53B0}">
      <dsp:nvSpPr>
        <dsp:cNvPr id="0" name=""/>
        <dsp:cNvSpPr/>
      </dsp:nvSpPr>
      <dsp:spPr>
        <a:xfrm>
          <a:off x="6152496" y="2100807"/>
          <a:ext cx="1421136" cy="296756"/>
        </a:xfrm>
        <a:custGeom>
          <a:avLst/>
          <a:gdLst/>
          <a:ahLst/>
          <a:cxnLst/>
          <a:rect l="0" t="0" r="0" b="0"/>
          <a:pathLst>
            <a:path>
              <a:moveTo>
                <a:pt x="0" y="0"/>
              </a:moveTo>
              <a:lnTo>
                <a:pt x="0" y="148378"/>
              </a:lnTo>
              <a:lnTo>
                <a:pt x="1421136" y="148378"/>
              </a:lnTo>
              <a:lnTo>
                <a:pt x="1421136" y="29675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6916308" y="2397563"/>
          <a:ext cx="1314649" cy="741891"/>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Prepositions</a:t>
          </a:r>
        </a:p>
      </dsp:txBody>
      <dsp:txXfrm>
        <a:off x="6938037" y="2419292"/>
        <a:ext cx="1271191" cy="698433"/>
      </dsp:txXfrm>
    </dsp:sp>
    <dsp:sp modelId="{F7436063-BF3D-4400-ABDF-46A0C91AC2E1}">
      <dsp:nvSpPr>
        <dsp:cNvPr id="0" name=""/>
        <dsp:cNvSpPr/>
      </dsp:nvSpPr>
      <dsp:spPr>
        <a:xfrm>
          <a:off x="6152496" y="2100807"/>
          <a:ext cx="3105103" cy="296756"/>
        </a:xfrm>
        <a:custGeom>
          <a:avLst/>
          <a:gdLst/>
          <a:ahLst/>
          <a:cxnLst/>
          <a:rect l="0" t="0" r="0" b="0"/>
          <a:pathLst>
            <a:path>
              <a:moveTo>
                <a:pt x="0" y="0"/>
              </a:moveTo>
              <a:lnTo>
                <a:pt x="0" y="148378"/>
              </a:lnTo>
              <a:lnTo>
                <a:pt x="3105103" y="148378"/>
              </a:lnTo>
              <a:lnTo>
                <a:pt x="3105103" y="29675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8564809" y="2397563"/>
          <a:ext cx="1385581" cy="741891"/>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8586538" y="2419292"/>
        <a:ext cx="1342123" cy="698433"/>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5059708" y="1123718"/>
          <a:ext cx="3071910" cy="785101"/>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5082703" y="1146713"/>
        <a:ext cx="3025920" cy="739111"/>
      </dsp:txXfrm>
    </dsp:sp>
    <dsp:sp modelId="{33643D00-C75E-4DF5-A0F0-DFA21355EB8A}">
      <dsp:nvSpPr>
        <dsp:cNvPr id="0" name=""/>
        <dsp:cNvSpPr/>
      </dsp:nvSpPr>
      <dsp:spPr>
        <a:xfrm>
          <a:off x="3730530" y="1908819"/>
          <a:ext cx="2865133" cy="260471"/>
        </a:xfrm>
        <a:custGeom>
          <a:avLst/>
          <a:gdLst/>
          <a:ahLst/>
          <a:cxnLst/>
          <a:rect l="0" t="0" r="0" b="0"/>
          <a:pathLst>
            <a:path>
              <a:moveTo>
                <a:pt x="2865133" y="0"/>
              </a:moveTo>
              <a:lnTo>
                <a:pt x="2865133" y="130235"/>
              </a:lnTo>
              <a:lnTo>
                <a:pt x="0" y="130235"/>
              </a:lnTo>
              <a:lnTo>
                <a:pt x="0" y="26047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3242146" y="2169291"/>
          <a:ext cx="976769" cy="65117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a:t>
          </a:r>
        </a:p>
      </dsp:txBody>
      <dsp:txXfrm>
        <a:off x="3261218" y="2188363"/>
        <a:ext cx="938625" cy="613035"/>
      </dsp:txXfrm>
    </dsp:sp>
    <dsp:sp modelId="{86F95A29-5235-422D-96EE-BAFAABAD6257}">
      <dsp:nvSpPr>
        <dsp:cNvPr id="0" name=""/>
        <dsp:cNvSpPr/>
      </dsp:nvSpPr>
      <dsp:spPr>
        <a:xfrm>
          <a:off x="731287" y="2820471"/>
          <a:ext cx="2999243" cy="260471"/>
        </a:xfrm>
        <a:custGeom>
          <a:avLst/>
          <a:gdLst/>
          <a:ahLst/>
          <a:cxnLst/>
          <a:rect l="0" t="0" r="0" b="0"/>
          <a:pathLst>
            <a:path>
              <a:moveTo>
                <a:pt x="2999243" y="0"/>
              </a:moveTo>
              <a:lnTo>
                <a:pt x="2999243" y="130235"/>
              </a:lnTo>
              <a:lnTo>
                <a:pt x="0" y="130235"/>
              </a:lnTo>
              <a:lnTo>
                <a:pt x="0" y="260471"/>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AA4D341-142C-42FE-98DE-66A6F20AECB5}">
      <dsp:nvSpPr>
        <dsp:cNvPr id="0" name=""/>
        <dsp:cNvSpPr/>
      </dsp:nvSpPr>
      <dsp:spPr>
        <a:xfrm>
          <a:off x="3174" y="3080943"/>
          <a:ext cx="1456226" cy="1186488"/>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 </a:t>
          </a:r>
          <a:br>
            <a:rPr lang="en-GB" sz="1400" kern="1200" dirty="0"/>
          </a:br>
          <a:r>
            <a:rPr lang="en-GB" sz="1400" kern="1200" dirty="0"/>
            <a:t>thing or object</a:t>
          </a:r>
        </a:p>
      </dsp:txBody>
      <dsp:txXfrm>
        <a:off x="37925" y="3115694"/>
        <a:ext cx="1386724" cy="1116986"/>
      </dsp:txXfrm>
    </dsp:sp>
    <dsp:sp modelId="{BCE54729-C23D-460A-B6D9-5B0F7AAAE094}">
      <dsp:nvSpPr>
        <dsp:cNvPr id="0" name=""/>
        <dsp:cNvSpPr/>
      </dsp:nvSpPr>
      <dsp:spPr>
        <a:xfrm>
          <a:off x="2616950" y="2820471"/>
          <a:ext cx="1113580" cy="260471"/>
        </a:xfrm>
        <a:custGeom>
          <a:avLst/>
          <a:gdLst/>
          <a:ahLst/>
          <a:cxnLst/>
          <a:rect l="0" t="0" r="0" b="0"/>
          <a:pathLst>
            <a:path>
              <a:moveTo>
                <a:pt x="1113580" y="0"/>
              </a:moveTo>
              <a:lnTo>
                <a:pt x="1113580" y="130235"/>
              </a:lnTo>
              <a:lnTo>
                <a:pt x="0" y="130235"/>
              </a:lnTo>
              <a:lnTo>
                <a:pt x="0" y="260471"/>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35A15AA-AFED-4623-8F52-BB5DB86C9DDB}">
      <dsp:nvSpPr>
        <dsp:cNvPr id="0" name=""/>
        <dsp:cNvSpPr/>
      </dsp:nvSpPr>
      <dsp:spPr>
        <a:xfrm>
          <a:off x="1752431" y="3080943"/>
          <a:ext cx="1729037" cy="1186488"/>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Pronoun</a:t>
          </a:r>
        </a:p>
      </dsp:txBody>
      <dsp:txXfrm>
        <a:off x="1787182" y="3115694"/>
        <a:ext cx="1659535" cy="1116986"/>
      </dsp:txXfrm>
    </dsp:sp>
    <dsp:sp modelId="{9F588786-1845-44DC-9CE4-35ED2A78623B}">
      <dsp:nvSpPr>
        <dsp:cNvPr id="0" name=""/>
        <dsp:cNvSpPr/>
      </dsp:nvSpPr>
      <dsp:spPr>
        <a:xfrm>
          <a:off x="3730530" y="2820471"/>
          <a:ext cx="772082" cy="260471"/>
        </a:xfrm>
        <a:custGeom>
          <a:avLst/>
          <a:gdLst/>
          <a:ahLst/>
          <a:cxnLst/>
          <a:rect l="0" t="0" r="0" b="0"/>
          <a:pathLst>
            <a:path>
              <a:moveTo>
                <a:pt x="0" y="0"/>
              </a:moveTo>
              <a:lnTo>
                <a:pt x="0" y="130235"/>
              </a:lnTo>
              <a:lnTo>
                <a:pt x="772082" y="130235"/>
              </a:lnTo>
              <a:lnTo>
                <a:pt x="772082" y="260471"/>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9A1DB3-B620-4E27-B2DC-76D0B4246EBA}">
      <dsp:nvSpPr>
        <dsp:cNvPr id="0" name=""/>
        <dsp:cNvSpPr/>
      </dsp:nvSpPr>
      <dsp:spPr>
        <a:xfrm>
          <a:off x="3774500" y="3080943"/>
          <a:ext cx="1456226" cy="1186488"/>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Adjective </a:t>
          </a:r>
        </a:p>
      </dsp:txBody>
      <dsp:txXfrm>
        <a:off x="3809251" y="3115694"/>
        <a:ext cx="1386724" cy="1116986"/>
      </dsp:txXfrm>
    </dsp:sp>
    <dsp:sp modelId="{92CC6E24-E40E-45B6-9562-CC905BD5B4BC}">
      <dsp:nvSpPr>
        <dsp:cNvPr id="0" name=""/>
        <dsp:cNvSpPr/>
      </dsp:nvSpPr>
      <dsp:spPr>
        <a:xfrm>
          <a:off x="3730530" y="2820471"/>
          <a:ext cx="2760291" cy="260471"/>
        </a:xfrm>
        <a:custGeom>
          <a:avLst/>
          <a:gdLst/>
          <a:ahLst/>
          <a:cxnLst/>
          <a:rect l="0" t="0" r="0" b="0"/>
          <a:pathLst>
            <a:path>
              <a:moveTo>
                <a:pt x="0" y="0"/>
              </a:moveTo>
              <a:lnTo>
                <a:pt x="0" y="130235"/>
              </a:lnTo>
              <a:lnTo>
                <a:pt x="2760291" y="130235"/>
              </a:lnTo>
              <a:lnTo>
                <a:pt x="2760291" y="260471"/>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4A4B9B4-3D5F-4C84-BC6F-411760D22703}">
      <dsp:nvSpPr>
        <dsp:cNvPr id="0" name=""/>
        <dsp:cNvSpPr/>
      </dsp:nvSpPr>
      <dsp:spPr>
        <a:xfrm>
          <a:off x="5523757" y="3080943"/>
          <a:ext cx="1934130" cy="1186488"/>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Determiners</a:t>
          </a:r>
        </a:p>
      </dsp:txBody>
      <dsp:txXfrm>
        <a:off x="5558508" y="3115694"/>
        <a:ext cx="1864628" cy="1116986"/>
      </dsp:txXfrm>
    </dsp:sp>
    <dsp:sp modelId="{67357A81-5F47-46C8-8791-23DB6B665016}">
      <dsp:nvSpPr>
        <dsp:cNvPr id="0" name=""/>
        <dsp:cNvSpPr/>
      </dsp:nvSpPr>
      <dsp:spPr>
        <a:xfrm>
          <a:off x="5000331" y="1908819"/>
          <a:ext cx="1595332" cy="260471"/>
        </a:xfrm>
        <a:custGeom>
          <a:avLst/>
          <a:gdLst/>
          <a:ahLst/>
          <a:cxnLst/>
          <a:rect l="0" t="0" r="0" b="0"/>
          <a:pathLst>
            <a:path>
              <a:moveTo>
                <a:pt x="1595332" y="0"/>
              </a:moveTo>
              <a:lnTo>
                <a:pt x="1595332" y="130235"/>
              </a:lnTo>
              <a:lnTo>
                <a:pt x="0" y="130235"/>
              </a:lnTo>
              <a:lnTo>
                <a:pt x="0" y="26047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4511946" y="2169291"/>
          <a:ext cx="976769" cy="65117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Verbs</a:t>
          </a:r>
        </a:p>
      </dsp:txBody>
      <dsp:txXfrm>
        <a:off x="4531018" y="2188363"/>
        <a:ext cx="938625" cy="613035"/>
      </dsp:txXfrm>
    </dsp:sp>
    <dsp:sp modelId="{8F07F99B-93BA-4DC2-B33F-3FE6E29EA551}">
      <dsp:nvSpPr>
        <dsp:cNvPr id="0" name=""/>
        <dsp:cNvSpPr/>
      </dsp:nvSpPr>
      <dsp:spPr>
        <a:xfrm>
          <a:off x="6367402" y="1908819"/>
          <a:ext cx="228261" cy="260471"/>
        </a:xfrm>
        <a:custGeom>
          <a:avLst/>
          <a:gdLst/>
          <a:ahLst/>
          <a:cxnLst/>
          <a:rect l="0" t="0" r="0" b="0"/>
          <a:pathLst>
            <a:path>
              <a:moveTo>
                <a:pt x="228261" y="0"/>
              </a:moveTo>
              <a:lnTo>
                <a:pt x="228261" y="130235"/>
              </a:lnTo>
              <a:lnTo>
                <a:pt x="0" y="130235"/>
              </a:lnTo>
              <a:lnTo>
                <a:pt x="0" y="26047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8192B-CA91-48C1-AFA1-71F8342A1FC4}">
      <dsp:nvSpPr>
        <dsp:cNvPr id="0" name=""/>
        <dsp:cNvSpPr/>
      </dsp:nvSpPr>
      <dsp:spPr>
        <a:xfrm>
          <a:off x="5781746" y="2169291"/>
          <a:ext cx="1171312" cy="65117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Connectives</a:t>
          </a:r>
        </a:p>
      </dsp:txBody>
      <dsp:txXfrm>
        <a:off x="5800818" y="2188363"/>
        <a:ext cx="1133168" cy="613035"/>
      </dsp:txXfrm>
    </dsp:sp>
    <dsp:sp modelId="{E5E261E0-CCBC-4B5A-A904-F243E2AA53B0}">
      <dsp:nvSpPr>
        <dsp:cNvPr id="0" name=""/>
        <dsp:cNvSpPr/>
      </dsp:nvSpPr>
      <dsp:spPr>
        <a:xfrm>
          <a:off x="6595663" y="1908819"/>
          <a:ext cx="1218900" cy="244296"/>
        </a:xfrm>
        <a:custGeom>
          <a:avLst/>
          <a:gdLst/>
          <a:ahLst/>
          <a:cxnLst/>
          <a:rect l="0" t="0" r="0" b="0"/>
          <a:pathLst>
            <a:path>
              <a:moveTo>
                <a:pt x="0" y="0"/>
              </a:moveTo>
              <a:lnTo>
                <a:pt x="0" y="122148"/>
              </a:lnTo>
              <a:lnTo>
                <a:pt x="1218900" y="122148"/>
              </a:lnTo>
              <a:lnTo>
                <a:pt x="1218900" y="24429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7217616" y="2153116"/>
          <a:ext cx="1193895" cy="65117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Prepositions</a:t>
          </a:r>
        </a:p>
      </dsp:txBody>
      <dsp:txXfrm>
        <a:off x="7236688" y="2172188"/>
        <a:ext cx="1155751" cy="613035"/>
      </dsp:txXfrm>
    </dsp:sp>
    <dsp:sp modelId="{F7436063-BF3D-4400-ABDF-46A0C91AC2E1}">
      <dsp:nvSpPr>
        <dsp:cNvPr id="0" name=""/>
        <dsp:cNvSpPr/>
      </dsp:nvSpPr>
      <dsp:spPr>
        <a:xfrm>
          <a:off x="6595663" y="1908819"/>
          <a:ext cx="2745434" cy="260471"/>
        </a:xfrm>
        <a:custGeom>
          <a:avLst/>
          <a:gdLst/>
          <a:ahLst/>
          <a:cxnLst/>
          <a:rect l="0" t="0" r="0" b="0"/>
          <a:pathLst>
            <a:path>
              <a:moveTo>
                <a:pt x="0" y="0"/>
              </a:moveTo>
              <a:lnTo>
                <a:pt x="0" y="130235"/>
              </a:lnTo>
              <a:lnTo>
                <a:pt x="2745434" y="130235"/>
              </a:lnTo>
              <a:lnTo>
                <a:pt x="2745434" y="26047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8733015" y="2169291"/>
          <a:ext cx="1216165" cy="65117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8752087" y="2188363"/>
        <a:ext cx="1178021" cy="613035"/>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5057734" y="1160864"/>
          <a:ext cx="2999315" cy="766547"/>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5080185" y="1183315"/>
        <a:ext cx="2954413" cy="721645"/>
      </dsp:txXfrm>
    </dsp:sp>
    <dsp:sp modelId="{33643D00-C75E-4DF5-A0F0-DFA21355EB8A}">
      <dsp:nvSpPr>
        <dsp:cNvPr id="0" name=""/>
        <dsp:cNvSpPr/>
      </dsp:nvSpPr>
      <dsp:spPr>
        <a:xfrm>
          <a:off x="3641081" y="1927412"/>
          <a:ext cx="2916311" cy="254316"/>
        </a:xfrm>
        <a:custGeom>
          <a:avLst/>
          <a:gdLst/>
          <a:ahLst/>
          <a:cxnLst/>
          <a:rect l="0" t="0" r="0" b="0"/>
          <a:pathLst>
            <a:path>
              <a:moveTo>
                <a:pt x="2916311" y="0"/>
              </a:moveTo>
              <a:lnTo>
                <a:pt x="2916311" y="127158"/>
              </a:lnTo>
              <a:lnTo>
                <a:pt x="0" y="127158"/>
              </a:lnTo>
              <a:lnTo>
                <a:pt x="0" y="25431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3164238" y="2181728"/>
          <a:ext cx="953686" cy="635790"/>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a:t>
          </a:r>
        </a:p>
      </dsp:txBody>
      <dsp:txXfrm>
        <a:off x="3182860" y="2200350"/>
        <a:ext cx="916442" cy="598546"/>
      </dsp:txXfrm>
    </dsp:sp>
    <dsp:sp modelId="{86F95A29-5235-422D-96EE-BAFAABAD6257}">
      <dsp:nvSpPr>
        <dsp:cNvPr id="0" name=""/>
        <dsp:cNvSpPr/>
      </dsp:nvSpPr>
      <dsp:spPr>
        <a:xfrm>
          <a:off x="712715" y="2817519"/>
          <a:ext cx="2928365" cy="254316"/>
        </a:xfrm>
        <a:custGeom>
          <a:avLst/>
          <a:gdLst/>
          <a:ahLst/>
          <a:cxnLst/>
          <a:rect l="0" t="0" r="0" b="0"/>
          <a:pathLst>
            <a:path>
              <a:moveTo>
                <a:pt x="2928365" y="0"/>
              </a:moveTo>
              <a:lnTo>
                <a:pt x="2928365" y="127158"/>
              </a:lnTo>
              <a:lnTo>
                <a:pt x="0" y="127158"/>
              </a:lnTo>
              <a:lnTo>
                <a:pt x="0" y="254316"/>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AA4D341-142C-42FE-98DE-66A6F20AECB5}">
      <dsp:nvSpPr>
        <dsp:cNvPr id="0" name=""/>
        <dsp:cNvSpPr/>
      </dsp:nvSpPr>
      <dsp:spPr>
        <a:xfrm>
          <a:off x="1809" y="3071836"/>
          <a:ext cx="1421812" cy="1158449"/>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 </a:t>
          </a:r>
          <a:br>
            <a:rPr lang="en-GB" sz="1400" kern="1200" dirty="0"/>
          </a:br>
          <a:r>
            <a:rPr lang="en-GB" sz="1400" kern="1200" dirty="0"/>
            <a:t>thing or object</a:t>
          </a:r>
        </a:p>
      </dsp:txBody>
      <dsp:txXfrm>
        <a:off x="35739" y="3105766"/>
        <a:ext cx="1353952" cy="1090589"/>
      </dsp:txXfrm>
    </dsp:sp>
    <dsp:sp modelId="{BCE54729-C23D-460A-B6D9-5B0F7AAAE094}">
      <dsp:nvSpPr>
        <dsp:cNvPr id="0" name=""/>
        <dsp:cNvSpPr/>
      </dsp:nvSpPr>
      <dsp:spPr>
        <a:xfrm>
          <a:off x="2553816" y="2817519"/>
          <a:ext cx="1087264" cy="254316"/>
        </a:xfrm>
        <a:custGeom>
          <a:avLst/>
          <a:gdLst/>
          <a:ahLst/>
          <a:cxnLst/>
          <a:rect l="0" t="0" r="0" b="0"/>
          <a:pathLst>
            <a:path>
              <a:moveTo>
                <a:pt x="1087264" y="0"/>
              </a:moveTo>
              <a:lnTo>
                <a:pt x="1087264" y="127158"/>
              </a:lnTo>
              <a:lnTo>
                <a:pt x="0" y="127158"/>
              </a:lnTo>
              <a:lnTo>
                <a:pt x="0" y="254316"/>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35A15AA-AFED-4623-8F52-BB5DB86C9DDB}">
      <dsp:nvSpPr>
        <dsp:cNvPr id="0" name=""/>
        <dsp:cNvSpPr/>
      </dsp:nvSpPr>
      <dsp:spPr>
        <a:xfrm>
          <a:off x="1709727" y="3071836"/>
          <a:ext cx="1688177" cy="1158449"/>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Pronoun – replaces a noun (he/she)</a:t>
          </a:r>
        </a:p>
      </dsp:txBody>
      <dsp:txXfrm>
        <a:off x="1743657" y="3105766"/>
        <a:ext cx="1620317" cy="1090589"/>
      </dsp:txXfrm>
    </dsp:sp>
    <dsp:sp modelId="{9F588786-1845-44DC-9CE4-35ED2A78623B}">
      <dsp:nvSpPr>
        <dsp:cNvPr id="0" name=""/>
        <dsp:cNvSpPr/>
      </dsp:nvSpPr>
      <dsp:spPr>
        <a:xfrm>
          <a:off x="3641081" y="2817519"/>
          <a:ext cx="753836" cy="254316"/>
        </a:xfrm>
        <a:custGeom>
          <a:avLst/>
          <a:gdLst/>
          <a:ahLst/>
          <a:cxnLst/>
          <a:rect l="0" t="0" r="0" b="0"/>
          <a:pathLst>
            <a:path>
              <a:moveTo>
                <a:pt x="0" y="0"/>
              </a:moveTo>
              <a:lnTo>
                <a:pt x="0" y="127158"/>
              </a:lnTo>
              <a:lnTo>
                <a:pt x="753836" y="127158"/>
              </a:lnTo>
              <a:lnTo>
                <a:pt x="753836" y="254316"/>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9A1DB3-B620-4E27-B2DC-76D0B4246EBA}">
      <dsp:nvSpPr>
        <dsp:cNvPr id="0" name=""/>
        <dsp:cNvSpPr/>
      </dsp:nvSpPr>
      <dsp:spPr>
        <a:xfrm>
          <a:off x="3684011" y="3071836"/>
          <a:ext cx="1421812" cy="1158449"/>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Adjective</a:t>
          </a:r>
        </a:p>
      </dsp:txBody>
      <dsp:txXfrm>
        <a:off x="3717941" y="3105766"/>
        <a:ext cx="1353952" cy="1090589"/>
      </dsp:txXfrm>
    </dsp:sp>
    <dsp:sp modelId="{92CC6E24-E40E-45B6-9562-CC905BD5B4BC}">
      <dsp:nvSpPr>
        <dsp:cNvPr id="0" name=""/>
        <dsp:cNvSpPr/>
      </dsp:nvSpPr>
      <dsp:spPr>
        <a:xfrm>
          <a:off x="3641081" y="2817519"/>
          <a:ext cx="2695060" cy="254316"/>
        </a:xfrm>
        <a:custGeom>
          <a:avLst/>
          <a:gdLst/>
          <a:ahLst/>
          <a:cxnLst/>
          <a:rect l="0" t="0" r="0" b="0"/>
          <a:pathLst>
            <a:path>
              <a:moveTo>
                <a:pt x="0" y="0"/>
              </a:moveTo>
              <a:lnTo>
                <a:pt x="0" y="127158"/>
              </a:lnTo>
              <a:lnTo>
                <a:pt x="2695060" y="127158"/>
              </a:lnTo>
              <a:lnTo>
                <a:pt x="2695060" y="254316"/>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4A4B9B4-3D5F-4C84-BC6F-411760D22703}">
      <dsp:nvSpPr>
        <dsp:cNvPr id="0" name=""/>
        <dsp:cNvSpPr/>
      </dsp:nvSpPr>
      <dsp:spPr>
        <a:xfrm>
          <a:off x="5391930" y="3071836"/>
          <a:ext cx="1888423" cy="1158449"/>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Determiners</a:t>
          </a:r>
        </a:p>
      </dsp:txBody>
      <dsp:txXfrm>
        <a:off x="5425860" y="3105766"/>
        <a:ext cx="1820563" cy="1090589"/>
      </dsp:txXfrm>
    </dsp:sp>
    <dsp:sp modelId="{67357A81-5F47-46C8-8791-23DB6B665016}">
      <dsp:nvSpPr>
        <dsp:cNvPr id="0" name=""/>
        <dsp:cNvSpPr/>
      </dsp:nvSpPr>
      <dsp:spPr>
        <a:xfrm>
          <a:off x="4880873" y="1927412"/>
          <a:ext cx="1676518" cy="254316"/>
        </a:xfrm>
        <a:custGeom>
          <a:avLst/>
          <a:gdLst/>
          <a:ahLst/>
          <a:cxnLst/>
          <a:rect l="0" t="0" r="0" b="0"/>
          <a:pathLst>
            <a:path>
              <a:moveTo>
                <a:pt x="1676518" y="0"/>
              </a:moveTo>
              <a:lnTo>
                <a:pt x="1676518" y="127158"/>
              </a:lnTo>
              <a:lnTo>
                <a:pt x="0" y="127158"/>
              </a:lnTo>
              <a:lnTo>
                <a:pt x="0" y="25431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4404030" y="2181728"/>
          <a:ext cx="953686" cy="635790"/>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Verbs</a:t>
          </a:r>
        </a:p>
      </dsp:txBody>
      <dsp:txXfrm>
        <a:off x="4422652" y="2200350"/>
        <a:ext cx="916442" cy="598546"/>
      </dsp:txXfrm>
    </dsp:sp>
    <dsp:sp modelId="{8F07F99B-93BA-4DC2-B33F-3FE6E29EA551}">
      <dsp:nvSpPr>
        <dsp:cNvPr id="0" name=""/>
        <dsp:cNvSpPr/>
      </dsp:nvSpPr>
      <dsp:spPr>
        <a:xfrm>
          <a:off x="6215638" y="1927412"/>
          <a:ext cx="341753" cy="254316"/>
        </a:xfrm>
        <a:custGeom>
          <a:avLst/>
          <a:gdLst/>
          <a:ahLst/>
          <a:cxnLst/>
          <a:rect l="0" t="0" r="0" b="0"/>
          <a:pathLst>
            <a:path>
              <a:moveTo>
                <a:pt x="341753" y="0"/>
              </a:moveTo>
              <a:lnTo>
                <a:pt x="341753" y="127158"/>
              </a:lnTo>
              <a:lnTo>
                <a:pt x="0" y="127158"/>
              </a:lnTo>
              <a:lnTo>
                <a:pt x="0" y="25431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8192B-CA91-48C1-AFA1-71F8342A1FC4}">
      <dsp:nvSpPr>
        <dsp:cNvPr id="0" name=""/>
        <dsp:cNvSpPr/>
      </dsp:nvSpPr>
      <dsp:spPr>
        <a:xfrm>
          <a:off x="5643822" y="2181728"/>
          <a:ext cx="1143632" cy="635790"/>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Connectives</a:t>
          </a:r>
        </a:p>
      </dsp:txBody>
      <dsp:txXfrm>
        <a:off x="5662444" y="2200350"/>
        <a:ext cx="1106388" cy="598546"/>
      </dsp:txXfrm>
    </dsp:sp>
    <dsp:sp modelId="{E5E261E0-CCBC-4B5A-A904-F243E2AA53B0}">
      <dsp:nvSpPr>
        <dsp:cNvPr id="0" name=""/>
        <dsp:cNvSpPr/>
      </dsp:nvSpPr>
      <dsp:spPr>
        <a:xfrm>
          <a:off x="6557392" y="1927412"/>
          <a:ext cx="1217895" cy="254316"/>
        </a:xfrm>
        <a:custGeom>
          <a:avLst/>
          <a:gdLst/>
          <a:ahLst/>
          <a:cxnLst/>
          <a:rect l="0" t="0" r="0" b="0"/>
          <a:pathLst>
            <a:path>
              <a:moveTo>
                <a:pt x="0" y="0"/>
              </a:moveTo>
              <a:lnTo>
                <a:pt x="0" y="127158"/>
              </a:lnTo>
              <a:lnTo>
                <a:pt x="1217895" y="127158"/>
              </a:lnTo>
              <a:lnTo>
                <a:pt x="1217895" y="25431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D6397F-75EE-4798-9222-CCACE974B0F9}">
      <dsp:nvSpPr>
        <dsp:cNvPr id="0" name=""/>
        <dsp:cNvSpPr/>
      </dsp:nvSpPr>
      <dsp:spPr>
        <a:xfrm>
          <a:off x="7073561" y="2181728"/>
          <a:ext cx="1403454" cy="635790"/>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Prepositions</a:t>
          </a:r>
        </a:p>
      </dsp:txBody>
      <dsp:txXfrm>
        <a:off x="7092183" y="2200350"/>
        <a:ext cx="1366210" cy="598546"/>
      </dsp:txXfrm>
    </dsp:sp>
    <dsp:sp modelId="{F7436063-BF3D-4400-ABDF-46A0C91AC2E1}">
      <dsp:nvSpPr>
        <dsp:cNvPr id="0" name=""/>
        <dsp:cNvSpPr/>
      </dsp:nvSpPr>
      <dsp:spPr>
        <a:xfrm>
          <a:off x="6557392" y="1927412"/>
          <a:ext cx="2799441" cy="254316"/>
        </a:xfrm>
        <a:custGeom>
          <a:avLst/>
          <a:gdLst/>
          <a:ahLst/>
          <a:cxnLst/>
          <a:rect l="0" t="0" r="0" b="0"/>
          <a:pathLst>
            <a:path>
              <a:moveTo>
                <a:pt x="0" y="0"/>
              </a:moveTo>
              <a:lnTo>
                <a:pt x="0" y="127158"/>
              </a:lnTo>
              <a:lnTo>
                <a:pt x="2799441" y="127158"/>
              </a:lnTo>
              <a:lnTo>
                <a:pt x="2799441" y="25431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8763121" y="2181728"/>
          <a:ext cx="1187425" cy="635790"/>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8781743" y="2200350"/>
        <a:ext cx="1150181" cy="598546"/>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10.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11.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12.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6.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7.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8.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9.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ndika" panose="02000000000000000000" pitchFamily="2" charset="0"/>
              </a:defRPr>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Andika" panose="02000000000000000000" pitchFamily="2" charset="0"/>
              </a:defRPr>
            </a:lvl1pPr>
          </a:lstStyle>
          <a:p>
            <a:fld id="{E4309E1E-5E59-40E4-A772-8504595289B7}" type="datetimeFigureOut">
              <a:rPr lang="en-GB" smtClean="0"/>
              <a:pPr/>
              <a:t>21/01/2026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Andika" panose="02000000000000000000" pitchFamily="2" charset="0"/>
              </a:defRPr>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Andika" panose="02000000000000000000" pitchFamily="2" charset="0"/>
              </a:defRPr>
            </a:lvl1pPr>
          </a:lstStyle>
          <a:p>
            <a:fld id="{AB23892D-DEB9-4D3D-82E9-81D21416B5DD}" type="slidenum">
              <a:rPr lang="en-GB" smtClean="0"/>
              <a:pPr/>
              <a:t>‹#›</a:t>
            </a:fld>
            <a:endParaRPr lang="en-GB"/>
          </a:p>
        </p:txBody>
      </p:sp>
    </p:spTree>
    <p:extLst>
      <p:ext uri="{BB962C8B-B14F-4D97-AF65-F5344CB8AC3E}">
        <p14:creationId xmlns:p14="http://schemas.microsoft.com/office/powerpoint/2010/main" val="33932770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ndika" panose="02000000000000000000" pitchFamily="2" charset="0"/>
        <a:ea typeface="+mn-ea"/>
        <a:cs typeface="+mn-cs"/>
      </a:defRPr>
    </a:lvl1pPr>
    <a:lvl2pPr marL="457200" algn="l" defTabSz="914400" rtl="0" eaLnBrk="1" latinLnBrk="0" hangingPunct="1">
      <a:defRPr sz="1200" kern="1200">
        <a:solidFill>
          <a:schemeClr val="tx1"/>
        </a:solidFill>
        <a:latin typeface="Andika" panose="02000000000000000000" pitchFamily="2" charset="0"/>
        <a:ea typeface="+mn-ea"/>
        <a:cs typeface="+mn-cs"/>
      </a:defRPr>
    </a:lvl2pPr>
    <a:lvl3pPr marL="914400" algn="l" defTabSz="914400" rtl="0" eaLnBrk="1" latinLnBrk="0" hangingPunct="1">
      <a:defRPr sz="1200" kern="1200">
        <a:solidFill>
          <a:schemeClr val="tx1"/>
        </a:solidFill>
        <a:latin typeface="Andika" panose="02000000000000000000" pitchFamily="2" charset="0"/>
        <a:ea typeface="+mn-ea"/>
        <a:cs typeface="+mn-cs"/>
      </a:defRPr>
    </a:lvl3pPr>
    <a:lvl4pPr marL="1371600" algn="l" defTabSz="914400" rtl="0" eaLnBrk="1" latinLnBrk="0" hangingPunct="1">
      <a:defRPr sz="1200" kern="1200">
        <a:solidFill>
          <a:schemeClr val="tx1"/>
        </a:solidFill>
        <a:latin typeface="Andika" panose="02000000000000000000" pitchFamily="2" charset="0"/>
        <a:ea typeface="+mn-ea"/>
        <a:cs typeface="+mn-cs"/>
      </a:defRPr>
    </a:lvl4pPr>
    <a:lvl5pPr marL="1828800" algn="l" defTabSz="914400" rtl="0" eaLnBrk="1" latinLnBrk="0" hangingPunct="1">
      <a:defRPr sz="1200" kern="1200">
        <a:solidFill>
          <a:schemeClr val="tx1"/>
        </a:solidFill>
        <a:latin typeface="Andika" panose="020000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B23892D-DEB9-4D3D-82E9-81D21416B5DD}" type="slidenum">
              <a:rPr lang="en-GB" smtClean="0"/>
              <a:pPr/>
              <a:t>5</a:t>
            </a:fld>
            <a:endParaRPr lang="en-GB"/>
          </a:p>
        </p:txBody>
      </p:sp>
    </p:spTree>
    <p:extLst>
      <p:ext uri="{BB962C8B-B14F-4D97-AF65-F5344CB8AC3E}">
        <p14:creationId xmlns:p14="http://schemas.microsoft.com/office/powerpoint/2010/main" val="16785862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B23892D-DEB9-4D3D-82E9-81D21416B5DD}" type="slidenum">
              <a:rPr lang="en-GB" smtClean="0"/>
              <a:pPr/>
              <a:t>43</a:t>
            </a:fld>
            <a:endParaRPr lang="en-GB"/>
          </a:p>
        </p:txBody>
      </p:sp>
    </p:spTree>
    <p:extLst>
      <p:ext uri="{BB962C8B-B14F-4D97-AF65-F5344CB8AC3E}">
        <p14:creationId xmlns:p14="http://schemas.microsoft.com/office/powerpoint/2010/main" val="36739897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F0EBAD-3AD4-32C1-2763-D76CC2EA842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89D58D9-40B7-A96D-729B-CD363FA5F76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654ECE3-9D6C-C047-4E6F-9BE578265A6D}"/>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9147669-FA04-8D52-BF0A-91DB867E9762}"/>
              </a:ext>
            </a:extLst>
          </p:cNvPr>
          <p:cNvSpPr>
            <a:spLocks noGrp="1"/>
          </p:cNvSpPr>
          <p:nvPr>
            <p:ph type="sldNum" sz="quarter" idx="5"/>
          </p:nvPr>
        </p:nvSpPr>
        <p:spPr/>
        <p:txBody>
          <a:bodyPr/>
          <a:lstStyle/>
          <a:p>
            <a:fld id="{AB23892D-DEB9-4D3D-82E9-81D21416B5DD}" type="slidenum">
              <a:rPr lang="en-GB" smtClean="0"/>
              <a:pPr/>
              <a:t>44</a:t>
            </a:fld>
            <a:endParaRPr lang="en-GB"/>
          </a:p>
        </p:txBody>
      </p:sp>
    </p:spTree>
    <p:extLst>
      <p:ext uri="{BB962C8B-B14F-4D97-AF65-F5344CB8AC3E}">
        <p14:creationId xmlns:p14="http://schemas.microsoft.com/office/powerpoint/2010/main" val="8032487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07561F-101A-F71A-9538-1BE40C0C151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DF8708F8-F549-19B9-B5E9-F6C9A2EC0C5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35CE6A87-3554-35A2-EB9F-C087A302B17F}"/>
              </a:ext>
            </a:extLst>
          </p:cNvPr>
          <p:cNvSpPr>
            <a:spLocks noGrp="1"/>
          </p:cNvSpPr>
          <p:nvPr>
            <p:ph type="dt" sz="half" idx="10"/>
          </p:nvPr>
        </p:nvSpPr>
        <p:spPr/>
        <p:txBody>
          <a:bodyPr/>
          <a:lstStyle/>
          <a:p>
            <a:fld id="{6FF68548-7A33-4D15-A407-A42BC9A8705F}" type="datetimeFigureOut">
              <a:rPr lang="en-GB" smtClean="0"/>
              <a:t>21/01/2026</a:t>
            </a:fld>
            <a:endParaRPr lang="en-GB"/>
          </a:p>
        </p:txBody>
      </p:sp>
      <p:sp>
        <p:nvSpPr>
          <p:cNvPr id="5" name="Footer Placeholder 4">
            <a:extLst>
              <a:ext uri="{FF2B5EF4-FFF2-40B4-BE49-F238E27FC236}">
                <a16:creationId xmlns:a16="http://schemas.microsoft.com/office/drawing/2014/main" id="{5551A1AF-A0A4-76E6-AF37-33DBEA6453A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BC546EB-BD76-CF2F-DBE0-1B1312201B91}"/>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4029592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8506E-0068-61B6-0BDE-0584470CFA87}"/>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7810A5C-D50C-F2D7-04C1-98CDF42DA3B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9A88B7-BC44-083B-5A89-38E48CDA79B3}"/>
              </a:ext>
            </a:extLst>
          </p:cNvPr>
          <p:cNvSpPr>
            <a:spLocks noGrp="1"/>
          </p:cNvSpPr>
          <p:nvPr>
            <p:ph type="dt" sz="half" idx="10"/>
          </p:nvPr>
        </p:nvSpPr>
        <p:spPr/>
        <p:txBody>
          <a:bodyPr/>
          <a:lstStyle/>
          <a:p>
            <a:fld id="{6FF68548-7A33-4D15-A407-A42BC9A8705F}" type="datetimeFigureOut">
              <a:rPr lang="en-GB" smtClean="0"/>
              <a:t>21/01/2026</a:t>
            </a:fld>
            <a:endParaRPr lang="en-GB"/>
          </a:p>
        </p:txBody>
      </p:sp>
      <p:sp>
        <p:nvSpPr>
          <p:cNvPr id="5" name="Footer Placeholder 4">
            <a:extLst>
              <a:ext uri="{FF2B5EF4-FFF2-40B4-BE49-F238E27FC236}">
                <a16:creationId xmlns:a16="http://schemas.microsoft.com/office/drawing/2014/main" id="{1090386E-C086-9109-CD35-4667354BF43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17EF317-5A25-0D91-87DE-69668952420C}"/>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5613608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7051DDA-DA64-08C6-2B57-BA18C481856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EBB6CC5-B628-045C-F60B-D87BC9E77C2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61C6D9-2459-5CDE-4BD1-D54E6FF4BFBE}"/>
              </a:ext>
            </a:extLst>
          </p:cNvPr>
          <p:cNvSpPr>
            <a:spLocks noGrp="1"/>
          </p:cNvSpPr>
          <p:nvPr>
            <p:ph type="dt" sz="half" idx="10"/>
          </p:nvPr>
        </p:nvSpPr>
        <p:spPr/>
        <p:txBody>
          <a:bodyPr/>
          <a:lstStyle/>
          <a:p>
            <a:fld id="{6FF68548-7A33-4D15-A407-A42BC9A8705F}" type="datetimeFigureOut">
              <a:rPr lang="en-GB" smtClean="0"/>
              <a:t>21/01/2026</a:t>
            </a:fld>
            <a:endParaRPr lang="en-GB"/>
          </a:p>
        </p:txBody>
      </p:sp>
      <p:sp>
        <p:nvSpPr>
          <p:cNvPr id="5" name="Footer Placeholder 4">
            <a:extLst>
              <a:ext uri="{FF2B5EF4-FFF2-40B4-BE49-F238E27FC236}">
                <a16:creationId xmlns:a16="http://schemas.microsoft.com/office/drawing/2014/main" id="{C0512EDD-406B-B55C-3471-59427BCDF1F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8E04589-AD70-B175-BC69-C52100ABFC81}"/>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8648948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C13FA7-B0B6-3E3B-95AC-9262D080E131}"/>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F54D201D-1E82-355D-5749-24E3A3D1017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B85CBD6-A1FC-9BAA-4EA5-3AAD2C51BAE7}"/>
              </a:ext>
            </a:extLst>
          </p:cNvPr>
          <p:cNvSpPr>
            <a:spLocks noGrp="1"/>
          </p:cNvSpPr>
          <p:nvPr>
            <p:ph type="dt" sz="half" idx="10"/>
          </p:nvPr>
        </p:nvSpPr>
        <p:spPr/>
        <p:txBody>
          <a:bodyPr/>
          <a:lstStyle/>
          <a:p>
            <a:fld id="{6FF68548-7A33-4D15-A407-A42BC9A8705F}" type="datetimeFigureOut">
              <a:rPr lang="en-GB" smtClean="0"/>
              <a:t>21/01/2026</a:t>
            </a:fld>
            <a:endParaRPr lang="en-GB"/>
          </a:p>
        </p:txBody>
      </p:sp>
      <p:sp>
        <p:nvSpPr>
          <p:cNvPr id="5" name="Footer Placeholder 4">
            <a:extLst>
              <a:ext uri="{FF2B5EF4-FFF2-40B4-BE49-F238E27FC236}">
                <a16:creationId xmlns:a16="http://schemas.microsoft.com/office/drawing/2014/main" id="{E03F3269-7515-53D8-7DA3-632026436A4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5C58DC7-4C23-8FF0-24CE-4F561CEEB7C0}"/>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5582282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8598DC-825E-D43D-947E-006CF853FF1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8C6A9971-C19B-51EA-6BD6-E5A0E733B20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F883CAF-3B78-60C5-A722-CAD0CB0864B8}"/>
              </a:ext>
            </a:extLst>
          </p:cNvPr>
          <p:cNvSpPr>
            <a:spLocks noGrp="1"/>
          </p:cNvSpPr>
          <p:nvPr>
            <p:ph type="dt" sz="half" idx="10"/>
          </p:nvPr>
        </p:nvSpPr>
        <p:spPr/>
        <p:txBody>
          <a:bodyPr/>
          <a:lstStyle/>
          <a:p>
            <a:fld id="{6FF68548-7A33-4D15-A407-A42BC9A8705F}" type="datetimeFigureOut">
              <a:rPr lang="en-GB" smtClean="0"/>
              <a:t>21/01/2026</a:t>
            </a:fld>
            <a:endParaRPr lang="en-GB"/>
          </a:p>
        </p:txBody>
      </p:sp>
      <p:sp>
        <p:nvSpPr>
          <p:cNvPr id="5" name="Footer Placeholder 4">
            <a:extLst>
              <a:ext uri="{FF2B5EF4-FFF2-40B4-BE49-F238E27FC236}">
                <a16:creationId xmlns:a16="http://schemas.microsoft.com/office/drawing/2014/main" id="{7EB286FD-A71D-FB13-55FE-5C5024F9443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CEEB5C2-450C-8AA9-CF48-903D4A2FB3DF}"/>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34216953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77A19-4D19-2C59-C2EA-B1D59F8C3AB5}"/>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BE0E973-05F1-F28B-398B-C49133BBDD7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CDD1838A-CCCB-022E-5F7F-4C56CC68805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2953E44C-54F6-C849-BA18-801FF28FC251}"/>
              </a:ext>
            </a:extLst>
          </p:cNvPr>
          <p:cNvSpPr>
            <a:spLocks noGrp="1"/>
          </p:cNvSpPr>
          <p:nvPr>
            <p:ph type="dt" sz="half" idx="10"/>
          </p:nvPr>
        </p:nvSpPr>
        <p:spPr/>
        <p:txBody>
          <a:bodyPr/>
          <a:lstStyle/>
          <a:p>
            <a:fld id="{6FF68548-7A33-4D15-A407-A42BC9A8705F}" type="datetimeFigureOut">
              <a:rPr lang="en-GB" smtClean="0"/>
              <a:t>21/01/2026</a:t>
            </a:fld>
            <a:endParaRPr lang="en-GB"/>
          </a:p>
        </p:txBody>
      </p:sp>
      <p:sp>
        <p:nvSpPr>
          <p:cNvPr id="6" name="Footer Placeholder 5">
            <a:extLst>
              <a:ext uri="{FF2B5EF4-FFF2-40B4-BE49-F238E27FC236}">
                <a16:creationId xmlns:a16="http://schemas.microsoft.com/office/drawing/2014/main" id="{81BC5939-86D5-2FAF-CB55-269268D91F4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75FC5265-00F5-F94E-DB2B-870300A51D67}"/>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6052159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207F2D-8C4F-C9A5-BFF7-D6387ABD3372}"/>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B3333E2-EC1C-9931-2C4C-9FB413B1D5B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4C05E39-DFC6-30FA-FAC3-DD48412E08F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3431275E-E149-9479-3183-28AC13BFAE9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BC01871-174E-D878-B7C9-78826DB2D4B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E1E68440-F8AE-9BA5-D892-8507B43351FE}"/>
              </a:ext>
            </a:extLst>
          </p:cNvPr>
          <p:cNvSpPr>
            <a:spLocks noGrp="1"/>
          </p:cNvSpPr>
          <p:nvPr>
            <p:ph type="dt" sz="half" idx="10"/>
          </p:nvPr>
        </p:nvSpPr>
        <p:spPr/>
        <p:txBody>
          <a:bodyPr/>
          <a:lstStyle/>
          <a:p>
            <a:fld id="{6FF68548-7A33-4D15-A407-A42BC9A8705F}" type="datetimeFigureOut">
              <a:rPr lang="en-GB" smtClean="0"/>
              <a:t>21/01/2026</a:t>
            </a:fld>
            <a:endParaRPr lang="en-GB"/>
          </a:p>
        </p:txBody>
      </p:sp>
      <p:sp>
        <p:nvSpPr>
          <p:cNvPr id="8" name="Footer Placeholder 7">
            <a:extLst>
              <a:ext uri="{FF2B5EF4-FFF2-40B4-BE49-F238E27FC236}">
                <a16:creationId xmlns:a16="http://schemas.microsoft.com/office/drawing/2014/main" id="{85C640AA-5429-A788-E900-6830F9A8DFCA}"/>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31CB6C36-2EAF-ADCD-6690-B01CA705FFD7}"/>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9295651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CF5001-698F-AFA2-6D65-8F2F10B16244}"/>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FD5B622E-0681-07AE-74B3-A8DD73EC5AA1}"/>
              </a:ext>
            </a:extLst>
          </p:cNvPr>
          <p:cNvSpPr>
            <a:spLocks noGrp="1"/>
          </p:cNvSpPr>
          <p:nvPr>
            <p:ph type="dt" sz="half" idx="10"/>
          </p:nvPr>
        </p:nvSpPr>
        <p:spPr/>
        <p:txBody>
          <a:bodyPr/>
          <a:lstStyle/>
          <a:p>
            <a:fld id="{6FF68548-7A33-4D15-A407-A42BC9A8705F}" type="datetimeFigureOut">
              <a:rPr lang="en-GB" smtClean="0"/>
              <a:t>21/01/2026</a:t>
            </a:fld>
            <a:endParaRPr lang="en-GB"/>
          </a:p>
        </p:txBody>
      </p:sp>
      <p:sp>
        <p:nvSpPr>
          <p:cNvPr id="4" name="Footer Placeholder 3">
            <a:extLst>
              <a:ext uri="{FF2B5EF4-FFF2-40B4-BE49-F238E27FC236}">
                <a16:creationId xmlns:a16="http://schemas.microsoft.com/office/drawing/2014/main" id="{D44263E8-DE8F-DD9C-790F-444F76DE4CB4}"/>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45264EF8-98D9-71EB-9633-2C35E01FE1FB}"/>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8247022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0C31865-D6B9-A88E-1272-0E1574DF99FD}"/>
              </a:ext>
            </a:extLst>
          </p:cNvPr>
          <p:cNvSpPr>
            <a:spLocks noGrp="1"/>
          </p:cNvSpPr>
          <p:nvPr>
            <p:ph type="dt" sz="half" idx="10"/>
          </p:nvPr>
        </p:nvSpPr>
        <p:spPr/>
        <p:txBody>
          <a:bodyPr/>
          <a:lstStyle/>
          <a:p>
            <a:fld id="{6FF68548-7A33-4D15-A407-A42BC9A8705F}" type="datetimeFigureOut">
              <a:rPr lang="en-GB" smtClean="0"/>
              <a:t>21/01/2026</a:t>
            </a:fld>
            <a:endParaRPr lang="en-GB"/>
          </a:p>
        </p:txBody>
      </p:sp>
      <p:sp>
        <p:nvSpPr>
          <p:cNvPr id="3" name="Footer Placeholder 2">
            <a:extLst>
              <a:ext uri="{FF2B5EF4-FFF2-40B4-BE49-F238E27FC236}">
                <a16:creationId xmlns:a16="http://schemas.microsoft.com/office/drawing/2014/main" id="{824FB291-74B2-72E4-F9E8-A1FE38D7FFDB}"/>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51EA834E-8FA2-2306-E6FA-E3C880ABF1E5}"/>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3995679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704829-5736-0B6A-A911-001A09CFB39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8D83995B-729E-81D1-E1DB-509659B2AC2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62BF2578-4BEA-C9A9-311E-ACC4530617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4A43992-FB7B-2EAC-32B3-194C6781F3E9}"/>
              </a:ext>
            </a:extLst>
          </p:cNvPr>
          <p:cNvSpPr>
            <a:spLocks noGrp="1"/>
          </p:cNvSpPr>
          <p:nvPr>
            <p:ph type="dt" sz="half" idx="10"/>
          </p:nvPr>
        </p:nvSpPr>
        <p:spPr/>
        <p:txBody>
          <a:bodyPr/>
          <a:lstStyle/>
          <a:p>
            <a:fld id="{6FF68548-7A33-4D15-A407-A42BC9A8705F}" type="datetimeFigureOut">
              <a:rPr lang="en-GB" smtClean="0"/>
              <a:t>21/01/2026</a:t>
            </a:fld>
            <a:endParaRPr lang="en-GB"/>
          </a:p>
        </p:txBody>
      </p:sp>
      <p:sp>
        <p:nvSpPr>
          <p:cNvPr id="6" name="Footer Placeholder 5">
            <a:extLst>
              <a:ext uri="{FF2B5EF4-FFF2-40B4-BE49-F238E27FC236}">
                <a16:creationId xmlns:a16="http://schemas.microsoft.com/office/drawing/2014/main" id="{2946178E-06B5-2871-9BA9-2B562E80A1C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B4EAA49-0173-C5BA-76FB-91A7ED2E8554}"/>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1160415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BEEACB-00A9-B2D2-E0C8-D395A39DFEA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009A77A9-EB3F-E7B3-FCD4-1BA841C7F4D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E4F980E8-EB31-5A5E-02CB-46327B00A3D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2DDC870-02F5-302A-8CB4-18A8BA1100FE}"/>
              </a:ext>
            </a:extLst>
          </p:cNvPr>
          <p:cNvSpPr>
            <a:spLocks noGrp="1"/>
          </p:cNvSpPr>
          <p:nvPr>
            <p:ph type="dt" sz="half" idx="10"/>
          </p:nvPr>
        </p:nvSpPr>
        <p:spPr/>
        <p:txBody>
          <a:bodyPr/>
          <a:lstStyle/>
          <a:p>
            <a:fld id="{6FF68548-7A33-4D15-A407-A42BC9A8705F}" type="datetimeFigureOut">
              <a:rPr lang="en-GB" smtClean="0"/>
              <a:t>21/01/2026</a:t>
            </a:fld>
            <a:endParaRPr lang="en-GB"/>
          </a:p>
        </p:txBody>
      </p:sp>
      <p:sp>
        <p:nvSpPr>
          <p:cNvPr id="6" name="Footer Placeholder 5">
            <a:extLst>
              <a:ext uri="{FF2B5EF4-FFF2-40B4-BE49-F238E27FC236}">
                <a16:creationId xmlns:a16="http://schemas.microsoft.com/office/drawing/2014/main" id="{8B7F3CF3-0E14-F69F-AE87-32114DFB14D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7738CE3-9941-0DE3-6197-78F6B446D4D6}"/>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40216448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7B3EBF-89D3-FBCF-93C2-163AB7E565D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2DD01D6-9E2D-8775-6E95-D2CB64C404D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27226EB-5DF9-AAC0-4A61-87693ADEA65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F68548-7A33-4D15-A407-A42BC9A8705F}" type="datetimeFigureOut">
              <a:rPr lang="en-GB" smtClean="0"/>
              <a:t>21/01/2026</a:t>
            </a:fld>
            <a:endParaRPr lang="en-GB"/>
          </a:p>
        </p:txBody>
      </p:sp>
      <p:sp>
        <p:nvSpPr>
          <p:cNvPr id="5" name="Footer Placeholder 4">
            <a:extLst>
              <a:ext uri="{FF2B5EF4-FFF2-40B4-BE49-F238E27FC236}">
                <a16:creationId xmlns:a16="http://schemas.microsoft.com/office/drawing/2014/main" id="{D6A317FE-1755-A983-76FC-40F20C2FD69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429D2AD3-3148-6039-6539-E295A38583C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40393B-D931-42D2-92B3-04A1FAEA8993}" type="slidenum">
              <a:rPr lang="en-GB" smtClean="0"/>
              <a:t>‹#›</a:t>
            </a:fld>
            <a:endParaRPr lang="en-GB"/>
          </a:p>
        </p:txBody>
      </p:sp>
    </p:spTree>
    <p:extLst>
      <p:ext uri="{BB962C8B-B14F-4D97-AF65-F5344CB8AC3E}">
        <p14:creationId xmlns:p14="http://schemas.microsoft.com/office/powerpoint/2010/main" val="4510126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hyperlink" Target="https://forms.office.com/Pages/ResponsePage.aspx?id=KXI8YMEiwUOjgEvkVqYFjsqqRugkSxNLsNDyMI4WsoRUQzVCT1RSRFhKQ1lMWkxXSVVCQUUwOVY2MC4u" TargetMode="Externa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microsoft.com/office/2007/relationships/diagramDrawing" Target="../diagrams/drawing8.xml"/><Relationship Id="rId3" Type="http://schemas.openxmlformats.org/officeDocument/2006/relationships/image" Target="../media/image2.png"/><Relationship Id="rId7" Type="http://schemas.openxmlformats.org/officeDocument/2006/relationships/diagramColors" Target="../diagrams/colors8.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8.xml"/><Relationship Id="rId5" Type="http://schemas.openxmlformats.org/officeDocument/2006/relationships/diagramLayout" Target="../diagrams/layout8.xml"/><Relationship Id="rId4" Type="http://schemas.openxmlformats.org/officeDocument/2006/relationships/diagramData" Target="../diagrams/data8.xml"/><Relationship Id="rId9" Type="http://schemas.openxmlformats.org/officeDocument/2006/relationships/image" Target="../media/image5.png"/></Relationships>
</file>

<file path=ppt/slides/_rels/slide11.xml.rels><?xml version="1.0" encoding="UTF-8" standalone="yes"?>
<Relationships xmlns="http://schemas.openxmlformats.org/package/2006/relationships"><Relationship Id="rId8" Type="http://schemas.microsoft.com/office/2007/relationships/diagramDrawing" Target="../diagrams/drawing9.xml"/><Relationship Id="rId3" Type="http://schemas.openxmlformats.org/officeDocument/2006/relationships/image" Target="../media/image2.png"/><Relationship Id="rId7" Type="http://schemas.openxmlformats.org/officeDocument/2006/relationships/diagramColors" Target="../diagrams/colors9.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9.xml"/><Relationship Id="rId5" Type="http://schemas.openxmlformats.org/officeDocument/2006/relationships/diagramLayout" Target="../diagrams/layout9.xml"/><Relationship Id="rId4" Type="http://schemas.openxmlformats.org/officeDocument/2006/relationships/diagramData" Target="../diagrams/data9.xml"/><Relationship Id="rId9" Type="http://schemas.openxmlformats.org/officeDocument/2006/relationships/image" Target="../media/image5.png"/></Relationships>
</file>

<file path=ppt/slides/_rels/slide12.xml.rels><?xml version="1.0" encoding="UTF-8" standalone="yes"?>
<Relationships xmlns="http://schemas.openxmlformats.org/package/2006/relationships"><Relationship Id="rId8" Type="http://schemas.microsoft.com/office/2007/relationships/diagramDrawing" Target="../diagrams/drawing10.xml"/><Relationship Id="rId3" Type="http://schemas.openxmlformats.org/officeDocument/2006/relationships/image" Target="../media/image2.png"/><Relationship Id="rId7" Type="http://schemas.openxmlformats.org/officeDocument/2006/relationships/diagramColors" Target="../diagrams/colors10.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10.xml"/><Relationship Id="rId5" Type="http://schemas.openxmlformats.org/officeDocument/2006/relationships/diagramLayout" Target="../diagrams/layout10.xml"/><Relationship Id="rId4" Type="http://schemas.openxmlformats.org/officeDocument/2006/relationships/diagramData" Target="../diagrams/data10.xml"/><Relationship Id="rId9" Type="http://schemas.openxmlformats.org/officeDocument/2006/relationships/image" Target="../media/image5.png"/></Relationships>
</file>

<file path=ppt/slides/_rels/slide13.xml.rels><?xml version="1.0" encoding="UTF-8" standalone="yes"?>
<Relationships xmlns="http://schemas.openxmlformats.org/package/2006/relationships"><Relationship Id="rId8" Type="http://schemas.microsoft.com/office/2007/relationships/diagramDrawing" Target="../diagrams/drawing11.xml"/><Relationship Id="rId3" Type="http://schemas.openxmlformats.org/officeDocument/2006/relationships/image" Target="../media/image2.png"/><Relationship Id="rId7" Type="http://schemas.openxmlformats.org/officeDocument/2006/relationships/diagramColors" Target="../diagrams/colors11.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11.xml"/><Relationship Id="rId5" Type="http://schemas.openxmlformats.org/officeDocument/2006/relationships/diagramLayout" Target="../diagrams/layout11.xml"/><Relationship Id="rId4" Type="http://schemas.openxmlformats.org/officeDocument/2006/relationships/diagramData" Target="../diagrams/data11.xml"/><Relationship Id="rId9" Type="http://schemas.openxmlformats.org/officeDocument/2006/relationships/image" Target="../media/image5.png"/></Relationships>
</file>

<file path=ppt/slides/_rels/slide14.xml.rels><?xml version="1.0" encoding="UTF-8" standalone="yes"?>
<Relationships xmlns="http://schemas.openxmlformats.org/package/2006/relationships"><Relationship Id="rId8" Type="http://schemas.microsoft.com/office/2007/relationships/diagramDrawing" Target="../diagrams/drawing12.xml"/><Relationship Id="rId3" Type="http://schemas.openxmlformats.org/officeDocument/2006/relationships/image" Target="../media/image2.png"/><Relationship Id="rId7" Type="http://schemas.openxmlformats.org/officeDocument/2006/relationships/diagramColors" Target="../diagrams/colors12.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12.xml"/><Relationship Id="rId5" Type="http://schemas.openxmlformats.org/officeDocument/2006/relationships/diagramLayout" Target="../diagrams/layout12.xml"/><Relationship Id="rId4" Type="http://schemas.openxmlformats.org/officeDocument/2006/relationships/diagramData" Target="../diagrams/data12.xml"/><Relationship Id="rId9" Type="http://schemas.openxmlformats.org/officeDocument/2006/relationships/image" Target="../media/image5.png"/></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11.png"/><Relationship Id="rId4" Type="http://schemas.openxmlformats.org/officeDocument/2006/relationships/image" Target="../media/image7.png"/></Relationships>
</file>

<file path=ppt/slides/_rels/slide2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11.png"/><Relationship Id="rId4" Type="http://schemas.openxmlformats.org/officeDocument/2006/relationships/image" Target="../media/image12.png"/></Relationships>
</file>

<file path=ppt/slides/_rels/slide2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11.png"/><Relationship Id="rId4" Type="http://schemas.openxmlformats.org/officeDocument/2006/relationships/image" Target="../media/image6.png"/></Relationships>
</file>

<file path=ppt/slides/_rels/slide2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11.png"/><Relationship Id="rId4" Type="http://schemas.openxmlformats.org/officeDocument/2006/relationships/image" Target="../media/image13.png"/></Relationships>
</file>

<file path=ppt/slides/_rels/slide3.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2.png"/><Relationship Id="rId7" Type="http://schemas.openxmlformats.org/officeDocument/2006/relationships/diagramColors" Target="../diagrams/colors1.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5.png"/></Relationships>
</file>

<file path=ppt/slides/_rels/slide3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11.png"/><Relationship Id="rId4" Type="http://schemas.openxmlformats.org/officeDocument/2006/relationships/image" Target="../media/image8.png"/></Relationships>
</file>

<file path=ppt/slides/_rels/slide3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11.png"/><Relationship Id="rId4" Type="http://schemas.openxmlformats.org/officeDocument/2006/relationships/image" Target="../media/image13.png"/></Relationships>
</file>

<file path=ppt/slides/_rels/slide3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11.png"/><Relationship Id="rId4" Type="http://schemas.openxmlformats.org/officeDocument/2006/relationships/image" Target="../media/image7.png"/></Relationships>
</file>

<file path=ppt/slides/_rels/slide3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11.png"/><Relationship Id="rId4" Type="http://schemas.openxmlformats.org/officeDocument/2006/relationships/image" Target="../media/image12.png"/></Relationships>
</file>

<file path=ppt/slides/_rels/slide3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11.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2.png"/><Relationship Id="rId7" Type="http://schemas.openxmlformats.org/officeDocument/2006/relationships/diagramColors" Target="../diagrams/colors2.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 Id="rId9" Type="http://schemas.openxmlformats.org/officeDocument/2006/relationships/image" Target="../media/image5.png"/></Relationships>
</file>

<file path=ppt/slides/_rels/slide4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11.png"/><Relationship Id="rId4" Type="http://schemas.openxmlformats.org/officeDocument/2006/relationships/image" Target="../media/image8.png"/></Relationships>
</file>

<file path=ppt/slides/_rels/slide4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hyperlink" Target="https://forms.office.com/Pages/ResponsePage.aspx?id=KXI8YMEiwUOjgEvkVqYFjsqqRugkSxNLsNDyMI4WsoRUQUM5SjFDTThIV1EyR08zUzg4V0NCNkYxWC4u" TargetMode="External"/><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diagramColors" Target="../diagrams/colors3.xml"/><Relationship Id="rId3" Type="http://schemas.openxmlformats.org/officeDocument/2006/relationships/image" Target="../media/image1.png"/><Relationship Id="rId7" Type="http://schemas.openxmlformats.org/officeDocument/2006/relationships/diagramQuickStyle" Target="../diagrams/quickStyle3.xm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diagramLayout" Target="../diagrams/layout3.xml"/><Relationship Id="rId5" Type="http://schemas.openxmlformats.org/officeDocument/2006/relationships/diagramData" Target="../diagrams/data3.xml"/><Relationship Id="rId10" Type="http://schemas.openxmlformats.org/officeDocument/2006/relationships/image" Target="../media/image5.png"/><Relationship Id="rId4" Type="http://schemas.openxmlformats.org/officeDocument/2006/relationships/image" Target="../media/image2.png"/><Relationship Id="rId9" Type="http://schemas.microsoft.com/office/2007/relationships/diagramDrawing" Target="../diagrams/drawing3.xml"/></Relationships>
</file>

<file path=ppt/slides/_rels/slide6.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2.png"/><Relationship Id="rId7" Type="http://schemas.openxmlformats.org/officeDocument/2006/relationships/diagramColors" Target="../diagrams/colors4.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 Id="rId9" Type="http://schemas.openxmlformats.org/officeDocument/2006/relationships/image" Target="../media/image5.png"/></Relationships>
</file>

<file path=ppt/slides/_rels/slide7.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2.png"/><Relationship Id="rId7" Type="http://schemas.openxmlformats.org/officeDocument/2006/relationships/diagramColors" Target="../diagrams/colors5.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 Id="rId9" Type="http://schemas.openxmlformats.org/officeDocument/2006/relationships/image" Target="../media/image5.png"/></Relationships>
</file>

<file path=ppt/slides/_rels/slide8.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image" Target="../media/image2.png"/><Relationship Id="rId7" Type="http://schemas.openxmlformats.org/officeDocument/2006/relationships/diagramColors" Target="../diagrams/colors6.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 Id="rId9" Type="http://schemas.openxmlformats.org/officeDocument/2006/relationships/image" Target="../media/image5.png"/></Relationships>
</file>

<file path=ppt/slides/_rels/slide9.xml.rels><?xml version="1.0" encoding="UTF-8" standalone="yes"?>
<Relationships xmlns="http://schemas.openxmlformats.org/package/2006/relationships"><Relationship Id="rId8" Type="http://schemas.microsoft.com/office/2007/relationships/diagramDrawing" Target="../diagrams/drawing7.xml"/><Relationship Id="rId3" Type="http://schemas.openxmlformats.org/officeDocument/2006/relationships/image" Target="../media/image2.png"/><Relationship Id="rId7" Type="http://schemas.openxmlformats.org/officeDocument/2006/relationships/diagramColors" Target="../diagrams/colors7.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7.xml"/><Relationship Id="rId5" Type="http://schemas.openxmlformats.org/officeDocument/2006/relationships/diagramLayout" Target="../diagrams/layout7.xml"/><Relationship Id="rId4" Type="http://schemas.openxmlformats.org/officeDocument/2006/relationships/diagramData" Target="../diagrams/data7.xml"/><Relationship Id="rId9"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Shape&#10;&#10;Description automatically generated">
            <a:extLst>
              <a:ext uri="{FF2B5EF4-FFF2-40B4-BE49-F238E27FC236}">
                <a16:creationId xmlns:a16="http://schemas.microsoft.com/office/drawing/2014/main" id="{332EBE01-C8BC-4A32-6162-0F795050A69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9" name="Picture 8" descr="A picture containing flag&#10;&#10;Description automatically generated">
            <a:extLst>
              <a:ext uri="{FF2B5EF4-FFF2-40B4-BE49-F238E27FC236}">
                <a16:creationId xmlns:a16="http://schemas.microsoft.com/office/drawing/2014/main" id="{71202639-3684-CFDB-09B0-57EB45083C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A7068F54-0B61-7969-2B64-A078307DFD38}"/>
              </a:ext>
            </a:extLst>
          </p:cNvPr>
          <p:cNvSpPr>
            <a:spLocks noGrp="1"/>
          </p:cNvSpPr>
          <p:nvPr>
            <p:ph type="title"/>
          </p:nvPr>
        </p:nvSpPr>
        <p:spPr>
          <a:xfrm>
            <a:off x="215153" y="141596"/>
            <a:ext cx="11681012" cy="1325563"/>
          </a:xfrm>
          <a:prstGeom prst="roundRect">
            <a:avLst/>
          </a:prstGeom>
          <a:solidFill>
            <a:srgbClr val="7030A0"/>
          </a:solidFill>
        </p:spPr>
        <p:txBody>
          <a:bodyPr/>
          <a:lstStyle/>
          <a:p>
            <a:r>
              <a:rPr lang="en-GB" b="1" dirty="0">
                <a:solidFill>
                  <a:schemeClr val="bg1"/>
                </a:solidFill>
              </a:rPr>
              <a:t> How to Use this PowerPoint</a:t>
            </a:r>
          </a:p>
        </p:txBody>
      </p:sp>
      <p:sp>
        <p:nvSpPr>
          <p:cNvPr id="3" name="Content Placeholder 2">
            <a:extLst>
              <a:ext uri="{FF2B5EF4-FFF2-40B4-BE49-F238E27FC236}">
                <a16:creationId xmlns:a16="http://schemas.microsoft.com/office/drawing/2014/main" id="{44216E9B-A822-3D56-CF7F-CACC9AF5905C}"/>
              </a:ext>
            </a:extLst>
          </p:cNvPr>
          <p:cNvSpPr>
            <a:spLocks noGrp="1"/>
          </p:cNvSpPr>
          <p:nvPr>
            <p:ph idx="1"/>
          </p:nvPr>
        </p:nvSpPr>
        <p:spPr>
          <a:xfrm>
            <a:off x="215153" y="1679205"/>
            <a:ext cx="11681012" cy="3498029"/>
          </a:xfrm>
          <a:prstGeom prst="roundRect">
            <a:avLst>
              <a:gd name="adj" fmla="val 9121"/>
            </a:avLst>
          </a:prstGeom>
          <a:solidFill>
            <a:srgbClr val="EF8023"/>
          </a:solidFill>
        </p:spPr>
        <p:txBody>
          <a:bodyPr lIns="360000" tIns="216000" rIns="360000" bIns="144000" anchor="ctr">
            <a:noAutofit/>
          </a:bodyPr>
          <a:lstStyle/>
          <a:p>
            <a:pPr marL="0" indent="0" algn="ctr">
              <a:buNone/>
            </a:pPr>
            <a:r>
              <a:rPr lang="en-GB" dirty="0">
                <a:solidFill>
                  <a:schemeClr val="bg1"/>
                </a:solidFill>
              </a:rPr>
              <a:t>These slides have been designed to be used in PowerPoint as a </a:t>
            </a:r>
            <a:r>
              <a:rPr lang="en-GB" i="1" u="sng" dirty="0">
                <a:solidFill>
                  <a:schemeClr val="bg1"/>
                </a:solidFill>
              </a:rPr>
              <a:t>Slide Show. </a:t>
            </a:r>
            <a:r>
              <a:rPr lang="en-GB" dirty="0">
                <a:solidFill>
                  <a:schemeClr val="bg1"/>
                </a:solidFill>
              </a:rPr>
              <a:t>There are text and images that will overlap and cause confusion, if used in desktop mode. </a:t>
            </a:r>
          </a:p>
          <a:p>
            <a:pPr marL="0" indent="0" algn="ctr">
              <a:buNone/>
            </a:pPr>
            <a:endParaRPr lang="en-GB" i="1" u="sng" dirty="0">
              <a:solidFill>
                <a:schemeClr val="bg1"/>
              </a:solidFill>
            </a:endParaRPr>
          </a:p>
          <a:p>
            <a:pPr marL="0" indent="0" algn="ctr">
              <a:buNone/>
            </a:pPr>
            <a:r>
              <a:rPr lang="en-GB" i="1" dirty="0">
                <a:solidFill>
                  <a:schemeClr val="bg1"/>
                </a:solidFill>
              </a:rPr>
              <a:t>To open this </a:t>
            </a:r>
            <a:r>
              <a:rPr lang="en-GB" i="1" u="sng" dirty="0">
                <a:solidFill>
                  <a:schemeClr val="bg1"/>
                </a:solidFill>
              </a:rPr>
              <a:t>in Slide Show mode,</a:t>
            </a:r>
            <a:r>
              <a:rPr lang="en-GB" i="1" dirty="0">
                <a:solidFill>
                  <a:schemeClr val="bg1"/>
                </a:solidFill>
              </a:rPr>
              <a:t> please click </a:t>
            </a:r>
            <a:r>
              <a:rPr lang="en-GB" i="1" u="sng" dirty="0">
                <a:solidFill>
                  <a:schemeClr val="bg1"/>
                </a:solidFill>
              </a:rPr>
              <a:t>“Slide Show” </a:t>
            </a:r>
            <a:r>
              <a:rPr lang="en-GB" i="1" dirty="0">
                <a:solidFill>
                  <a:schemeClr val="bg1"/>
                </a:solidFill>
              </a:rPr>
              <a:t>on the menu above and then </a:t>
            </a:r>
            <a:r>
              <a:rPr lang="en-GB" i="1" u="sng" dirty="0">
                <a:solidFill>
                  <a:schemeClr val="bg1"/>
                </a:solidFill>
              </a:rPr>
              <a:t>“From Beginning”. </a:t>
            </a:r>
          </a:p>
        </p:txBody>
      </p:sp>
      <p:pic>
        <p:nvPicPr>
          <p:cNvPr id="6" name="Picture 5" descr="A picture containing logo&#10;&#10;Description automatically generated">
            <a:extLst>
              <a:ext uri="{FF2B5EF4-FFF2-40B4-BE49-F238E27FC236}">
                <a16:creationId xmlns:a16="http://schemas.microsoft.com/office/drawing/2014/main" id="{5E548DCA-B3A8-EBC4-5FC1-B72999372C4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499156" y="413622"/>
            <a:ext cx="2092311" cy="739911"/>
          </a:xfrm>
          <a:prstGeom prst="rect">
            <a:avLst/>
          </a:prstGeom>
        </p:spPr>
      </p:pic>
      <p:sp>
        <p:nvSpPr>
          <p:cNvPr id="4" name="Rectangle: Rounded Corners 3">
            <a:hlinkClick r:id="rId5"/>
            <a:extLst>
              <a:ext uri="{FF2B5EF4-FFF2-40B4-BE49-F238E27FC236}">
                <a16:creationId xmlns:a16="http://schemas.microsoft.com/office/drawing/2014/main" id="{6B0D9DF3-0FDA-8A95-065D-04DA63B249D3}"/>
              </a:ext>
            </a:extLst>
          </p:cNvPr>
          <p:cNvSpPr/>
          <p:nvPr/>
        </p:nvSpPr>
        <p:spPr>
          <a:xfrm>
            <a:off x="7880423" y="5420411"/>
            <a:ext cx="2471383" cy="1159496"/>
          </a:xfrm>
          <a:prstGeom prst="roundRect">
            <a:avLst/>
          </a:prstGeom>
          <a:solidFill>
            <a:srgbClr val="00B05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Click here to give feedback.</a:t>
            </a:r>
            <a:endParaRPr lang="en-GB" sz="800" b="1" dirty="0">
              <a:solidFill>
                <a:schemeClr val="bg1"/>
              </a:solidFill>
            </a:endParaRPr>
          </a:p>
        </p:txBody>
      </p:sp>
      <p:sp>
        <p:nvSpPr>
          <p:cNvPr id="5" name="Content Placeholder 2">
            <a:extLst>
              <a:ext uri="{FF2B5EF4-FFF2-40B4-BE49-F238E27FC236}">
                <a16:creationId xmlns:a16="http://schemas.microsoft.com/office/drawing/2014/main" id="{843B1764-6929-F627-BD27-65A4E477CABF}"/>
              </a:ext>
            </a:extLst>
          </p:cNvPr>
          <p:cNvSpPr txBox="1">
            <a:spLocks/>
          </p:cNvSpPr>
          <p:nvPr/>
        </p:nvSpPr>
        <p:spPr>
          <a:xfrm>
            <a:off x="215153" y="5420411"/>
            <a:ext cx="7477079" cy="1159496"/>
          </a:xfrm>
          <a:prstGeom prst="roundRect">
            <a:avLst/>
          </a:prstGeom>
          <a:solidFill>
            <a:srgbClr val="00B050"/>
          </a:solidFill>
        </p:spPr>
        <p:txBody>
          <a:bodyPr vert="horz" lIns="360000" tIns="216000" rIns="360000" bIns="144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400" dirty="0">
                <a:solidFill>
                  <a:schemeClr val="bg1"/>
                </a:solidFill>
              </a:rPr>
              <a:t>We love hearing from teachers. If you have feedback on Emile,  please let us know.</a:t>
            </a:r>
          </a:p>
        </p:txBody>
      </p:sp>
      <p:pic>
        <p:nvPicPr>
          <p:cNvPr id="7" name="Picture 6">
            <a:extLst>
              <a:ext uri="{FF2B5EF4-FFF2-40B4-BE49-F238E27FC236}">
                <a16:creationId xmlns:a16="http://schemas.microsoft.com/office/drawing/2014/main" id="{026BD469-6B04-F5DB-A69B-B47A26DAEE7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03922" y="4163324"/>
            <a:ext cx="2079213" cy="2553080"/>
          </a:xfrm>
          <a:prstGeom prst="rect">
            <a:avLst/>
          </a:prstGeom>
        </p:spPr>
      </p:pic>
    </p:spTree>
    <p:extLst>
      <p:ext uri="{BB962C8B-B14F-4D97-AF65-F5344CB8AC3E}">
        <p14:creationId xmlns:p14="http://schemas.microsoft.com/office/powerpoint/2010/main" val="27557179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3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3000" fill="hold"/>
                                        <p:tgtEl>
                                          <p:spTgt spid="7"/>
                                        </p:tgtEl>
                                        <p:attrNameLst>
                                          <p:attrName>ppt_x</p:attrName>
                                        </p:attrNameLst>
                                      </p:cBhvr>
                                      <p:tavLst>
                                        <p:tav tm="0">
                                          <p:val>
                                            <p:strVal val="1+#ppt_w/2"/>
                                          </p:val>
                                        </p:tav>
                                        <p:tav tm="100000">
                                          <p:val>
                                            <p:strVal val="#ppt_x"/>
                                          </p:val>
                                        </p:tav>
                                      </p:tavLst>
                                    </p:anim>
                                    <p:anim calcmode="lin" valueType="num">
                                      <p:cBhvr additive="base">
                                        <p:cTn id="13" dur="3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840ED0-2488-B763-8BF0-5F4379527883}"/>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63BF0CB2-E108-3DE9-A110-A5143400C80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B117A85D-5851-8ADE-F299-150EDEDA019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B33C4E3C-1B34-A117-52CD-111734EAD1CF}"/>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B7152A40-EBF7-6327-8051-27630D18B686}"/>
              </a:ext>
            </a:extLst>
          </p:cNvPr>
          <p:cNvGraphicFramePr/>
          <p:nvPr/>
        </p:nvGraphicFramePr>
        <p:xfrm>
          <a:off x="1601469" y="-59531"/>
          <a:ext cx="9952356" cy="539115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1179B96F-44AC-CB09-EA51-6CE0C7B1B319}"/>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75655"/>
            <a:ext cx="3876675" cy="3267075"/>
          </a:xfrm>
          <a:prstGeom prst="rect">
            <a:avLst/>
          </a:prstGeom>
        </p:spPr>
      </p:pic>
      <p:sp>
        <p:nvSpPr>
          <p:cNvPr id="7" name="TextBox 6">
            <a:extLst>
              <a:ext uri="{FF2B5EF4-FFF2-40B4-BE49-F238E27FC236}">
                <a16:creationId xmlns:a16="http://schemas.microsoft.com/office/drawing/2014/main" id="{BB75D084-0A16-0B37-FE5E-5E53CD9B2BCE}"/>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Under Noun Phrases, we have some more terms and categories. </a:t>
            </a:r>
          </a:p>
          <a:p>
            <a:pPr algn="ctr"/>
            <a:endParaRPr lang="en-GB" sz="2400" dirty="0"/>
          </a:p>
          <a:p>
            <a:pPr algn="ctr"/>
            <a:r>
              <a:rPr lang="en-GB" sz="2400" dirty="0"/>
              <a:t>Can anyone remember what these words do?</a:t>
            </a:r>
          </a:p>
        </p:txBody>
      </p:sp>
    </p:spTree>
    <p:extLst>
      <p:ext uri="{BB962C8B-B14F-4D97-AF65-F5344CB8AC3E}">
        <p14:creationId xmlns:p14="http://schemas.microsoft.com/office/powerpoint/2010/main" val="209945498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D43A7A-02D4-9800-F193-36EFCB6EA2B2}"/>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8F67BC44-A68C-9637-D6BC-44717D56965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DD580640-087F-71A4-E318-BF3378C075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18AD5CB4-6850-1EF3-6F09-7F1A63A75C57}"/>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429F9BF4-5694-E4E7-C5B5-42B4B1901302}"/>
              </a:ext>
            </a:extLst>
          </p:cNvPr>
          <p:cNvGraphicFramePr/>
          <p:nvPr>
            <p:extLst>
              <p:ext uri="{D42A27DB-BD31-4B8C-83A1-F6EECF244321}">
                <p14:modId xmlns:p14="http://schemas.microsoft.com/office/powerpoint/2010/main" val="3294157582"/>
              </p:ext>
            </p:extLst>
          </p:nvPr>
        </p:nvGraphicFramePr>
        <p:xfrm>
          <a:off x="1601469" y="-59531"/>
          <a:ext cx="9952356" cy="539115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4F71EA5-9B82-DE0D-0176-99045AF9AA91}"/>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75655"/>
            <a:ext cx="3876675" cy="3267075"/>
          </a:xfrm>
          <a:prstGeom prst="rect">
            <a:avLst/>
          </a:prstGeom>
        </p:spPr>
      </p:pic>
      <p:sp>
        <p:nvSpPr>
          <p:cNvPr id="7" name="TextBox 6">
            <a:extLst>
              <a:ext uri="{FF2B5EF4-FFF2-40B4-BE49-F238E27FC236}">
                <a16:creationId xmlns:a16="http://schemas.microsoft.com/office/drawing/2014/main" id="{2DF342C4-C30A-EC54-A47B-0F3F1486A249}"/>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Under Noun Phrases, we have some more terms and categories. </a:t>
            </a:r>
          </a:p>
          <a:p>
            <a:pPr algn="ctr"/>
            <a:endParaRPr lang="en-GB" sz="2400" dirty="0"/>
          </a:p>
          <a:p>
            <a:pPr algn="ctr"/>
            <a:r>
              <a:rPr lang="en-GB" sz="2400" dirty="0"/>
              <a:t>Can anyone remember what these words do?</a:t>
            </a:r>
          </a:p>
        </p:txBody>
      </p:sp>
    </p:spTree>
    <p:extLst>
      <p:ext uri="{BB962C8B-B14F-4D97-AF65-F5344CB8AC3E}">
        <p14:creationId xmlns:p14="http://schemas.microsoft.com/office/powerpoint/2010/main" val="351598995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E7016C-42AB-2594-DF52-B572861687E9}"/>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1CD46607-B3CD-46BE-9014-2827853C47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F3B10764-D9B2-C161-ABB0-E2EC4436B5E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D378C2FC-27D3-46EC-0087-670F5AEE707A}"/>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465A9341-D4BB-FBC3-ECD4-C423A1AF7F33}"/>
              </a:ext>
            </a:extLst>
          </p:cNvPr>
          <p:cNvGraphicFramePr/>
          <p:nvPr/>
        </p:nvGraphicFramePr>
        <p:xfrm>
          <a:off x="1601469" y="-59531"/>
          <a:ext cx="9952356" cy="539115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E8038287-DA1E-41BC-841C-C2ACC696946C}"/>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75655"/>
            <a:ext cx="3876675" cy="3267075"/>
          </a:xfrm>
          <a:prstGeom prst="rect">
            <a:avLst/>
          </a:prstGeom>
        </p:spPr>
      </p:pic>
      <p:sp>
        <p:nvSpPr>
          <p:cNvPr id="7" name="TextBox 6">
            <a:extLst>
              <a:ext uri="{FF2B5EF4-FFF2-40B4-BE49-F238E27FC236}">
                <a16:creationId xmlns:a16="http://schemas.microsoft.com/office/drawing/2014/main" id="{76DD05AE-8CAE-0050-258C-E2052DA15E42}"/>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Under Noun Phrases, we have some more terms and categories. </a:t>
            </a:r>
          </a:p>
          <a:p>
            <a:pPr algn="ctr"/>
            <a:endParaRPr lang="en-GB" sz="2400" dirty="0"/>
          </a:p>
          <a:p>
            <a:pPr algn="ctr"/>
            <a:r>
              <a:rPr lang="en-GB" sz="2400" dirty="0"/>
              <a:t>Can anyone remember what these words do?</a:t>
            </a:r>
          </a:p>
        </p:txBody>
      </p:sp>
    </p:spTree>
    <p:extLst>
      <p:ext uri="{BB962C8B-B14F-4D97-AF65-F5344CB8AC3E}">
        <p14:creationId xmlns:p14="http://schemas.microsoft.com/office/powerpoint/2010/main" val="116933745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023B4E-4D42-22DE-9EF5-C0C33F7FFDCE}"/>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386B4032-BF6D-CED4-E2A3-D98AD78624B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E38ECECB-3517-3818-3159-DD346EB338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C8969894-280D-7FD0-B365-FAC770349A71}"/>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14967915-65A1-F6CD-7596-AE17F4632C21}"/>
              </a:ext>
            </a:extLst>
          </p:cNvPr>
          <p:cNvGraphicFramePr/>
          <p:nvPr/>
        </p:nvGraphicFramePr>
        <p:xfrm>
          <a:off x="1601469" y="-59531"/>
          <a:ext cx="9952356" cy="539115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28A28A9F-6B88-A5B8-CABC-2738A3D8B386}"/>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75655"/>
            <a:ext cx="3876675" cy="3267075"/>
          </a:xfrm>
          <a:prstGeom prst="rect">
            <a:avLst/>
          </a:prstGeom>
        </p:spPr>
      </p:pic>
      <p:sp>
        <p:nvSpPr>
          <p:cNvPr id="7" name="TextBox 6">
            <a:extLst>
              <a:ext uri="{FF2B5EF4-FFF2-40B4-BE49-F238E27FC236}">
                <a16:creationId xmlns:a16="http://schemas.microsoft.com/office/drawing/2014/main" id="{2DA8DCAE-458A-0733-7C15-3A766D1AA1A7}"/>
              </a:ext>
            </a:extLst>
          </p:cNvPr>
          <p:cNvSpPr txBox="1"/>
          <p:nvPr/>
        </p:nvSpPr>
        <p:spPr>
          <a:xfrm>
            <a:off x="3191509" y="4383718"/>
            <a:ext cx="7153275" cy="1569660"/>
          </a:xfrm>
          <a:prstGeom prst="rect">
            <a:avLst/>
          </a:prstGeom>
          <a:noFill/>
        </p:spPr>
        <p:txBody>
          <a:bodyPr wrap="square" rtlCol="0">
            <a:spAutoFit/>
          </a:bodyPr>
          <a:lstStyle/>
          <a:p>
            <a:pPr algn="ctr"/>
            <a:r>
              <a:rPr lang="en-GB" sz="2400" dirty="0"/>
              <a:t>There are, lots of different types of determiners!</a:t>
            </a:r>
          </a:p>
          <a:p>
            <a:pPr algn="ctr"/>
            <a:endParaRPr lang="en-GB" sz="2400" dirty="0"/>
          </a:p>
          <a:p>
            <a:pPr algn="ctr"/>
            <a:r>
              <a:rPr lang="en-GB" sz="2400" dirty="0"/>
              <a:t>We have already met the indefinite articles (an/an) and definite article (the). </a:t>
            </a:r>
          </a:p>
        </p:txBody>
      </p:sp>
    </p:spTree>
    <p:extLst>
      <p:ext uri="{BB962C8B-B14F-4D97-AF65-F5344CB8AC3E}">
        <p14:creationId xmlns:p14="http://schemas.microsoft.com/office/powerpoint/2010/main" val="127258468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03D504-F269-2074-C976-71BD71638377}"/>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03258855-C6B9-1138-6C60-156ECB82504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7DB39CE4-016A-441D-50B8-78418285BF1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699412B8-3B33-33BE-CB1A-895F8E66FF71}"/>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C9BF0BA4-4C18-264B-BC46-BEE037AB26CE}"/>
              </a:ext>
            </a:extLst>
          </p:cNvPr>
          <p:cNvGraphicFramePr/>
          <p:nvPr>
            <p:extLst>
              <p:ext uri="{D42A27DB-BD31-4B8C-83A1-F6EECF244321}">
                <p14:modId xmlns:p14="http://schemas.microsoft.com/office/powerpoint/2010/main" val="2642844415"/>
              </p:ext>
            </p:extLst>
          </p:nvPr>
        </p:nvGraphicFramePr>
        <p:xfrm>
          <a:off x="750994" y="243075"/>
          <a:ext cx="10906125" cy="481965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0158AF55-3CFE-B34E-5D07-D492F9F8DA90}"/>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1" y="4924226"/>
            <a:ext cx="2276474" cy="1918503"/>
          </a:xfrm>
          <a:prstGeom prst="rect">
            <a:avLst/>
          </a:prstGeom>
        </p:spPr>
      </p:pic>
      <p:sp>
        <p:nvSpPr>
          <p:cNvPr id="9" name="TextBox 8">
            <a:extLst>
              <a:ext uri="{FF2B5EF4-FFF2-40B4-BE49-F238E27FC236}">
                <a16:creationId xmlns:a16="http://schemas.microsoft.com/office/drawing/2014/main" id="{382025BA-B47E-5C41-CBEE-B63B9D2EA842}"/>
              </a:ext>
            </a:extLst>
          </p:cNvPr>
          <p:cNvSpPr txBox="1"/>
          <p:nvPr/>
        </p:nvSpPr>
        <p:spPr>
          <a:xfrm>
            <a:off x="5272409" y="3471208"/>
            <a:ext cx="6384710" cy="830997"/>
          </a:xfrm>
          <a:prstGeom prst="rect">
            <a:avLst/>
          </a:prstGeom>
          <a:noFill/>
        </p:spPr>
        <p:txBody>
          <a:bodyPr wrap="square" rtlCol="0">
            <a:spAutoFit/>
          </a:bodyPr>
          <a:lstStyle/>
          <a:p>
            <a:pPr algn="ctr"/>
            <a:r>
              <a:rPr lang="en-GB" sz="2400" dirty="0"/>
              <a:t>Can you think of a noun and add these determiners? </a:t>
            </a:r>
          </a:p>
        </p:txBody>
      </p:sp>
      <p:sp>
        <p:nvSpPr>
          <p:cNvPr id="10" name="TextBox 9">
            <a:extLst>
              <a:ext uri="{FF2B5EF4-FFF2-40B4-BE49-F238E27FC236}">
                <a16:creationId xmlns:a16="http://schemas.microsoft.com/office/drawing/2014/main" id="{F47C641F-0579-0712-C92E-854015C06DF3}"/>
              </a:ext>
            </a:extLst>
          </p:cNvPr>
          <p:cNvSpPr txBox="1"/>
          <p:nvPr/>
        </p:nvSpPr>
        <p:spPr>
          <a:xfrm>
            <a:off x="635216" y="4822278"/>
            <a:ext cx="11258550" cy="461665"/>
          </a:xfrm>
          <a:prstGeom prst="rect">
            <a:avLst/>
          </a:prstGeom>
          <a:noFill/>
        </p:spPr>
        <p:txBody>
          <a:bodyPr wrap="square" rtlCol="0">
            <a:spAutoFit/>
          </a:bodyPr>
          <a:lstStyle/>
          <a:p>
            <a:pPr algn="ctr"/>
            <a:r>
              <a:rPr lang="en-GB" sz="2400" dirty="0"/>
              <a:t>For example, “the dog”, “this dog”, “my dog”, “any dog”, and “one dog”. </a:t>
            </a:r>
          </a:p>
        </p:txBody>
      </p:sp>
      <p:sp>
        <p:nvSpPr>
          <p:cNvPr id="11" name="TextBox 10">
            <a:extLst>
              <a:ext uri="{FF2B5EF4-FFF2-40B4-BE49-F238E27FC236}">
                <a16:creationId xmlns:a16="http://schemas.microsoft.com/office/drawing/2014/main" id="{5B6CE4FA-1527-8245-996D-26BF3CF3F17D}"/>
              </a:ext>
            </a:extLst>
          </p:cNvPr>
          <p:cNvSpPr txBox="1"/>
          <p:nvPr/>
        </p:nvSpPr>
        <p:spPr>
          <a:xfrm>
            <a:off x="574781" y="5568676"/>
            <a:ext cx="11258550" cy="461665"/>
          </a:xfrm>
          <a:prstGeom prst="rect">
            <a:avLst/>
          </a:prstGeom>
          <a:noFill/>
        </p:spPr>
        <p:txBody>
          <a:bodyPr wrap="square" rtlCol="0">
            <a:spAutoFit/>
          </a:bodyPr>
          <a:lstStyle/>
          <a:p>
            <a:pPr algn="ctr"/>
            <a:r>
              <a:rPr lang="en-GB" sz="2400" dirty="0"/>
              <a:t>Can you see how determiner tells you about the noun?</a:t>
            </a:r>
          </a:p>
        </p:txBody>
      </p:sp>
    </p:spTree>
    <p:extLst>
      <p:ext uri="{BB962C8B-B14F-4D97-AF65-F5344CB8AC3E}">
        <p14:creationId xmlns:p14="http://schemas.microsoft.com/office/powerpoint/2010/main" val="54983188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543BC9-7E2E-9E60-F5EB-D995D0E578A1}"/>
            </a:ext>
          </a:extLst>
        </p:cNvPr>
        <p:cNvGrpSpPr/>
        <p:nvPr/>
      </p:nvGrpSpPr>
      <p:grpSpPr>
        <a:xfrm>
          <a:off x="0" y="0"/>
          <a:ext cx="0" cy="0"/>
          <a:chOff x="0" y="0"/>
          <a:chExt cx="0" cy="0"/>
        </a:xfrm>
      </p:grpSpPr>
      <p:pic>
        <p:nvPicPr>
          <p:cNvPr id="5" name="Content Placeholder 4" descr="Background pattern&#10;&#10;Description automatically generated">
            <a:extLst>
              <a:ext uri="{FF2B5EF4-FFF2-40B4-BE49-F238E27FC236}">
                <a16:creationId xmlns:a16="http://schemas.microsoft.com/office/drawing/2014/main" id="{635C8FC6-2218-1250-EC1C-7E1C46D03815}"/>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
        <p:nvSpPr>
          <p:cNvPr id="7" name="Title 1">
            <a:extLst>
              <a:ext uri="{FF2B5EF4-FFF2-40B4-BE49-F238E27FC236}">
                <a16:creationId xmlns:a16="http://schemas.microsoft.com/office/drawing/2014/main" id="{9568A318-DCB8-AF17-B803-915D57A0A7E0}"/>
              </a:ext>
            </a:extLst>
          </p:cNvPr>
          <p:cNvSpPr txBox="1">
            <a:spLocks/>
          </p:cNvSpPr>
          <p:nvPr/>
        </p:nvSpPr>
        <p:spPr>
          <a:xfrm>
            <a:off x="493629" y="388907"/>
            <a:ext cx="11298306" cy="717148"/>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Complete the table:</a:t>
            </a:r>
          </a:p>
        </p:txBody>
      </p:sp>
      <p:sp>
        <p:nvSpPr>
          <p:cNvPr id="2" name="Title 1">
            <a:extLst>
              <a:ext uri="{FF2B5EF4-FFF2-40B4-BE49-F238E27FC236}">
                <a16:creationId xmlns:a16="http://schemas.microsoft.com/office/drawing/2014/main" id="{B72DACA3-7741-494E-CD52-5E11744A70A4}"/>
              </a:ext>
            </a:extLst>
          </p:cNvPr>
          <p:cNvSpPr txBox="1">
            <a:spLocks/>
          </p:cNvSpPr>
          <p:nvPr/>
        </p:nvSpPr>
        <p:spPr>
          <a:xfrm>
            <a:off x="502730" y="2113882"/>
            <a:ext cx="293579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Definite articles</a:t>
            </a:r>
          </a:p>
        </p:txBody>
      </p:sp>
      <p:sp>
        <p:nvSpPr>
          <p:cNvPr id="3" name="Title 1">
            <a:extLst>
              <a:ext uri="{FF2B5EF4-FFF2-40B4-BE49-F238E27FC236}">
                <a16:creationId xmlns:a16="http://schemas.microsoft.com/office/drawing/2014/main" id="{BDF14D6D-535A-8F48-C56B-5881BF7792CA}"/>
              </a:ext>
            </a:extLst>
          </p:cNvPr>
          <p:cNvSpPr txBox="1">
            <a:spLocks/>
          </p:cNvSpPr>
          <p:nvPr/>
        </p:nvSpPr>
        <p:spPr>
          <a:xfrm>
            <a:off x="502730" y="3622454"/>
            <a:ext cx="293579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Demonstratives</a:t>
            </a:r>
          </a:p>
        </p:txBody>
      </p:sp>
      <p:sp>
        <p:nvSpPr>
          <p:cNvPr id="4" name="Title 1">
            <a:extLst>
              <a:ext uri="{FF2B5EF4-FFF2-40B4-BE49-F238E27FC236}">
                <a16:creationId xmlns:a16="http://schemas.microsoft.com/office/drawing/2014/main" id="{E43D51C9-DCD9-DE72-11A8-4C42B3924FB7}"/>
              </a:ext>
            </a:extLst>
          </p:cNvPr>
          <p:cNvSpPr txBox="1">
            <a:spLocks/>
          </p:cNvSpPr>
          <p:nvPr/>
        </p:nvSpPr>
        <p:spPr>
          <a:xfrm>
            <a:off x="493630" y="4376740"/>
            <a:ext cx="293579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Possessive determiners</a:t>
            </a:r>
          </a:p>
        </p:txBody>
      </p:sp>
      <p:sp>
        <p:nvSpPr>
          <p:cNvPr id="8" name="Title 1">
            <a:extLst>
              <a:ext uri="{FF2B5EF4-FFF2-40B4-BE49-F238E27FC236}">
                <a16:creationId xmlns:a16="http://schemas.microsoft.com/office/drawing/2014/main" id="{EB475040-C730-0D74-1BA4-5327BCD513FA}"/>
              </a:ext>
            </a:extLst>
          </p:cNvPr>
          <p:cNvSpPr txBox="1">
            <a:spLocks/>
          </p:cNvSpPr>
          <p:nvPr/>
        </p:nvSpPr>
        <p:spPr>
          <a:xfrm>
            <a:off x="502730" y="2868168"/>
            <a:ext cx="293579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Indefinite articles</a:t>
            </a:r>
          </a:p>
        </p:txBody>
      </p:sp>
      <p:sp>
        <p:nvSpPr>
          <p:cNvPr id="9" name="Title 1">
            <a:extLst>
              <a:ext uri="{FF2B5EF4-FFF2-40B4-BE49-F238E27FC236}">
                <a16:creationId xmlns:a16="http://schemas.microsoft.com/office/drawing/2014/main" id="{986E61B6-0207-F0C7-46B9-51463BB466E3}"/>
              </a:ext>
            </a:extLst>
          </p:cNvPr>
          <p:cNvSpPr txBox="1">
            <a:spLocks/>
          </p:cNvSpPr>
          <p:nvPr/>
        </p:nvSpPr>
        <p:spPr>
          <a:xfrm>
            <a:off x="493629" y="5131026"/>
            <a:ext cx="293579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Quantifiers</a:t>
            </a:r>
          </a:p>
        </p:txBody>
      </p:sp>
      <p:sp>
        <p:nvSpPr>
          <p:cNvPr id="10" name="Title 1">
            <a:extLst>
              <a:ext uri="{FF2B5EF4-FFF2-40B4-BE49-F238E27FC236}">
                <a16:creationId xmlns:a16="http://schemas.microsoft.com/office/drawing/2014/main" id="{8AAD6563-1897-F04C-167A-149321839C4C}"/>
              </a:ext>
            </a:extLst>
          </p:cNvPr>
          <p:cNvSpPr txBox="1">
            <a:spLocks/>
          </p:cNvSpPr>
          <p:nvPr/>
        </p:nvSpPr>
        <p:spPr>
          <a:xfrm>
            <a:off x="3721810" y="2113882"/>
            <a:ext cx="2489434"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chemeClr val="bg1"/>
                </a:solidFill>
                <a:latin typeface="+mn-lt"/>
                <a:ea typeface="Andika"/>
                <a:cs typeface="Andika"/>
              </a:rPr>
              <a:t>the</a:t>
            </a:r>
          </a:p>
        </p:txBody>
      </p:sp>
      <p:sp>
        <p:nvSpPr>
          <p:cNvPr id="11" name="Title 1">
            <a:extLst>
              <a:ext uri="{FF2B5EF4-FFF2-40B4-BE49-F238E27FC236}">
                <a16:creationId xmlns:a16="http://schemas.microsoft.com/office/drawing/2014/main" id="{46EB447E-46F1-A160-9D85-8965EDBDCE4D}"/>
              </a:ext>
            </a:extLst>
          </p:cNvPr>
          <p:cNvSpPr txBox="1">
            <a:spLocks/>
          </p:cNvSpPr>
          <p:nvPr/>
        </p:nvSpPr>
        <p:spPr>
          <a:xfrm>
            <a:off x="3721808" y="4395409"/>
            <a:ext cx="2489434"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600" dirty="0">
                <a:solidFill>
                  <a:schemeClr val="bg1"/>
                </a:solidFill>
                <a:latin typeface="+mn-lt"/>
                <a:ea typeface="Andika"/>
                <a:cs typeface="Andika"/>
              </a:rPr>
              <a:t>my, your, his, her, its, our, their</a:t>
            </a:r>
          </a:p>
        </p:txBody>
      </p:sp>
      <p:sp>
        <p:nvSpPr>
          <p:cNvPr id="12" name="Title 1">
            <a:extLst>
              <a:ext uri="{FF2B5EF4-FFF2-40B4-BE49-F238E27FC236}">
                <a16:creationId xmlns:a16="http://schemas.microsoft.com/office/drawing/2014/main" id="{0A1C383D-6C60-AF57-2C34-A80929D1813D}"/>
              </a:ext>
            </a:extLst>
          </p:cNvPr>
          <p:cNvSpPr txBox="1">
            <a:spLocks/>
          </p:cNvSpPr>
          <p:nvPr/>
        </p:nvSpPr>
        <p:spPr>
          <a:xfrm>
            <a:off x="3721807" y="5155918"/>
            <a:ext cx="2489434"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600" dirty="0">
                <a:solidFill>
                  <a:schemeClr val="bg1"/>
                </a:solidFill>
                <a:latin typeface="+mn-lt"/>
                <a:ea typeface="Andika"/>
                <a:cs typeface="Andika"/>
              </a:rPr>
              <a:t>some, any, much, little, few, several,….</a:t>
            </a:r>
          </a:p>
        </p:txBody>
      </p:sp>
      <p:sp>
        <p:nvSpPr>
          <p:cNvPr id="13" name="Title 1">
            <a:extLst>
              <a:ext uri="{FF2B5EF4-FFF2-40B4-BE49-F238E27FC236}">
                <a16:creationId xmlns:a16="http://schemas.microsoft.com/office/drawing/2014/main" id="{814713AD-DABF-9799-A4F3-6CD8190A614F}"/>
              </a:ext>
            </a:extLst>
          </p:cNvPr>
          <p:cNvSpPr txBox="1">
            <a:spLocks/>
          </p:cNvSpPr>
          <p:nvPr/>
        </p:nvSpPr>
        <p:spPr>
          <a:xfrm>
            <a:off x="3721806" y="5916426"/>
            <a:ext cx="2489434"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mn-lt"/>
                <a:ea typeface="Andika"/>
                <a:cs typeface="Andika"/>
              </a:rPr>
              <a:t>One, two, three, four,…</a:t>
            </a:r>
          </a:p>
        </p:txBody>
      </p:sp>
      <p:sp>
        <p:nvSpPr>
          <p:cNvPr id="14" name="Title 1">
            <a:extLst>
              <a:ext uri="{FF2B5EF4-FFF2-40B4-BE49-F238E27FC236}">
                <a16:creationId xmlns:a16="http://schemas.microsoft.com/office/drawing/2014/main" id="{80116188-DE41-DD94-28FE-5635560288A5}"/>
              </a:ext>
            </a:extLst>
          </p:cNvPr>
          <p:cNvSpPr txBox="1">
            <a:spLocks/>
          </p:cNvSpPr>
          <p:nvPr/>
        </p:nvSpPr>
        <p:spPr>
          <a:xfrm>
            <a:off x="3721810" y="2874391"/>
            <a:ext cx="2489434"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chemeClr val="bg1"/>
                </a:solidFill>
                <a:latin typeface="+mn-lt"/>
                <a:ea typeface="Andika"/>
                <a:cs typeface="Andika"/>
              </a:rPr>
              <a:t>a/an</a:t>
            </a:r>
          </a:p>
        </p:txBody>
      </p:sp>
      <p:sp>
        <p:nvSpPr>
          <p:cNvPr id="16" name="Title 1">
            <a:extLst>
              <a:ext uri="{FF2B5EF4-FFF2-40B4-BE49-F238E27FC236}">
                <a16:creationId xmlns:a16="http://schemas.microsoft.com/office/drawing/2014/main" id="{AC5C004B-4133-79F3-40AE-E8BDABB8BD27}"/>
              </a:ext>
            </a:extLst>
          </p:cNvPr>
          <p:cNvSpPr txBox="1">
            <a:spLocks/>
          </p:cNvSpPr>
          <p:nvPr/>
        </p:nvSpPr>
        <p:spPr>
          <a:xfrm>
            <a:off x="502729" y="5885310"/>
            <a:ext cx="293579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Numbers</a:t>
            </a:r>
          </a:p>
        </p:txBody>
      </p:sp>
      <p:sp>
        <p:nvSpPr>
          <p:cNvPr id="18" name="Title 1">
            <a:extLst>
              <a:ext uri="{FF2B5EF4-FFF2-40B4-BE49-F238E27FC236}">
                <a16:creationId xmlns:a16="http://schemas.microsoft.com/office/drawing/2014/main" id="{B93BAE0D-3710-AFAD-CD1D-091C41DA88EF}"/>
              </a:ext>
            </a:extLst>
          </p:cNvPr>
          <p:cNvSpPr txBox="1">
            <a:spLocks/>
          </p:cNvSpPr>
          <p:nvPr/>
        </p:nvSpPr>
        <p:spPr>
          <a:xfrm>
            <a:off x="3721809" y="3634900"/>
            <a:ext cx="2489434"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chemeClr val="bg1"/>
                </a:solidFill>
                <a:latin typeface="+mn-lt"/>
                <a:ea typeface="Andika"/>
                <a:cs typeface="Andika"/>
              </a:rPr>
              <a:t>this, that, these, those</a:t>
            </a:r>
          </a:p>
        </p:txBody>
      </p:sp>
      <p:sp>
        <p:nvSpPr>
          <p:cNvPr id="23" name="Title 1">
            <a:extLst>
              <a:ext uri="{FF2B5EF4-FFF2-40B4-BE49-F238E27FC236}">
                <a16:creationId xmlns:a16="http://schemas.microsoft.com/office/drawing/2014/main" id="{F81CE0A5-7C56-E9A3-F49E-9513DEEC25E9}"/>
              </a:ext>
            </a:extLst>
          </p:cNvPr>
          <p:cNvSpPr txBox="1">
            <a:spLocks/>
          </p:cNvSpPr>
          <p:nvPr/>
        </p:nvSpPr>
        <p:spPr>
          <a:xfrm>
            <a:off x="6494532" y="2113882"/>
            <a:ext cx="5297403" cy="629112"/>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rgbClr val="FFFF00"/>
                </a:solidFill>
                <a:latin typeface="+mn-lt"/>
                <a:ea typeface="Andika"/>
                <a:cs typeface="Andika"/>
              </a:rPr>
              <a:t>Definite - because there is only one and there is no confusion.</a:t>
            </a:r>
          </a:p>
        </p:txBody>
      </p:sp>
      <p:sp>
        <p:nvSpPr>
          <p:cNvPr id="27" name="Title 1">
            <a:extLst>
              <a:ext uri="{FF2B5EF4-FFF2-40B4-BE49-F238E27FC236}">
                <a16:creationId xmlns:a16="http://schemas.microsoft.com/office/drawing/2014/main" id="{B6291920-575E-13C8-778E-AC5F6F7B787A}"/>
              </a:ext>
            </a:extLst>
          </p:cNvPr>
          <p:cNvSpPr txBox="1">
            <a:spLocks/>
          </p:cNvSpPr>
          <p:nvPr/>
        </p:nvSpPr>
        <p:spPr>
          <a:xfrm>
            <a:off x="6494530" y="4395409"/>
            <a:ext cx="5297403" cy="629112"/>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rgbClr val="FFFF00"/>
                </a:solidFill>
                <a:latin typeface="+mn-lt"/>
                <a:ea typeface="Andika"/>
                <a:cs typeface="Andika"/>
              </a:rPr>
              <a:t>Possessive means owned by or belonged to.</a:t>
            </a:r>
          </a:p>
        </p:txBody>
      </p:sp>
      <p:sp>
        <p:nvSpPr>
          <p:cNvPr id="28" name="Title 1">
            <a:extLst>
              <a:ext uri="{FF2B5EF4-FFF2-40B4-BE49-F238E27FC236}">
                <a16:creationId xmlns:a16="http://schemas.microsoft.com/office/drawing/2014/main" id="{8B798409-019F-7A40-4CF0-37BDFE641A13}"/>
              </a:ext>
            </a:extLst>
          </p:cNvPr>
          <p:cNvSpPr txBox="1">
            <a:spLocks/>
          </p:cNvSpPr>
          <p:nvPr/>
        </p:nvSpPr>
        <p:spPr>
          <a:xfrm>
            <a:off x="6494529" y="5155918"/>
            <a:ext cx="5297403" cy="629112"/>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rgbClr val="FFFF00"/>
                </a:solidFill>
                <a:latin typeface="+mn-lt"/>
                <a:ea typeface="Andika"/>
                <a:cs typeface="Andika"/>
              </a:rPr>
              <a:t>Quantifiers mean how much or how many.</a:t>
            </a:r>
          </a:p>
        </p:txBody>
      </p:sp>
      <p:sp>
        <p:nvSpPr>
          <p:cNvPr id="29" name="Title 1">
            <a:extLst>
              <a:ext uri="{FF2B5EF4-FFF2-40B4-BE49-F238E27FC236}">
                <a16:creationId xmlns:a16="http://schemas.microsoft.com/office/drawing/2014/main" id="{C65F3617-4DB2-5FEB-4970-DDE01D4E46E0}"/>
              </a:ext>
            </a:extLst>
          </p:cNvPr>
          <p:cNvSpPr txBox="1">
            <a:spLocks/>
          </p:cNvSpPr>
          <p:nvPr/>
        </p:nvSpPr>
        <p:spPr>
          <a:xfrm>
            <a:off x="6494528" y="5916426"/>
            <a:ext cx="5297403" cy="629112"/>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rgbClr val="FFFF00"/>
                </a:solidFill>
                <a:latin typeface="+mn-lt"/>
                <a:ea typeface="Andika"/>
                <a:cs typeface="Andika"/>
              </a:rPr>
              <a:t>Numbers are numbers!</a:t>
            </a:r>
          </a:p>
        </p:txBody>
      </p:sp>
      <p:sp>
        <p:nvSpPr>
          <p:cNvPr id="30" name="Title 1">
            <a:extLst>
              <a:ext uri="{FF2B5EF4-FFF2-40B4-BE49-F238E27FC236}">
                <a16:creationId xmlns:a16="http://schemas.microsoft.com/office/drawing/2014/main" id="{24FC9172-6B5A-3978-1917-E9D579507B31}"/>
              </a:ext>
            </a:extLst>
          </p:cNvPr>
          <p:cNvSpPr txBox="1">
            <a:spLocks/>
          </p:cNvSpPr>
          <p:nvPr/>
        </p:nvSpPr>
        <p:spPr>
          <a:xfrm>
            <a:off x="6494532" y="2874391"/>
            <a:ext cx="5297403" cy="629112"/>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rgbClr val="FFFF00"/>
                </a:solidFill>
                <a:latin typeface="+mn-lt"/>
                <a:ea typeface="Andika"/>
                <a:cs typeface="Andika"/>
              </a:rPr>
              <a:t>It is unspecific – indefinite. </a:t>
            </a:r>
          </a:p>
        </p:txBody>
      </p:sp>
      <p:sp>
        <p:nvSpPr>
          <p:cNvPr id="31" name="Title 1">
            <a:extLst>
              <a:ext uri="{FF2B5EF4-FFF2-40B4-BE49-F238E27FC236}">
                <a16:creationId xmlns:a16="http://schemas.microsoft.com/office/drawing/2014/main" id="{08A4B25E-6362-7B61-977E-4402F2A2DAEA}"/>
              </a:ext>
            </a:extLst>
          </p:cNvPr>
          <p:cNvSpPr txBox="1">
            <a:spLocks/>
          </p:cNvSpPr>
          <p:nvPr/>
        </p:nvSpPr>
        <p:spPr>
          <a:xfrm>
            <a:off x="6494531" y="3634900"/>
            <a:ext cx="5297403" cy="629112"/>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rgbClr val="FFFF00"/>
                </a:solidFill>
                <a:latin typeface="+mn-lt"/>
                <a:ea typeface="Andika"/>
                <a:cs typeface="Andika"/>
              </a:rPr>
              <a:t>Demonstrative means to point at or show. </a:t>
            </a:r>
          </a:p>
        </p:txBody>
      </p:sp>
      <p:sp>
        <p:nvSpPr>
          <p:cNvPr id="32" name="Title 1">
            <a:extLst>
              <a:ext uri="{FF2B5EF4-FFF2-40B4-BE49-F238E27FC236}">
                <a16:creationId xmlns:a16="http://schemas.microsoft.com/office/drawing/2014/main" id="{2705CE38-CC87-05C6-406A-DDB5B7F8397F}"/>
              </a:ext>
            </a:extLst>
          </p:cNvPr>
          <p:cNvSpPr txBox="1">
            <a:spLocks/>
          </p:cNvSpPr>
          <p:nvPr/>
        </p:nvSpPr>
        <p:spPr>
          <a:xfrm>
            <a:off x="502729" y="1289919"/>
            <a:ext cx="2935795"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Type of determiner</a:t>
            </a:r>
          </a:p>
        </p:txBody>
      </p:sp>
      <p:sp>
        <p:nvSpPr>
          <p:cNvPr id="33" name="Title 1">
            <a:extLst>
              <a:ext uri="{FF2B5EF4-FFF2-40B4-BE49-F238E27FC236}">
                <a16:creationId xmlns:a16="http://schemas.microsoft.com/office/drawing/2014/main" id="{FF2095A9-AC19-C2ED-3662-2C05919631AA}"/>
              </a:ext>
            </a:extLst>
          </p:cNvPr>
          <p:cNvSpPr txBox="1">
            <a:spLocks/>
          </p:cNvSpPr>
          <p:nvPr/>
        </p:nvSpPr>
        <p:spPr>
          <a:xfrm>
            <a:off x="3721809" y="1289919"/>
            <a:ext cx="2489434"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Example</a:t>
            </a:r>
          </a:p>
        </p:txBody>
      </p:sp>
      <p:sp>
        <p:nvSpPr>
          <p:cNvPr id="35" name="Title 1">
            <a:extLst>
              <a:ext uri="{FF2B5EF4-FFF2-40B4-BE49-F238E27FC236}">
                <a16:creationId xmlns:a16="http://schemas.microsoft.com/office/drawing/2014/main" id="{AAF1BE19-494D-7F3F-39A4-4FFCA3C0B701}"/>
              </a:ext>
            </a:extLst>
          </p:cNvPr>
          <p:cNvSpPr txBox="1">
            <a:spLocks/>
          </p:cNvSpPr>
          <p:nvPr/>
        </p:nvSpPr>
        <p:spPr>
          <a:xfrm>
            <a:off x="6494531" y="1289919"/>
            <a:ext cx="5297403"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Etymology / Root Meaning</a:t>
            </a:r>
          </a:p>
        </p:txBody>
      </p:sp>
    </p:spTree>
    <p:extLst>
      <p:ext uri="{BB962C8B-B14F-4D97-AF65-F5344CB8AC3E}">
        <p14:creationId xmlns:p14="http://schemas.microsoft.com/office/powerpoint/2010/main" val="22618433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fade">
                                      <p:cBhvr>
                                        <p:cTn id="24" dur="500"/>
                                        <p:tgtEl>
                                          <p:spTgt spid="30"/>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fade">
                                      <p:cBhvr>
                                        <p:cTn id="29" dur="500"/>
                                        <p:tgtEl>
                                          <p:spTgt spid="31"/>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fade">
                                      <p:cBhvr>
                                        <p:cTn id="34" dur="500"/>
                                        <p:tgtEl>
                                          <p:spTgt spid="27"/>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fade">
                                      <p:cBhvr>
                                        <p:cTn id="39" dur="500"/>
                                        <p:tgtEl>
                                          <p:spTgt spid="28"/>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29"/>
                                        </p:tgtEl>
                                        <p:attrNameLst>
                                          <p:attrName>style.visibility</p:attrName>
                                        </p:attrNameLst>
                                      </p:cBhvr>
                                      <p:to>
                                        <p:strVal val="visible"/>
                                      </p:to>
                                    </p:set>
                                    <p:animEffect transition="in" filter="fade">
                                      <p:cBhvr>
                                        <p:cTn id="44"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8" grpId="0" animBg="1"/>
      <p:bldP spid="27" grpId="0" animBg="1"/>
      <p:bldP spid="28" grpId="0" animBg="1"/>
      <p:bldP spid="29" grpId="0" animBg="1"/>
      <p:bldP spid="30" grpId="0" animBg="1"/>
      <p:bldP spid="3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113C34-AB58-EA7D-B302-6515DEC8444A}"/>
            </a:ext>
          </a:extLst>
        </p:cNvPr>
        <p:cNvGrpSpPr/>
        <p:nvPr/>
      </p:nvGrpSpPr>
      <p:grpSpPr>
        <a:xfrm>
          <a:off x="0" y="0"/>
          <a:ext cx="0" cy="0"/>
          <a:chOff x="0" y="0"/>
          <a:chExt cx="0" cy="0"/>
        </a:xfrm>
      </p:grpSpPr>
      <p:pic>
        <p:nvPicPr>
          <p:cNvPr id="5" name="Content Placeholder 4" descr="Background pattern&#10;&#10;Description automatically generated">
            <a:extLst>
              <a:ext uri="{FF2B5EF4-FFF2-40B4-BE49-F238E27FC236}">
                <a16:creationId xmlns:a16="http://schemas.microsoft.com/office/drawing/2014/main" id="{71D31A01-BB7D-B4E8-DA2B-8A13734F64FD}"/>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
        <p:nvSpPr>
          <p:cNvPr id="7" name="Title 1">
            <a:extLst>
              <a:ext uri="{FF2B5EF4-FFF2-40B4-BE49-F238E27FC236}">
                <a16:creationId xmlns:a16="http://schemas.microsoft.com/office/drawing/2014/main" id="{731A7A9A-B83F-AAA2-E4BE-E89CC69A8F63}"/>
              </a:ext>
            </a:extLst>
          </p:cNvPr>
          <p:cNvSpPr txBox="1">
            <a:spLocks/>
          </p:cNvSpPr>
          <p:nvPr/>
        </p:nvSpPr>
        <p:spPr>
          <a:xfrm>
            <a:off x="493629" y="388907"/>
            <a:ext cx="11298306" cy="717148"/>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Complete the table:</a:t>
            </a:r>
          </a:p>
        </p:txBody>
      </p:sp>
      <p:sp>
        <p:nvSpPr>
          <p:cNvPr id="2" name="Title 1">
            <a:extLst>
              <a:ext uri="{FF2B5EF4-FFF2-40B4-BE49-F238E27FC236}">
                <a16:creationId xmlns:a16="http://schemas.microsoft.com/office/drawing/2014/main" id="{263E8978-5381-EBDC-0FB9-E883D71A92A5}"/>
              </a:ext>
            </a:extLst>
          </p:cNvPr>
          <p:cNvSpPr txBox="1">
            <a:spLocks/>
          </p:cNvSpPr>
          <p:nvPr/>
        </p:nvSpPr>
        <p:spPr>
          <a:xfrm>
            <a:off x="502730" y="2113882"/>
            <a:ext cx="293579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Definite articles</a:t>
            </a:r>
          </a:p>
        </p:txBody>
      </p:sp>
      <p:sp>
        <p:nvSpPr>
          <p:cNvPr id="3" name="Title 1">
            <a:extLst>
              <a:ext uri="{FF2B5EF4-FFF2-40B4-BE49-F238E27FC236}">
                <a16:creationId xmlns:a16="http://schemas.microsoft.com/office/drawing/2014/main" id="{D69E0596-271E-CAE1-D7C4-551E81C80C38}"/>
              </a:ext>
            </a:extLst>
          </p:cNvPr>
          <p:cNvSpPr txBox="1">
            <a:spLocks/>
          </p:cNvSpPr>
          <p:nvPr/>
        </p:nvSpPr>
        <p:spPr>
          <a:xfrm>
            <a:off x="502730" y="3640788"/>
            <a:ext cx="293579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Demonstratives</a:t>
            </a:r>
          </a:p>
        </p:txBody>
      </p:sp>
      <p:sp>
        <p:nvSpPr>
          <p:cNvPr id="4" name="Title 1">
            <a:extLst>
              <a:ext uri="{FF2B5EF4-FFF2-40B4-BE49-F238E27FC236}">
                <a16:creationId xmlns:a16="http://schemas.microsoft.com/office/drawing/2014/main" id="{6D904652-C660-4592-571F-10BD73459E9D}"/>
              </a:ext>
            </a:extLst>
          </p:cNvPr>
          <p:cNvSpPr txBox="1">
            <a:spLocks/>
          </p:cNvSpPr>
          <p:nvPr/>
        </p:nvSpPr>
        <p:spPr>
          <a:xfrm>
            <a:off x="493630" y="4390347"/>
            <a:ext cx="293579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Possessive determiners</a:t>
            </a:r>
          </a:p>
        </p:txBody>
      </p:sp>
      <p:sp>
        <p:nvSpPr>
          <p:cNvPr id="8" name="Title 1">
            <a:extLst>
              <a:ext uri="{FF2B5EF4-FFF2-40B4-BE49-F238E27FC236}">
                <a16:creationId xmlns:a16="http://schemas.microsoft.com/office/drawing/2014/main" id="{943C39D7-4D8A-F2B4-2E59-2B3ED045ECCD}"/>
              </a:ext>
            </a:extLst>
          </p:cNvPr>
          <p:cNvSpPr txBox="1">
            <a:spLocks/>
          </p:cNvSpPr>
          <p:nvPr/>
        </p:nvSpPr>
        <p:spPr>
          <a:xfrm>
            <a:off x="502730" y="2891229"/>
            <a:ext cx="293579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Indefinite articles</a:t>
            </a:r>
          </a:p>
        </p:txBody>
      </p:sp>
      <p:sp>
        <p:nvSpPr>
          <p:cNvPr id="9" name="Title 1">
            <a:extLst>
              <a:ext uri="{FF2B5EF4-FFF2-40B4-BE49-F238E27FC236}">
                <a16:creationId xmlns:a16="http://schemas.microsoft.com/office/drawing/2014/main" id="{B3D4CAE9-F5C1-F97B-48C5-561EF61B95AE}"/>
              </a:ext>
            </a:extLst>
          </p:cNvPr>
          <p:cNvSpPr txBox="1">
            <a:spLocks/>
          </p:cNvSpPr>
          <p:nvPr/>
        </p:nvSpPr>
        <p:spPr>
          <a:xfrm>
            <a:off x="493629" y="5153872"/>
            <a:ext cx="293579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Quantifiers</a:t>
            </a:r>
          </a:p>
        </p:txBody>
      </p:sp>
      <p:sp>
        <p:nvSpPr>
          <p:cNvPr id="10" name="Title 1">
            <a:extLst>
              <a:ext uri="{FF2B5EF4-FFF2-40B4-BE49-F238E27FC236}">
                <a16:creationId xmlns:a16="http://schemas.microsoft.com/office/drawing/2014/main" id="{1967BEE0-C4A5-460B-874F-E9B1ED01B220}"/>
              </a:ext>
            </a:extLst>
          </p:cNvPr>
          <p:cNvSpPr txBox="1">
            <a:spLocks/>
          </p:cNvSpPr>
          <p:nvPr/>
        </p:nvSpPr>
        <p:spPr>
          <a:xfrm>
            <a:off x="3701816" y="2106787"/>
            <a:ext cx="2489434"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chemeClr val="bg1"/>
                </a:solidFill>
                <a:latin typeface="+mn-lt"/>
                <a:ea typeface="Andika"/>
                <a:cs typeface="Andika"/>
              </a:rPr>
              <a:t>the</a:t>
            </a:r>
          </a:p>
        </p:txBody>
      </p:sp>
      <p:sp>
        <p:nvSpPr>
          <p:cNvPr id="11" name="Title 1">
            <a:extLst>
              <a:ext uri="{FF2B5EF4-FFF2-40B4-BE49-F238E27FC236}">
                <a16:creationId xmlns:a16="http://schemas.microsoft.com/office/drawing/2014/main" id="{9E588A58-34BF-D321-FC00-DD99EB967D84}"/>
              </a:ext>
            </a:extLst>
          </p:cNvPr>
          <p:cNvSpPr txBox="1">
            <a:spLocks/>
          </p:cNvSpPr>
          <p:nvPr/>
        </p:nvSpPr>
        <p:spPr>
          <a:xfrm>
            <a:off x="3701814" y="4398575"/>
            <a:ext cx="2489434"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600" dirty="0">
                <a:solidFill>
                  <a:schemeClr val="bg1"/>
                </a:solidFill>
                <a:latin typeface="+mn-lt"/>
                <a:ea typeface="Andika"/>
                <a:cs typeface="Andika"/>
              </a:rPr>
              <a:t>my, your, his, her, its, our, their</a:t>
            </a:r>
          </a:p>
        </p:txBody>
      </p:sp>
      <p:sp>
        <p:nvSpPr>
          <p:cNvPr id="12" name="Title 1">
            <a:extLst>
              <a:ext uri="{FF2B5EF4-FFF2-40B4-BE49-F238E27FC236}">
                <a16:creationId xmlns:a16="http://schemas.microsoft.com/office/drawing/2014/main" id="{4A4A9A67-F392-1FBC-FF23-E7B5B4F126B6}"/>
              </a:ext>
            </a:extLst>
          </p:cNvPr>
          <p:cNvSpPr txBox="1">
            <a:spLocks/>
          </p:cNvSpPr>
          <p:nvPr/>
        </p:nvSpPr>
        <p:spPr>
          <a:xfrm>
            <a:off x="3701813" y="5147328"/>
            <a:ext cx="2489434"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600" dirty="0">
                <a:solidFill>
                  <a:schemeClr val="bg1"/>
                </a:solidFill>
                <a:latin typeface="+mn-lt"/>
                <a:ea typeface="Andika"/>
                <a:cs typeface="Andika"/>
              </a:rPr>
              <a:t>some, any, much, little, few, several,….</a:t>
            </a:r>
          </a:p>
        </p:txBody>
      </p:sp>
      <p:sp>
        <p:nvSpPr>
          <p:cNvPr id="13" name="Title 1">
            <a:extLst>
              <a:ext uri="{FF2B5EF4-FFF2-40B4-BE49-F238E27FC236}">
                <a16:creationId xmlns:a16="http://schemas.microsoft.com/office/drawing/2014/main" id="{A4B24B5B-A65D-1733-D601-1CA91ABD53A1}"/>
              </a:ext>
            </a:extLst>
          </p:cNvPr>
          <p:cNvSpPr txBox="1">
            <a:spLocks/>
          </p:cNvSpPr>
          <p:nvPr/>
        </p:nvSpPr>
        <p:spPr>
          <a:xfrm>
            <a:off x="3701812" y="5909331"/>
            <a:ext cx="2489434"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mn-lt"/>
                <a:ea typeface="Andika"/>
                <a:cs typeface="Andika"/>
              </a:rPr>
              <a:t>One, two, three, four,…</a:t>
            </a:r>
          </a:p>
        </p:txBody>
      </p:sp>
      <p:sp>
        <p:nvSpPr>
          <p:cNvPr id="14" name="Title 1">
            <a:extLst>
              <a:ext uri="{FF2B5EF4-FFF2-40B4-BE49-F238E27FC236}">
                <a16:creationId xmlns:a16="http://schemas.microsoft.com/office/drawing/2014/main" id="{CA695B7B-15EE-7E28-6CAD-36FC5CC31E12}"/>
              </a:ext>
            </a:extLst>
          </p:cNvPr>
          <p:cNvSpPr txBox="1">
            <a:spLocks/>
          </p:cNvSpPr>
          <p:nvPr/>
        </p:nvSpPr>
        <p:spPr>
          <a:xfrm>
            <a:off x="3701816" y="2919977"/>
            <a:ext cx="2489434"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chemeClr val="bg1"/>
                </a:solidFill>
                <a:latin typeface="+mn-lt"/>
                <a:ea typeface="Andika"/>
                <a:cs typeface="Andika"/>
              </a:rPr>
              <a:t>a/an</a:t>
            </a:r>
          </a:p>
        </p:txBody>
      </p:sp>
      <p:sp>
        <p:nvSpPr>
          <p:cNvPr id="16" name="Title 1">
            <a:extLst>
              <a:ext uri="{FF2B5EF4-FFF2-40B4-BE49-F238E27FC236}">
                <a16:creationId xmlns:a16="http://schemas.microsoft.com/office/drawing/2014/main" id="{0148287E-E591-1B73-7386-E50D9A194458}"/>
              </a:ext>
            </a:extLst>
          </p:cNvPr>
          <p:cNvSpPr txBox="1">
            <a:spLocks/>
          </p:cNvSpPr>
          <p:nvPr/>
        </p:nvSpPr>
        <p:spPr>
          <a:xfrm>
            <a:off x="502729" y="5885310"/>
            <a:ext cx="293579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Numbers</a:t>
            </a:r>
          </a:p>
        </p:txBody>
      </p:sp>
      <p:sp>
        <p:nvSpPr>
          <p:cNvPr id="18" name="Title 1">
            <a:extLst>
              <a:ext uri="{FF2B5EF4-FFF2-40B4-BE49-F238E27FC236}">
                <a16:creationId xmlns:a16="http://schemas.microsoft.com/office/drawing/2014/main" id="{B52CFE8D-E660-48A7-3E8C-6AE18822816D}"/>
              </a:ext>
            </a:extLst>
          </p:cNvPr>
          <p:cNvSpPr txBox="1">
            <a:spLocks/>
          </p:cNvSpPr>
          <p:nvPr/>
        </p:nvSpPr>
        <p:spPr>
          <a:xfrm>
            <a:off x="3701815" y="3649822"/>
            <a:ext cx="2489434"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chemeClr val="bg1"/>
                </a:solidFill>
                <a:latin typeface="+mn-lt"/>
                <a:ea typeface="Andika"/>
                <a:cs typeface="Andika"/>
              </a:rPr>
              <a:t>this, that, these, those</a:t>
            </a:r>
          </a:p>
        </p:txBody>
      </p:sp>
      <p:sp>
        <p:nvSpPr>
          <p:cNvPr id="6" name="Title 1">
            <a:extLst>
              <a:ext uri="{FF2B5EF4-FFF2-40B4-BE49-F238E27FC236}">
                <a16:creationId xmlns:a16="http://schemas.microsoft.com/office/drawing/2014/main" id="{0B7F0823-D0CB-4833-6CE8-AB40B0E37EDF}"/>
              </a:ext>
            </a:extLst>
          </p:cNvPr>
          <p:cNvSpPr txBox="1">
            <a:spLocks/>
          </p:cNvSpPr>
          <p:nvPr/>
        </p:nvSpPr>
        <p:spPr>
          <a:xfrm>
            <a:off x="6454534" y="2081264"/>
            <a:ext cx="2489434" cy="629112"/>
          </a:xfrm>
          <a:prstGeom prst="roundRect">
            <a:avLst>
              <a:gd name="adj" fmla="val 11531"/>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rgbClr val="FFFF00"/>
                </a:solidFill>
                <a:latin typeface="+mn-lt"/>
                <a:ea typeface="Andika"/>
                <a:cs typeface="Andika"/>
              </a:rPr>
              <a:t>the </a:t>
            </a:r>
            <a:r>
              <a:rPr lang="en-GB" sz="2000" dirty="0">
                <a:solidFill>
                  <a:schemeClr val="bg1"/>
                </a:solidFill>
                <a:latin typeface="+mn-lt"/>
                <a:ea typeface="Andika"/>
                <a:cs typeface="Andika"/>
              </a:rPr>
              <a:t>rocket</a:t>
            </a:r>
            <a:r>
              <a:rPr lang="en-GB" sz="2000" dirty="0">
                <a:solidFill>
                  <a:srgbClr val="FFFF00"/>
                </a:solidFill>
                <a:latin typeface="+mn-lt"/>
                <a:ea typeface="Andika"/>
                <a:cs typeface="Andika"/>
              </a:rPr>
              <a:t> </a:t>
            </a:r>
          </a:p>
        </p:txBody>
      </p:sp>
      <p:sp>
        <p:nvSpPr>
          <p:cNvPr id="17" name="Title 1">
            <a:extLst>
              <a:ext uri="{FF2B5EF4-FFF2-40B4-BE49-F238E27FC236}">
                <a16:creationId xmlns:a16="http://schemas.microsoft.com/office/drawing/2014/main" id="{35D586B4-334A-CD10-4EEA-65AB1DC2E198}"/>
              </a:ext>
            </a:extLst>
          </p:cNvPr>
          <p:cNvSpPr txBox="1">
            <a:spLocks/>
          </p:cNvSpPr>
          <p:nvPr/>
        </p:nvSpPr>
        <p:spPr>
          <a:xfrm>
            <a:off x="6454532" y="4373052"/>
            <a:ext cx="2489434" cy="629112"/>
          </a:xfrm>
          <a:prstGeom prst="roundRect">
            <a:avLst>
              <a:gd name="adj" fmla="val 11531"/>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rgbClr val="FFFF00"/>
                </a:solidFill>
                <a:latin typeface="+mn-lt"/>
                <a:ea typeface="Andika"/>
                <a:cs typeface="Andika"/>
              </a:rPr>
              <a:t>my</a:t>
            </a:r>
            <a:r>
              <a:rPr lang="en-GB" sz="2000" dirty="0">
                <a:solidFill>
                  <a:schemeClr val="bg1"/>
                </a:solidFill>
                <a:ea typeface="Andika"/>
                <a:cs typeface="Andika"/>
              </a:rPr>
              <a:t> rocket</a:t>
            </a:r>
            <a:endParaRPr lang="en-GB" sz="2000" dirty="0">
              <a:solidFill>
                <a:srgbClr val="FFFF00"/>
              </a:solidFill>
              <a:latin typeface="+mn-lt"/>
              <a:ea typeface="Andika"/>
              <a:cs typeface="Andika"/>
            </a:endParaRPr>
          </a:p>
        </p:txBody>
      </p:sp>
      <p:sp>
        <p:nvSpPr>
          <p:cNvPr id="19" name="Title 1">
            <a:extLst>
              <a:ext uri="{FF2B5EF4-FFF2-40B4-BE49-F238E27FC236}">
                <a16:creationId xmlns:a16="http://schemas.microsoft.com/office/drawing/2014/main" id="{C12CCEA7-2013-C576-DA2E-4B11D842DFA1}"/>
              </a:ext>
            </a:extLst>
          </p:cNvPr>
          <p:cNvSpPr txBox="1">
            <a:spLocks/>
          </p:cNvSpPr>
          <p:nvPr/>
        </p:nvSpPr>
        <p:spPr>
          <a:xfrm>
            <a:off x="6454531" y="5121805"/>
            <a:ext cx="2489434" cy="629112"/>
          </a:xfrm>
          <a:prstGeom prst="roundRect">
            <a:avLst>
              <a:gd name="adj" fmla="val 11531"/>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rgbClr val="FFFF00"/>
                </a:solidFill>
                <a:latin typeface="+mn-lt"/>
                <a:ea typeface="Andika"/>
                <a:cs typeface="Andika"/>
              </a:rPr>
              <a:t>any</a:t>
            </a:r>
            <a:r>
              <a:rPr lang="en-GB" sz="2000" dirty="0">
                <a:solidFill>
                  <a:schemeClr val="bg1"/>
                </a:solidFill>
                <a:ea typeface="Andika"/>
                <a:cs typeface="Andika"/>
              </a:rPr>
              <a:t> rocket</a:t>
            </a:r>
            <a:endParaRPr lang="en-GB" sz="2000" dirty="0">
              <a:solidFill>
                <a:srgbClr val="FFFF00"/>
              </a:solidFill>
              <a:latin typeface="+mn-lt"/>
              <a:ea typeface="Andika"/>
              <a:cs typeface="Andika"/>
            </a:endParaRPr>
          </a:p>
        </p:txBody>
      </p:sp>
      <p:sp>
        <p:nvSpPr>
          <p:cNvPr id="20" name="Title 1">
            <a:extLst>
              <a:ext uri="{FF2B5EF4-FFF2-40B4-BE49-F238E27FC236}">
                <a16:creationId xmlns:a16="http://schemas.microsoft.com/office/drawing/2014/main" id="{11D45ABA-E862-4BF9-B90D-177329C4BD34}"/>
              </a:ext>
            </a:extLst>
          </p:cNvPr>
          <p:cNvSpPr txBox="1">
            <a:spLocks/>
          </p:cNvSpPr>
          <p:nvPr/>
        </p:nvSpPr>
        <p:spPr>
          <a:xfrm>
            <a:off x="6454530" y="5883808"/>
            <a:ext cx="2489434" cy="629112"/>
          </a:xfrm>
          <a:prstGeom prst="roundRect">
            <a:avLst>
              <a:gd name="adj" fmla="val 11531"/>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rgbClr val="FFFF00"/>
                </a:solidFill>
                <a:latin typeface="+mn-lt"/>
                <a:ea typeface="Andika"/>
                <a:cs typeface="Andika"/>
              </a:rPr>
              <a:t>one</a:t>
            </a:r>
            <a:r>
              <a:rPr lang="en-GB" sz="2000" dirty="0">
                <a:solidFill>
                  <a:schemeClr val="bg1"/>
                </a:solidFill>
                <a:ea typeface="Andika"/>
                <a:cs typeface="Andika"/>
              </a:rPr>
              <a:t> rocket</a:t>
            </a:r>
            <a:endParaRPr lang="en-GB" sz="2000" dirty="0">
              <a:solidFill>
                <a:srgbClr val="FFFF00"/>
              </a:solidFill>
              <a:latin typeface="+mn-lt"/>
              <a:ea typeface="Andika"/>
              <a:cs typeface="Andika"/>
            </a:endParaRPr>
          </a:p>
        </p:txBody>
      </p:sp>
      <p:sp>
        <p:nvSpPr>
          <p:cNvPr id="21" name="Title 1">
            <a:extLst>
              <a:ext uri="{FF2B5EF4-FFF2-40B4-BE49-F238E27FC236}">
                <a16:creationId xmlns:a16="http://schemas.microsoft.com/office/drawing/2014/main" id="{4DF779E1-313C-D30D-6BA2-D517A0E3A45B}"/>
              </a:ext>
            </a:extLst>
          </p:cNvPr>
          <p:cNvSpPr txBox="1">
            <a:spLocks/>
          </p:cNvSpPr>
          <p:nvPr/>
        </p:nvSpPr>
        <p:spPr>
          <a:xfrm>
            <a:off x="6454534" y="2894454"/>
            <a:ext cx="2489434" cy="629112"/>
          </a:xfrm>
          <a:prstGeom prst="roundRect">
            <a:avLst>
              <a:gd name="adj" fmla="val 11531"/>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rgbClr val="FFFF00"/>
                </a:solidFill>
                <a:latin typeface="+mn-lt"/>
                <a:ea typeface="Andika"/>
                <a:cs typeface="Andika"/>
              </a:rPr>
              <a:t>a </a:t>
            </a:r>
            <a:r>
              <a:rPr lang="en-GB" sz="2000" dirty="0">
                <a:solidFill>
                  <a:schemeClr val="bg1"/>
                </a:solidFill>
                <a:ea typeface="Andika"/>
                <a:cs typeface="Andika"/>
              </a:rPr>
              <a:t>rocket</a:t>
            </a:r>
            <a:endParaRPr lang="en-GB" sz="2000" dirty="0">
              <a:solidFill>
                <a:srgbClr val="FFFF00"/>
              </a:solidFill>
              <a:latin typeface="+mn-lt"/>
              <a:ea typeface="Andika"/>
              <a:cs typeface="Andika"/>
            </a:endParaRPr>
          </a:p>
        </p:txBody>
      </p:sp>
      <p:sp>
        <p:nvSpPr>
          <p:cNvPr id="22" name="Title 1">
            <a:extLst>
              <a:ext uri="{FF2B5EF4-FFF2-40B4-BE49-F238E27FC236}">
                <a16:creationId xmlns:a16="http://schemas.microsoft.com/office/drawing/2014/main" id="{ADE73856-39FA-CC24-C920-FC5E3714B7DA}"/>
              </a:ext>
            </a:extLst>
          </p:cNvPr>
          <p:cNvSpPr txBox="1">
            <a:spLocks/>
          </p:cNvSpPr>
          <p:nvPr/>
        </p:nvSpPr>
        <p:spPr>
          <a:xfrm>
            <a:off x="6454533" y="3624299"/>
            <a:ext cx="2489434" cy="629112"/>
          </a:xfrm>
          <a:prstGeom prst="roundRect">
            <a:avLst>
              <a:gd name="adj" fmla="val 11531"/>
            </a:avLst>
          </a:prstGeom>
          <a:solidFill>
            <a:srgbClr val="00206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rgbClr val="FFFF00"/>
                </a:solidFill>
                <a:latin typeface="+mn-lt"/>
                <a:ea typeface="Andika"/>
                <a:cs typeface="Andika"/>
              </a:rPr>
              <a:t>this </a:t>
            </a:r>
            <a:r>
              <a:rPr lang="en-GB" sz="2000" dirty="0">
                <a:solidFill>
                  <a:schemeClr val="bg1"/>
                </a:solidFill>
                <a:ea typeface="Andika"/>
                <a:cs typeface="Andika"/>
              </a:rPr>
              <a:t>rocket</a:t>
            </a:r>
            <a:endParaRPr lang="en-GB" sz="2000" dirty="0">
              <a:solidFill>
                <a:srgbClr val="FFFF00"/>
              </a:solidFill>
              <a:latin typeface="+mn-lt"/>
              <a:ea typeface="Andika"/>
              <a:cs typeface="Andika"/>
            </a:endParaRPr>
          </a:p>
        </p:txBody>
      </p:sp>
      <p:sp>
        <p:nvSpPr>
          <p:cNvPr id="23" name="Title 1">
            <a:extLst>
              <a:ext uri="{FF2B5EF4-FFF2-40B4-BE49-F238E27FC236}">
                <a16:creationId xmlns:a16="http://schemas.microsoft.com/office/drawing/2014/main" id="{8BC23E87-509B-5ADA-1C07-EC09D1857430}"/>
              </a:ext>
            </a:extLst>
          </p:cNvPr>
          <p:cNvSpPr txBox="1">
            <a:spLocks/>
          </p:cNvSpPr>
          <p:nvPr/>
        </p:nvSpPr>
        <p:spPr>
          <a:xfrm>
            <a:off x="9216357" y="2081264"/>
            <a:ext cx="2489434" cy="629112"/>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rgbClr val="FFFF00"/>
                </a:solidFill>
                <a:latin typeface="+mn-lt"/>
                <a:ea typeface="Andika"/>
                <a:cs typeface="Andika"/>
              </a:rPr>
              <a:t>the </a:t>
            </a:r>
            <a:r>
              <a:rPr lang="en-GB" sz="2000" dirty="0">
                <a:solidFill>
                  <a:schemeClr val="bg1"/>
                </a:solidFill>
                <a:latin typeface="+mn-lt"/>
                <a:ea typeface="Andika"/>
                <a:cs typeface="Andika"/>
              </a:rPr>
              <a:t>red rocket</a:t>
            </a:r>
            <a:r>
              <a:rPr lang="en-GB" sz="2000" dirty="0">
                <a:solidFill>
                  <a:srgbClr val="FFFF00"/>
                </a:solidFill>
                <a:latin typeface="+mn-lt"/>
                <a:ea typeface="Andika"/>
                <a:cs typeface="Andika"/>
              </a:rPr>
              <a:t> </a:t>
            </a:r>
          </a:p>
        </p:txBody>
      </p:sp>
      <p:sp>
        <p:nvSpPr>
          <p:cNvPr id="27" name="Title 1">
            <a:extLst>
              <a:ext uri="{FF2B5EF4-FFF2-40B4-BE49-F238E27FC236}">
                <a16:creationId xmlns:a16="http://schemas.microsoft.com/office/drawing/2014/main" id="{8C5A5DE4-F97D-04B5-75DB-29A053D41386}"/>
              </a:ext>
            </a:extLst>
          </p:cNvPr>
          <p:cNvSpPr txBox="1">
            <a:spLocks/>
          </p:cNvSpPr>
          <p:nvPr/>
        </p:nvSpPr>
        <p:spPr>
          <a:xfrm>
            <a:off x="9216355" y="4373052"/>
            <a:ext cx="2489434" cy="629112"/>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rgbClr val="FFFF00"/>
                </a:solidFill>
                <a:latin typeface="+mn-lt"/>
                <a:ea typeface="Andika"/>
                <a:cs typeface="Andika"/>
              </a:rPr>
              <a:t>my</a:t>
            </a:r>
            <a:r>
              <a:rPr lang="en-GB" sz="2000" dirty="0">
                <a:solidFill>
                  <a:schemeClr val="bg1"/>
                </a:solidFill>
                <a:ea typeface="Andika"/>
                <a:cs typeface="Andika"/>
              </a:rPr>
              <a:t> red rocket</a:t>
            </a:r>
            <a:endParaRPr lang="en-GB" sz="2000" dirty="0">
              <a:solidFill>
                <a:srgbClr val="FFFF00"/>
              </a:solidFill>
              <a:latin typeface="+mn-lt"/>
              <a:ea typeface="Andika"/>
              <a:cs typeface="Andika"/>
            </a:endParaRPr>
          </a:p>
        </p:txBody>
      </p:sp>
      <p:sp>
        <p:nvSpPr>
          <p:cNvPr id="28" name="Title 1">
            <a:extLst>
              <a:ext uri="{FF2B5EF4-FFF2-40B4-BE49-F238E27FC236}">
                <a16:creationId xmlns:a16="http://schemas.microsoft.com/office/drawing/2014/main" id="{F30C9A0B-3134-83BE-8A9B-DE69BB439F38}"/>
              </a:ext>
            </a:extLst>
          </p:cNvPr>
          <p:cNvSpPr txBox="1">
            <a:spLocks/>
          </p:cNvSpPr>
          <p:nvPr/>
        </p:nvSpPr>
        <p:spPr>
          <a:xfrm>
            <a:off x="9216354" y="5121805"/>
            <a:ext cx="2489434" cy="629112"/>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rgbClr val="FFFF00"/>
                </a:solidFill>
                <a:latin typeface="+mn-lt"/>
                <a:ea typeface="Andika"/>
                <a:cs typeface="Andika"/>
              </a:rPr>
              <a:t>any</a:t>
            </a:r>
            <a:r>
              <a:rPr lang="en-GB" sz="2000" dirty="0">
                <a:solidFill>
                  <a:schemeClr val="bg1"/>
                </a:solidFill>
                <a:ea typeface="Andika"/>
                <a:cs typeface="Andika"/>
              </a:rPr>
              <a:t> red rocket</a:t>
            </a:r>
            <a:endParaRPr lang="en-GB" sz="2000" dirty="0">
              <a:solidFill>
                <a:srgbClr val="FFFF00"/>
              </a:solidFill>
              <a:latin typeface="+mn-lt"/>
              <a:ea typeface="Andika"/>
              <a:cs typeface="Andika"/>
            </a:endParaRPr>
          </a:p>
        </p:txBody>
      </p:sp>
      <p:sp>
        <p:nvSpPr>
          <p:cNvPr id="29" name="Title 1">
            <a:extLst>
              <a:ext uri="{FF2B5EF4-FFF2-40B4-BE49-F238E27FC236}">
                <a16:creationId xmlns:a16="http://schemas.microsoft.com/office/drawing/2014/main" id="{A03BB0CE-3758-690E-4FC2-FB70997ED767}"/>
              </a:ext>
            </a:extLst>
          </p:cNvPr>
          <p:cNvSpPr txBox="1">
            <a:spLocks/>
          </p:cNvSpPr>
          <p:nvPr/>
        </p:nvSpPr>
        <p:spPr>
          <a:xfrm>
            <a:off x="9216353" y="5883808"/>
            <a:ext cx="2489434" cy="629112"/>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rgbClr val="FFFF00"/>
                </a:solidFill>
                <a:latin typeface="+mn-lt"/>
                <a:ea typeface="Andika"/>
                <a:cs typeface="Andika"/>
              </a:rPr>
              <a:t>one</a:t>
            </a:r>
            <a:r>
              <a:rPr lang="en-GB" sz="2000" dirty="0">
                <a:solidFill>
                  <a:schemeClr val="bg1"/>
                </a:solidFill>
                <a:ea typeface="Andika"/>
                <a:cs typeface="Andika"/>
              </a:rPr>
              <a:t> red rocket</a:t>
            </a:r>
            <a:endParaRPr lang="en-GB" sz="2000" dirty="0">
              <a:solidFill>
                <a:srgbClr val="FFFF00"/>
              </a:solidFill>
              <a:latin typeface="+mn-lt"/>
              <a:ea typeface="Andika"/>
              <a:cs typeface="Andika"/>
            </a:endParaRPr>
          </a:p>
        </p:txBody>
      </p:sp>
      <p:sp>
        <p:nvSpPr>
          <p:cNvPr id="30" name="Title 1">
            <a:extLst>
              <a:ext uri="{FF2B5EF4-FFF2-40B4-BE49-F238E27FC236}">
                <a16:creationId xmlns:a16="http://schemas.microsoft.com/office/drawing/2014/main" id="{C3A24D6B-F480-8297-488C-676F6923F470}"/>
              </a:ext>
            </a:extLst>
          </p:cNvPr>
          <p:cNvSpPr txBox="1">
            <a:spLocks/>
          </p:cNvSpPr>
          <p:nvPr/>
        </p:nvSpPr>
        <p:spPr>
          <a:xfrm>
            <a:off x="9216357" y="2894454"/>
            <a:ext cx="2489434" cy="629112"/>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rgbClr val="FFFF00"/>
                </a:solidFill>
                <a:latin typeface="+mn-lt"/>
                <a:ea typeface="Andika"/>
                <a:cs typeface="Andika"/>
              </a:rPr>
              <a:t>a </a:t>
            </a:r>
            <a:r>
              <a:rPr lang="en-GB" sz="2000" dirty="0">
                <a:solidFill>
                  <a:schemeClr val="bg1"/>
                </a:solidFill>
                <a:ea typeface="Andika"/>
                <a:cs typeface="Andika"/>
              </a:rPr>
              <a:t>red rocket</a:t>
            </a:r>
            <a:endParaRPr lang="en-GB" sz="2000" dirty="0">
              <a:solidFill>
                <a:srgbClr val="FFFF00"/>
              </a:solidFill>
              <a:latin typeface="+mn-lt"/>
              <a:ea typeface="Andika"/>
              <a:cs typeface="Andika"/>
            </a:endParaRPr>
          </a:p>
        </p:txBody>
      </p:sp>
      <p:sp>
        <p:nvSpPr>
          <p:cNvPr id="31" name="Title 1">
            <a:extLst>
              <a:ext uri="{FF2B5EF4-FFF2-40B4-BE49-F238E27FC236}">
                <a16:creationId xmlns:a16="http://schemas.microsoft.com/office/drawing/2014/main" id="{87BC2071-57E1-6B72-7A3D-52EA832862F2}"/>
              </a:ext>
            </a:extLst>
          </p:cNvPr>
          <p:cNvSpPr txBox="1">
            <a:spLocks/>
          </p:cNvSpPr>
          <p:nvPr/>
        </p:nvSpPr>
        <p:spPr>
          <a:xfrm>
            <a:off x="9216356" y="3624299"/>
            <a:ext cx="2489434" cy="629112"/>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rgbClr val="FFFF00"/>
                </a:solidFill>
                <a:latin typeface="+mn-lt"/>
                <a:ea typeface="Andika"/>
                <a:cs typeface="Andika"/>
              </a:rPr>
              <a:t>this </a:t>
            </a:r>
            <a:r>
              <a:rPr lang="en-GB" sz="2000" dirty="0">
                <a:solidFill>
                  <a:schemeClr val="bg1"/>
                </a:solidFill>
                <a:ea typeface="Andika"/>
                <a:cs typeface="Andika"/>
              </a:rPr>
              <a:t>red rocket</a:t>
            </a:r>
            <a:endParaRPr lang="en-GB" sz="2000" dirty="0">
              <a:solidFill>
                <a:srgbClr val="FFFF00"/>
              </a:solidFill>
              <a:latin typeface="+mn-lt"/>
              <a:ea typeface="Andika"/>
              <a:cs typeface="Andika"/>
            </a:endParaRPr>
          </a:p>
        </p:txBody>
      </p:sp>
      <p:sp>
        <p:nvSpPr>
          <p:cNvPr id="32" name="Title 1">
            <a:extLst>
              <a:ext uri="{FF2B5EF4-FFF2-40B4-BE49-F238E27FC236}">
                <a16:creationId xmlns:a16="http://schemas.microsoft.com/office/drawing/2014/main" id="{6996DA58-1204-7C19-D47D-263D659F2AD9}"/>
              </a:ext>
            </a:extLst>
          </p:cNvPr>
          <p:cNvSpPr txBox="1">
            <a:spLocks/>
          </p:cNvSpPr>
          <p:nvPr/>
        </p:nvSpPr>
        <p:spPr>
          <a:xfrm>
            <a:off x="502729" y="1289919"/>
            <a:ext cx="2935795"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Type of determiner</a:t>
            </a:r>
          </a:p>
        </p:txBody>
      </p:sp>
      <p:sp>
        <p:nvSpPr>
          <p:cNvPr id="33" name="Title 1">
            <a:extLst>
              <a:ext uri="{FF2B5EF4-FFF2-40B4-BE49-F238E27FC236}">
                <a16:creationId xmlns:a16="http://schemas.microsoft.com/office/drawing/2014/main" id="{71675F91-8174-EBE5-8FFF-E498608F1BC8}"/>
              </a:ext>
            </a:extLst>
          </p:cNvPr>
          <p:cNvSpPr txBox="1">
            <a:spLocks/>
          </p:cNvSpPr>
          <p:nvPr/>
        </p:nvSpPr>
        <p:spPr>
          <a:xfrm>
            <a:off x="3701815" y="1282824"/>
            <a:ext cx="2489434"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Example</a:t>
            </a:r>
          </a:p>
        </p:txBody>
      </p:sp>
      <p:sp>
        <p:nvSpPr>
          <p:cNvPr id="34" name="Title 1">
            <a:extLst>
              <a:ext uri="{FF2B5EF4-FFF2-40B4-BE49-F238E27FC236}">
                <a16:creationId xmlns:a16="http://schemas.microsoft.com/office/drawing/2014/main" id="{A1DD35B9-C18A-9E76-9DFF-B1A718C04441}"/>
              </a:ext>
            </a:extLst>
          </p:cNvPr>
          <p:cNvSpPr txBox="1">
            <a:spLocks/>
          </p:cNvSpPr>
          <p:nvPr/>
        </p:nvSpPr>
        <p:spPr>
          <a:xfrm>
            <a:off x="6454533" y="1257301"/>
            <a:ext cx="2489434"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Noun phrase</a:t>
            </a:r>
          </a:p>
        </p:txBody>
      </p:sp>
      <p:sp>
        <p:nvSpPr>
          <p:cNvPr id="35" name="Title 1">
            <a:extLst>
              <a:ext uri="{FF2B5EF4-FFF2-40B4-BE49-F238E27FC236}">
                <a16:creationId xmlns:a16="http://schemas.microsoft.com/office/drawing/2014/main" id="{97EE3E54-E558-F298-3A23-ABEFB14B5A52}"/>
              </a:ext>
            </a:extLst>
          </p:cNvPr>
          <p:cNvSpPr txBox="1">
            <a:spLocks/>
          </p:cNvSpPr>
          <p:nvPr/>
        </p:nvSpPr>
        <p:spPr>
          <a:xfrm>
            <a:off x="9216356" y="1257301"/>
            <a:ext cx="2489434"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Expanded noun phrase</a:t>
            </a:r>
          </a:p>
        </p:txBody>
      </p:sp>
    </p:spTree>
    <p:extLst>
      <p:ext uri="{BB962C8B-B14F-4D97-AF65-F5344CB8AC3E}">
        <p14:creationId xmlns:p14="http://schemas.microsoft.com/office/powerpoint/2010/main" val="458287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500"/>
                                        <p:tgtEl>
                                          <p:spTgt spid="3"/>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fade">
                                      <p:cBhvr>
                                        <p:cTn id="35" dur="500"/>
                                        <p:tgtEl>
                                          <p:spTgt spid="31"/>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500"/>
                                        <p:tgtEl>
                                          <p:spTgt spid="11"/>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fade">
                                      <p:cBhvr>
                                        <p:cTn id="46" dur="500"/>
                                        <p:tgtEl>
                                          <p:spTgt spid="9"/>
                                        </p:tgtEl>
                                      </p:cBhvr>
                                    </p:animEffect>
                                  </p:childTnLst>
                                </p:cTn>
                              </p:par>
                            </p:childTnLst>
                          </p:cTn>
                        </p:par>
                        <p:par>
                          <p:cTn id="47" fill="hold">
                            <p:stCondLst>
                              <p:cond delay="5000"/>
                            </p:stCondLst>
                            <p:childTnLst>
                              <p:par>
                                <p:cTn id="48" presetID="10" presetClass="entr" presetSubtype="0" fill="hold" grpId="0" nodeType="after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fade">
                                      <p:cBhvr>
                                        <p:cTn id="50" dur="500"/>
                                        <p:tgtEl>
                                          <p:spTgt spid="28"/>
                                        </p:tgtEl>
                                      </p:cBhvr>
                                    </p:animEffect>
                                  </p:childTnLst>
                                </p:cTn>
                              </p:par>
                            </p:childTnLst>
                          </p:cTn>
                        </p:par>
                        <p:par>
                          <p:cTn id="51" fill="hold">
                            <p:stCondLst>
                              <p:cond delay="5500"/>
                            </p:stCondLst>
                            <p:childTnLst>
                              <p:par>
                                <p:cTn id="52" presetID="10" presetClass="entr" presetSubtype="0" fill="hold" grpId="0" nodeType="after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fade">
                                      <p:cBhvr>
                                        <p:cTn id="54" dur="500"/>
                                        <p:tgtEl>
                                          <p:spTgt spid="16"/>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500"/>
                                        <p:tgtEl>
                                          <p:spTgt spid="14"/>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30"/>
                                        </p:tgtEl>
                                        <p:attrNameLst>
                                          <p:attrName>style.visibility</p:attrName>
                                        </p:attrNameLst>
                                      </p:cBhvr>
                                      <p:to>
                                        <p:strVal val="visible"/>
                                      </p:to>
                                    </p:set>
                                    <p:animEffect transition="in" filter="fade">
                                      <p:cBhvr>
                                        <p:cTn id="64" dur="500"/>
                                        <p:tgtEl>
                                          <p:spTgt spid="30"/>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grpId="0" nodeType="click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fade">
                                      <p:cBhvr>
                                        <p:cTn id="69" dur="500"/>
                                        <p:tgtEl>
                                          <p:spTgt spid="18"/>
                                        </p:tgtEl>
                                      </p:cBhvr>
                                    </p:animEffect>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grpId="0" nodeType="clickEffect">
                                  <p:stCondLst>
                                    <p:cond delay="0"/>
                                  </p:stCondLst>
                                  <p:childTnLst>
                                    <p:set>
                                      <p:cBhvr>
                                        <p:cTn id="73" dur="1" fill="hold">
                                          <p:stCondLst>
                                            <p:cond delay="0"/>
                                          </p:stCondLst>
                                        </p:cTn>
                                        <p:tgtEl>
                                          <p:spTgt spid="22"/>
                                        </p:tgtEl>
                                        <p:attrNameLst>
                                          <p:attrName>style.visibility</p:attrName>
                                        </p:attrNameLst>
                                      </p:cBhvr>
                                      <p:to>
                                        <p:strVal val="visible"/>
                                      </p:to>
                                    </p:set>
                                    <p:animEffect transition="in" filter="fade">
                                      <p:cBhvr>
                                        <p:cTn id="74" dur="500"/>
                                        <p:tgtEl>
                                          <p:spTgt spid="22"/>
                                        </p:tgtEl>
                                      </p:cBhvr>
                                    </p:animEffec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grpId="0" nodeType="clickEffect">
                                  <p:stCondLst>
                                    <p:cond delay="0"/>
                                  </p:stCondLst>
                                  <p:childTnLst>
                                    <p:set>
                                      <p:cBhvr>
                                        <p:cTn id="78" dur="1" fill="hold">
                                          <p:stCondLst>
                                            <p:cond delay="0"/>
                                          </p:stCondLst>
                                        </p:cTn>
                                        <p:tgtEl>
                                          <p:spTgt spid="4"/>
                                        </p:tgtEl>
                                        <p:attrNameLst>
                                          <p:attrName>style.visibility</p:attrName>
                                        </p:attrNameLst>
                                      </p:cBhvr>
                                      <p:to>
                                        <p:strVal val="visible"/>
                                      </p:to>
                                    </p:set>
                                    <p:animEffect transition="in" filter="fade">
                                      <p:cBhvr>
                                        <p:cTn id="79" dur="500"/>
                                        <p:tgtEl>
                                          <p:spTgt spid="4"/>
                                        </p:tgtEl>
                                      </p:cBhvr>
                                    </p:animEffect>
                                  </p:childTnLst>
                                </p:cTn>
                              </p:par>
                            </p:childTnLst>
                          </p:cTn>
                        </p:par>
                      </p:childTnLst>
                    </p:cTn>
                  </p:par>
                  <p:par>
                    <p:cTn id="80" fill="hold">
                      <p:stCondLst>
                        <p:cond delay="indefinite"/>
                      </p:stCondLst>
                      <p:childTnLst>
                        <p:par>
                          <p:cTn id="81" fill="hold">
                            <p:stCondLst>
                              <p:cond delay="0"/>
                            </p:stCondLst>
                            <p:childTnLst>
                              <p:par>
                                <p:cTn id="82" presetID="10" presetClass="entr" presetSubtype="0" fill="hold" grpId="0" nodeType="clickEffect">
                                  <p:stCondLst>
                                    <p:cond delay="0"/>
                                  </p:stCondLst>
                                  <p:childTnLst>
                                    <p:set>
                                      <p:cBhvr>
                                        <p:cTn id="83" dur="1" fill="hold">
                                          <p:stCondLst>
                                            <p:cond delay="0"/>
                                          </p:stCondLst>
                                        </p:cTn>
                                        <p:tgtEl>
                                          <p:spTgt spid="27"/>
                                        </p:tgtEl>
                                        <p:attrNameLst>
                                          <p:attrName>style.visibility</p:attrName>
                                        </p:attrNameLst>
                                      </p:cBhvr>
                                      <p:to>
                                        <p:strVal val="visible"/>
                                      </p:to>
                                    </p:set>
                                    <p:animEffect transition="in" filter="fade">
                                      <p:cBhvr>
                                        <p:cTn id="84" dur="500"/>
                                        <p:tgtEl>
                                          <p:spTgt spid="27"/>
                                        </p:tgtEl>
                                      </p:cBhvr>
                                    </p:animEffect>
                                  </p:childTnLst>
                                </p:cTn>
                              </p:par>
                            </p:childTnLst>
                          </p:cTn>
                        </p:par>
                      </p:childTnLst>
                    </p:cTn>
                  </p:par>
                  <p:par>
                    <p:cTn id="85" fill="hold">
                      <p:stCondLst>
                        <p:cond delay="indefinite"/>
                      </p:stCondLst>
                      <p:childTnLst>
                        <p:par>
                          <p:cTn id="86" fill="hold">
                            <p:stCondLst>
                              <p:cond delay="0"/>
                            </p:stCondLst>
                            <p:childTnLst>
                              <p:par>
                                <p:cTn id="87" presetID="10" presetClass="entr" presetSubtype="0" fill="hold" grpId="0" nodeType="clickEffect">
                                  <p:stCondLst>
                                    <p:cond delay="0"/>
                                  </p:stCondLst>
                                  <p:childTnLst>
                                    <p:set>
                                      <p:cBhvr>
                                        <p:cTn id="88" dur="1" fill="hold">
                                          <p:stCondLst>
                                            <p:cond delay="0"/>
                                          </p:stCondLst>
                                        </p:cTn>
                                        <p:tgtEl>
                                          <p:spTgt spid="12"/>
                                        </p:tgtEl>
                                        <p:attrNameLst>
                                          <p:attrName>style.visibility</p:attrName>
                                        </p:attrNameLst>
                                      </p:cBhvr>
                                      <p:to>
                                        <p:strVal val="visible"/>
                                      </p:to>
                                    </p:set>
                                    <p:animEffect transition="in" filter="fade">
                                      <p:cBhvr>
                                        <p:cTn id="89" dur="500"/>
                                        <p:tgtEl>
                                          <p:spTgt spid="12"/>
                                        </p:tgtEl>
                                      </p:cBhvr>
                                    </p:animEffect>
                                  </p:childTnLst>
                                </p:cTn>
                              </p:par>
                            </p:childTnLst>
                          </p:cTn>
                        </p:par>
                      </p:childTnLst>
                    </p:cTn>
                  </p:par>
                  <p:par>
                    <p:cTn id="90" fill="hold">
                      <p:stCondLst>
                        <p:cond delay="indefinite"/>
                      </p:stCondLst>
                      <p:childTnLst>
                        <p:par>
                          <p:cTn id="91" fill="hold">
                            <p:stCondLst>
                              <p:cond delay="0"/>
                            </p:stCondLst>
                            <p:childTnLst>
                              <p:par>
                                <p:cTn id="92" presetID="10" presetClass="entr" presetSubtype="0" fill="hold" grpId="0" nodeType="clickEffect">
                                  <p:stCondLst>
                                    <p:cond delay="0"/>
                                  </p:stCondLst>
                                  <p:childTnLst>
                                    <p:set>
                                      <p:cBhvr>
                                        <p:cTn id="93" dur="1" fill="hold">
                                          <p:stCondLst>
                                            <p:cond delay="0"/>
                                          </p:stCondLst>
                                        </p:cTn>
                                        <p:tgtEl>
                                          <p:spTgt spid="19"/>
                                        </p:tgtEl>
                                        <p:attrNameLst>
                                          <p:attrName>style.visibility</p:attrName>
                                        </p:attrNameLst>
                                      </p:cBhvr>
                                      <p:to>
                                        <p:strVal val="visible"/>
                                      </p:to>
                                    </p:set>
                                    <p:animEffect transition="in" filter="fade">
                                      <p:cBhvr>
                                        <p:cTn id="94" dur="500"/>
                                        <p:tgtEl>
                                          <p:spTgt spid="19"/>
                                        </p:tgtEl>
                                      </p:cBhvr>
                                    </p:animEffect>
                                  </p:childTnLst>
                                </p:cTn>
                              </p:par>
                            </p:childTnLst>
                          </p:cTn>
                        </p:par>
                      </p:childTnLst>
                    </p:cTn>
                  </p:par>
                  <p:par>
                    <p:cTn id="95" fill="hold">
                      <p:stCondLst>
                        <p:cond delay="indefinite"/>
                      </p:stCondLst>
                      <p:childTnLst>
                        <p:par>
                          <p:cTn id="96" fill="hold">
                            <p:stCondLst>
                              <p:cond delay="0"/>
                            </p:stCondLst>
                            <p:childTnLst>
                              <p:par>
                                <p:cTn id="97" presetID="10" presetClass="entr" presetSubtype="0" fill="hold" grpId="0" nodeType="clickEffect">
                                  <p:stCondLst>
                                    <p:cond delay="0"/>
                                  </p:stCondLst>
                                  <p:childTnLst>
                                    <p:set>
                                      <p:cBhvr>
                                        <p:cTn id="98" dur="1" fill="hold">
                                          <p:stCondLst>
                                            <p:cond delay="0"/>
                                          </p:stCondLst>
                                        </p:cTn>
                                        <p:tgtEl>
                                          <p:spTgt spid="13"/>
                                        </p:tgtEl>
                                        <p:attrNameLst>
                                          <p:attrName>style.visibility</p:attrName>
                                        </p:attrNameLst>
                                      </p:cBhvr>
                                      <p:to>
                                        <p:strVal val="visible"/>
                                      </p:to>
                                    </p:set>
                                    <p:animEffect transition="in" filter="fade">
                                      <p:cBhvr>
                                        <p:cTn id="99" dur="500"/>
                                        <p:tgtEl>
                                          <p:spTgt spid="13"/>
                                        </p:tgtEl>
                                      </p:cBhvr>
                                    </p:animEffect>
                                  </p:childTnLst>
                                </p:cTn>
                              </p:par>
                            </p:childTnLst>
                          </p:cTn>
                        </p:par>
                      </p:childTnLst>
                    </p:cTn>
                  </p:par>
                  <p:par>
                    <p:cTn id="100" fill="hold">
                      <p:stCondLst>
                        <p:cond delay="indefinite"/>
                      </p:stCondLst>
                      <p:childTnLst>
                        <p:par>
                          <p:cTn id="101" fill="hold">
                            <p:stCondLst>
                              <p:cond delay="0"/>
                            </p:stCondLst>
                            <p:childTnLst>
                              <p:par>
                                <p:cTn id="102" presetID="10" presetClass="entr" presetSubtype="0" fill="hold" grpId="0" nodeType="clickEffect">
                                  <p:stCondLst>
                                    <p:cond delay="0"/>
                                  </p:stCondLst>
                                  <p:childTnLst>
                                    <p:set>
                                      <p:cBhvr>
                                        <p:cTn id="103" dur="1" fill="hold">
                                          <p:stCondLst>
                                            <p:cond delay="0"/>
                                          </p:stCondLst>
                                        </p:cTn>
                                        <p:tgtEl>
                                          <p:spTgt spid="20"/>
                                        </p:tgtEl>
                                        <p:attrNameLst>
                                          <p:attrName>style.visibility</p:attrName>
                                        </p:attrNameLst>
                                      </p:cBhvr>
                                      <p:to>
                                        <p:strVal val="visible"/>
                                      </p:to>
                                    </p:set>
                                    <p:animEffect transition="in" filter="fade">
                                      <p:cBhvr>
                                        <p:cTn id="104" dur="500"/>
                                        <p:tgtEl>
                                          <p:spTgt spid="20"/>
                                        </p:tgtEl>
                                      </p:cBhvr>
                                    </p:animEffect>
                                  </p:childTnLst>
                                </p:cTn>
                              </p:par>
                            </p:childTnLst>
                          </p:cTn>
                        </p:par>
                      </p:childTnLst>
                    </p:cTn>
                  </p:par>
                  <p:par>
                    <p:cTn id="105" fill="hold">
                      <p:stCondLst>
                        <p:cond delay="indefinite"/>
                      </p:stCondLst>
                      <p:childTnLst>
                        <p:par>
                          <p:cTn id="106" fill="hold">
                            <p:stCondLst>
                              <p:cond delay="0"/>
                            </p:stCondLst>
                            <p:childTnLst>
                              <p:par>
                                <p:cTn id="107" presetID="10" presetClass="entr" presetSubtype="0" fill="hold" grpId="0" nodeType="clickEffect">
                                  <p:stCondLst>
                                    <p:cond delay="0"/>
                                  </p:stCondLst>
                                  <p:childTnLst>
                                    <p:set>
                                      <p:cBhvr>
                                        <p:cTn id="108" dur="1" fill="hold">
                                          <p:stCondLst>
                                            <p:cond delay="0"/>
                                          </p:stCondLst>
                                        </p:cTn>
                                        <p:tgtEl>
                                          <p:spTgt spid="29"/>
                                        </p:tgtEl>
                                        <p:attrNameLst>
                                          <p:attrName>style.visibility</p:attrName>
                                        </p:attrNameLst>
                                      </p:cBhvr>
                                      <p:to>
                                        <p:strVal val="visible"/>
                                      </p:to>
                                    </p:set>
                                    <p:animEffect transition="in" filter="fade">
                                      <p:cBhvr>
                                        <p:cTn id="10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8" grpId="0" animBg="1"/>
      <p:bldP spid="9" grpId="0" animBg="1"/>
      <p:bldP spid="10" grpId="0" animBg="1"/>
      <p:bldP spid="11" grpId="0" animBg="1"/>
      <p:bldP spid="12" grpId="0" animBg="1"/>
      <p:bldP spid="13" grpId="0" animBg="1"/>
      <p:bldP spid="14" grpId="0" animBg="1"/>
      <p:bldP spid="16" grpId="0" animBg="1"/>
      <p:bldP spid="18" grpId="0" animBg="1"/>
      <p:bldP spid="6" grpId="0" animBg="1"/>
      <p:bldP spid="17" grpId="0" animBg="1"/>
      <p:bldP spid="19" grpId="0" animBg="1"/>
      <p:bldP spid="20" grpId="0" animBg="1"/>
      <p:bldP spid="21" grpId="0" animBg="1"/>
      <p:bldP spid="22" grpId="0" animBg="1"/>
      <p:bldP spid="23" grpId="0" animBg="1"/>
      <p:bldP spid="27" grpId="0" animBg="1"/>
      <p:bldP spid="28" grpId="0" animBg="1"/>
      <p:bldP spid="29" grpId="0" animBg="1"/>
      <p:bldP spid="30" grpId="0" animBg="1"/>
      <p:bldP spid="3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30" descr="Background pattern&#10;&#10;Description automatically generated">
            <a:extLst>
              <a:ext uri="{FF2B5EF4-FFF2-40B4-BE49-F238E27FC236}">
                <a16:creationId xmlns:a16="http://schemas.microsoft.com/office/drawing/2014/main" id="{55B61937-97BC-9AD6-C971-34193E800B1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8" name="Title 1">
            <a:extLst>
              <a:ext uri="{FF2B5EF4-FFF2-40B4-BE49-F238E27FC236}">
                <a16:creationId xmlns:a16="http://schemas.microsoft.com/office/drawing/2014/main" id="{2CD10EAC-76CD-B09A-734A-291C5B2959F9}"/>
              </a:ext>
            </a:extLst>
          </p:cNvPr>
          <p:cNvSpPr txBox="1">
            <a:spLocks/>
          </p:cNvSpPr>
          <p:nvPr/>
        </p:nvSpPr>
        <p:spPr>
          <a:xfrm>
            <a:off x="380854" y="242745"/>
            <a:ext cx="11497109" cy="108729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a:solidFill>
                  <a:schemeClr val="bg1"/>
                </a:solidFill>
                <a:latin typeface="+mn-lt"/>
                <a:ea typeface="Andika"/>
                <a:cs typeface="Andika"/>
              </a:rPr>
              <a:t>Identify the determiners!</a:t>
            </a:r>
            <a:endParaRPr lang="en-GB" dirty="0">
              <a:solidFill>
                <a:schemeClr val="bg1"/>
              </a:solidFill>
              <a:latin typeface="+mn-lt"/>
              <a:ea typeface="Andika"/>
              <a:cs typeface="Andika"/>
            </a:endParaRPr>
          </a:p>
        </p:txBody>
      </p:sp>
      <p:sp>
        <p:nvSpPr>
          <p:cNvPr id="4" name="Title 1">
            <a:extLst>
              <a:ext uri="{FF2B5EF4-FFF2-40B4-BE49-F238E27FC236}">
                <a16:creationId xmlns:a16="http://schemas.microsoft.com/office/drawing/2014/main" id="{08669DA4-5F78-7B54-4A9E-FE877D998FBD}"/>
              </a:ext>
            </a:extLst>
          </p:cNvPr>
          <p:cNvSpPr txBox="1">
            <a:spLocks/>
          </p:cNvSpPr>
          <p:nvPr/>
        </p:nvSpPr>
        <p:spPr>
          <a:xfrm>
            <a:off x="347444" y="1750582"/>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The class went quiet.</a:t>
            </a:r>
          </a:p>
        </p:txBody>
      </p:sp>
      <p:sp>
        <p:nvSpPr>
          <p:cNvPr id="21" name="Title 1">
            <a:extLst>
              <a:ext uri="{FF2B5EF4-FFF2-40B4-BE49-F238E27FC236}">
                <a16:creationId xmlns:a16="http://schemas.microsoft.com/office/drawing/2014/main" id="{566CD327-4634-1001-99CC-7D49C7428821}"/>
              </a:ext>
            </a:extLst>
          </p:cNvPr>
          <p:cNvSpPr txBox="1">
            <a:spLocks/>
          </p:cNvSpPr>
          <p:nvPr/>
        </p:nvSpPr>
        <p:spPr>
          <a:xfrm>
            <a:off x="347444" y="2732092"/>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 dog ran into the school.</a:t>
            </a:r>
          </a:p>
        </p:txBody>
      </p:sp>
      <p:sp>
        <p:nvSpPr>
          <p:cNvPr id="22" name="Title 1">
            <a:extLst>
              <a:ext uri="{FF2B5EF4-FFF2-40B4-BE49-F238E27FC236}">
                <a16:creationId xmlns:a16="http://schemas.microsoft.com/office/drawing/2014/main" id="{9AD03537-86DE-72C8-49D5-4AC64228F923}"/>
              </a:ext>
            </a:extLst>
          </p:cNvPr>
          <p:cNvSpPr txBox="1">
            <a:spLocks/>
          </p:cNvSpPr>
          <p:nvPr/>
        </p:nvSpPr>
        <p:spPr>
          <a:xfrm>
            <a:off x="347444" y="3713311"/>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The girls’ team was better at football than the boys’ team.</a:t>
            </a:r>
          </a:p>
        </p:txBody>
      </p:sp>
      <p:sp>
        <p:nvSpPr>
          <p:cNvPr id="23" name="Title 1">
            <a:extLst>
              <a:ext uri="{FF2B5EF4-FFF2-40B4-BE49-F238E27FC236}">
                <a16:creationId xmlns:a16="http://schemas.microsoft.com/office/drawing/2014/main" id="{10062123-8174-1A5E-C34E-76DAEAF430DE}"/>
              </a:ext>
            </a:extLst>
          </p:cNvPr>
          <p:cNvSpPr txBox="1">
            <a:spLocks/>
          </p:cNvSpPr>
          <p:nvPr/>
        </p:nvSpPr>
        <p:spPr>
          <a:xfrm>
            <a:off x="347444" y="4634495"/>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 ball bounced into that goal.</a:t>
            </a:r>
          </a:p>
        </p:txBody>
      </p:sp>
      <p:sp>
        <p:nvSpPr>
          <p:cNvPr id="24" name="Title 1">
            <a:extLst>
              <a:ext uri="{FF2B5EF4-FFF2-40B4-BE49-F238E27FC236}">
                <a16:creationId xmlns:a16="http://schemas.microsoft.com/office/drawing/2014/main" id="{DE6651D6-3B7E-E49E-1671-B43B19F2C04E}"/>
              </a:ext>
            </a:extLst>
          </p:cNvPr>
          <p:cNvSpPr txBox="1">
            <a:spLocks/>
          </p:cNvSpPr>
          <p:nvPr/>
        </p:nvSpPr>
        <p:spPr>
          <a:xfrm>
            <a:off x="347443" y="5645877"/>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That boy kicked the ball.</a:t>
            </a:r>
          </a:p>
        </p:txBody>
      </p:sp>
      <p:sp>
        <p:nvSpPr>
          <p:cNvPr id="25" name="Title 1">
            <a:extLst>
              <a:ext uri="{FF2B5EF4-FFF2-40B4-BE49-F238E27FC236}">
                <a16:creationId xmlns:a16="http://schemas.microsoft.com/office/drawing/2014/main" id="{3D7188DF-B998-B99F-610C-1CECE47745F2}"/>
              </a:ext>
            </a:extLst>
          </p:cNvPr>
          <p:cNvSpPr txBox="1">
            <a:spLocks/>
          </p:cNvSpPr>
          <p:nvPr/>
        </p:nvSpPr>
        <p:spPr>
          <a:xfrm>
            <a:off x="347446" y="1750582"/>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class went quiet.</a:t>
            </a:r>
          </a:p>
        </p:txBody>
      </p:sp>
      <p:sp>
        <p:nvSpPr>
          <p:cNvPr id="26" name="Title 1">
            <a:extLst>
              <a:ext uri="{FF2B5EF4-FFF2-40B4-BE49-F238E27FC236}">
                <a16:creationId xmlns:a16="http://schemas.microsoft.com/office/drawing/2014/main" id="{251DADA2-F30E-BEF9-13D6-7B0DCF879392}"/>
              </a:ext>
            </a:extLst>
          </p:cNvPr>
          <p:cNvSpPr txBox="1">
            <a:spLocks/>
          </p:cNvSpPr>
          <p:nvPr/>
        </p:nvSpPr>
        <p:spPr>
          <a:xfrm>
            <a:off x="347446" y="2732092"/>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dog ran into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school.</a:t>
            </a:r>
          </a:p>
        </p:txBody>
      </p:sp>
      <p:sp>
        <p:nvSpPr>
          <p:cNvPr id="27" name="Title 1">
            <a:extLst>
              <a:ext uri="{FF2B5EF4-FFF2-40B4-BE49-F238E27FC236}">
                <a16:creationId xmlns:a16="http://schemas.microsoft.com/office/drawing/2014/main" id="{5114A4FD-4EDA-8DCB-4A74-4C1892CB9936}"/>
              </a:ext>
            </a:extLst>
          </p:cNvPr>
          <p:cNvSpPr txBox="1">
            <a:spLocks/>
          </p:cNvSpPr>
          <p:nvPr/>
        </p:nvSpPr>
        <p:spPr>
          <a:xfrm>
            <a:off x="347446" y="3713311"/>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The </a:t>
            </a:r>
            <a:r>
              <a:rPr lang="en-GB" sz="2400" dirty="0">
                <a:solidFill>
                  <a:schemeClr val="bg1"/>
                </a:solidFill>
                <a:latin typeface="+mn-lt"/>
                <a:ea typeface="Andika"/>
                <a:cs typeface="Andika"/>
              </a:rPr>
              <a:t>girls’ team was better at football than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boys’ team.</a:t>
            </a:r>
          </a:p>
        </p:txBody>
      </p:sp>
      <p:sp>
        <p:nvSpPr>
          <p:cNvPr id="28" name="Title 1">
            <a:extLst>
              <a:ext uri="{FF2B5EF4-FFF2-40B4-BE49-F238E27FC236}">
                <a16:creationId xmlns:a16="http://schemas.microsoft.com/office/drawing/2014/main" id="{235FFEFE-C9B0-6B4F-BA0C-DAFCC2EA53DB}"/>
              </a:ext>
            </a:extLst>
          </p:cNvPr>
          <p:cNvSpPr txBox="1">
            <a:spLocks/>
          </p:cNvSpPr>
          <p:nvPr/>
        </p:nvSpPr>
        <p:spPr>
          <a:xfrm>
            <a:off x="347446" y="4634495"/>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ball bounced into </a:t>
            </a:r>
            <a:r>
              <a:rPr lang="en-GB" sz="2400" b="1" u="sng" dirty="0">
                <a:solidFill>
                  <a:srgbClr val="FFFF00"/>
                </a:solidFill>
                <a:latin typeface="+mn-lt"/>
                <a:ea typeface="Andika"/>
                <a:cs typeface="Andika"/>
              </a:rPr>
              <a:t>that</a:t>
            </a:r>
            <a:r>
              <a:rPr lang="en-GB" sz="2400" dirty="0">
                <a:solidFill>
                  <a:schemeClr val="bg1"/>
                </a:solidFill>
                <a:latin typeface="+mn-lt"/>
                <a:ea typeface="Andika"/>
                <a:cs typeface="Andika"/>
              </a:rPr>
              <a:t> goal.</a:t>
            </a:r>
          </a:p>
        </p:txBody>
      </p:sp>
      <p:sp>
        <p:nvSpPr>
          <p:cNvPr id="29" name="Title 1">
            <a:extLst>
              <a:ext uri="{FF2B5EF4-FFF2-40B4-BE49-F238E27FC236}">
                <a16:creationId xmlns:a16="http://schemas.microsoft.com/office/drawing/2014/main" id="{E7F6BFFE-CD18-50DB-9BE1-4BC89154F9C2}"/>
              </a:ext>
            </a:extLst>
          </p:cNvPr>
          <p:cNvSpPr txBox="1">
            <a:spLocks/>
          </p:cNvSpPr>
          <p:nvPr/>
        </p:nvSpPr>
        <p:spPr>
          <a:xfrm>
            <a:off x="347442" y="5645877"/>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That</a:t>
            </a:r>
            <a:r>
              <a:rPr lang="en-GB" sz="2400" dirty="0">
                <a:solidFill>
                  <a:schemeClr val="bg1"/>
                </a:solidFill>
                <a:latin typeface="+mn-lt"/>
                <a:ea typeface="Andika"/>
                <a:cs typeface="Andika"/>
              </a:rPr>
              <a:t> boy kicked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ball.</a:t>
            </a:r>
          </a:p>
        </p:txBody>
      </p:sp>
    </p:spTree>
    <p:extLst>
      <p:ext uri="{BB962C8B-B14F-4D97-AF65-F5344CB8AC3E}">
        <p14:creationId xmlns:p14="http://schemas.microsoft.com/office/powerpoint/2010/main" val="16301500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500"/>
                                        <p:tgtEl>
                                          <p:spTgt spid="2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500"/>
                                        <p:tgtEl>
                                          <p:spTgt spid="2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animBg="1"/>
      <p:bldP spid="2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A picture containing shape&#10;&#10;Description automatically generated">
            <a:extLst>
              <a:ext uri="{FF2B5EF4-FFF2-40B4-BE49-F238E27FC236}">
                <a16:creationId xmlns:a16="http://schemas.microsoft.com/office/drawing/2014/main" id="{048CA078-4B2F-0BEC-37CC-E45FB00AAD9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8" name="Title 1">
            <a:extLst>
              <a:ext uri="{FF2B5EF4-FFF2-40B4-BE49-F238E27FC236}">
                <a16:creationId xmlns:a16="http://schemas.microsoft.com/office/drawing/2014/main" id="{2CD10EAC-76CD-B09A-734A-291C5B2959F9}"/>
              </a:ext>
            </a:extLst>
          </p:cNvPr>
          <p:cNvSpPr txBox="1">
            <a:spLocks/>
          </p:cNvSpPr>
          <p:nvPr/>
        </p:nvSpPr>
        <p:spPr>
          <a:xfrm>
            <a:off x="380854" y="242745"/>
            <a:ext cx="11497109" cy="108729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a:solidFill>
                  <a:schemeClr val="bg1"/>
                </a:solidFill>
                <a:latin typeface="+mn-lt"/>
                <a:ea typeface="Andika"/>
                <a:cs typeface="Andika"/>
              </a:rPr>
              <a:t>Identify the determiners!</a:t>
            </a:r>
            <a:endParaRPr lang="en-GB" dirty="0">
              <a:solidFill>
                <a:schemeClr val="bg1"/>
              </a:solidFill>
              <a:latin typeface="+mn-lt"/>
              <a:ea typeface="Andika"/>
              <a:cs typeface="Andika"/>
            </a:endParaRPr>
          </a:p>
        </p:txBody>
      </p:sp>
      <p:sp>
        <p:nvSpPr>
          <p:cNvPr id="4" name="Title 1">
            <a:extLst>
              <a:ext uri="{FF2B5EF4-FFF2-40B4-BE49-F238E27FC236}">
                <a16:creationId xmlns:a16="http://schemas.microsoft.com/office/drawing/2014/main" id="{08669DA4-5F78-7B54-4A9E-FE877D998FBD}"/>
              </a:ext>
            </a:extLst>
          </p:cNvPr>
          <p:cNvSpPr txBox="1">
            <a:spLocks/>
          </p:cNvSpPr>
          <p:nvPr/>
        </p:nvSpPr>
        <p:spPr>
          <a:xfrm>
            <a:off x="347444" y="1750582"/>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 ball bounced into that goal.</a:t>
            </a:r>
          </a:p>
        </p:txBody>
      </p:sp>
      <p:sp>
        <p:nvSpPr>
          <p:cNvPr id="21" name="Title 1">
            <a:extLst>
              <a:ext uri="{FF2B5EF4-FFF2-40B4-BE49-F238E27FC236}">
                <a16:creationId xmlns:a16="http://schemas.microsoft.com/office/drawing/2014/main" id="{566CD327-4634-1001-99CC-7D49C7428821}"/>
              </a:ext>
            </a:extLst>
          </p:cNvPr>
          <p:cNvSpPr txBox="1">
            <a:spLocks/>
          </p:cNvSpPr>
          <p:nvPr/>
        </p:nvSpPr>
        <p:spPr>
          <a:xfrm>
            <a:off x="347444" y="2732092"/>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My ball bounced into his goal.</a:t>
            </a:r>
          </a:p>
        </p:txBody>
      </p:sp>
      <p:sp>
        <p:nvSpPr>
          <p:cNvPr id="22" name="Title 1">
            <a:extLst>
              <a:ext uri="{FF2B5EF4-FFF2-40B4-BE49-F238E27FC236}">
                <a16:creationId xmlns:a16="http://schemas.microsoft.com/office/drawing/2014/main" id="{9AD03537-86DE-72C8-49D5-4AC64228F923}"/>
              </a:ext>
            </a:extLst>
          </p:cNvPr>
          <p:cNvSpPr txBox="1">
            <a:spLocks/>
          </p:cNvSpPr>
          <p:nvPr/>
        </p:nvSpPr>
        <p:spPr>
          <a:xfrm>
            <a:off x="347444" y="3713311"/>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Her ball bounced into their goal.</a:t>
            </a:r>
          </a:p>
        </p:txBody>
      </p:sp>
      <p:sp>
        <p:nvSpPr>
          <p:cNvPr id="23" name="Title 1">
            <a:extLst>
              <a:ext uri="{FF2B5EF4-FFF2-40B4-BE49-F238E27FC236}">
                <a16:creationId xmlns:a16="http://schemas.microsoft.com/office/drawing/2014/main" id="{10062123-8174-1A5E-C34E-76DAEAF430DE}"/>
              </a:ext>
            </a:extLst>
          </p:cNvPr>
          <p:cNvSpPr txBox="1">
            <a:spLocks/>
          </p:cNvSpPr>
          <p:nvPr/>
        </p:nvSpPr>
        <p:spPr>
          <a:xfrm>
            <a:off x="347444" y="4634495"/>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Three balls bounced into my goal.</a:t>
            </a:r>
          </a:p>
        </p:txBody>
      </p:sp>
      <p:sp>
        <p:nvSpPr>
          <p:cNvPr id="24" name="Title 1">
            <a:extLst>
              <a:ext uri="{FF2B5EF4-FFF2-40B4-BE49-F238E27FC236}">
                <a16:creationId xmlns:a16="http://schemas.microsoft.com/office/drawing/2014/main" id="{DE6651D6-3B7E-E49E-1671-B43B19F2C04E}"/>
              </a:ext>
            </a:extLst>
          </p:cNvPr>
          <p:cNvSpPr txBox="1">
            <a:spLocks/>
          </p:cNvSpPr>
          <p:nvPr/>
        </p:nvSpPr>
        <p:spPr>
          <a:xfrm>
            <a:off x="347443" y="5645877"/>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Many balls bounced into a goal.</a:t>
            </a:r>
          </a:p>
        </p:txBody>
      </p:sp>
      <p:sp>
        <p:nvSpPr>
          <p:cNvPr id="5" name="Title 1">
            <a:extLst>
              <a:ext uri="{FF2B5EF4-FFF2-40B4-BE49-F238E27FC236}">
                <a16:creationId xmlns:a16="http://schemas.microsoft.com/office/drawing/2014/main" id="{C27B4371-F3AD-09AE-1A95-8C755872E7B3}"/>
              </a:ext>
            </a:extLst>
          </p:cNvPr>
          <p:cNvSpPr txBox="1">
            <a:spLocks/>
          </p:cNvSpPr>
          <p:nvPr/>
        </p:nvSpPr>
        <p:spPr>
          <a:xfrm>
            <a:off x="347445" y="1757360"/>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ball bounced into </a:t>
            </a:r>
            <a:r>
              <a:rPr lang="en-GB" sz="2400" b="1" u="sng" dirty="0">
                <a:solidFill>
                  <a:srgbClr val="FFFF00"/>
                </a:solidFill>
                <a:latin typeface="+mn-lt"/>
                <a:ea typeface="Andika"/>
                <a:cs typeface="Andika"/>
              </a:rPr>
              <a:t>that</a:t>
            </a:r>
            <a:r>
              <a:rPr lang="en-GB" sz="2400" dirty="0">
                <a:solidFill>
                  <a:schemeClr val="bg1"/>
                </a:solidFill>
                <a:latin typeface="+mn-lt"/>
                <a:ea typeface="Andika"/>
                <a:cs typeface="Andika"/>
              </a:rPr>
              <a:t> goal.</a:t>
            </a:r>
          </a:p>
        </p:txBody>
      </p:sp>
      <p:sp>
        <p:nvSpPr>
          <p:cNvPr id="6" name="Title 1">
            <a:extLst>
              <a:ext uri="{FF2B5EF4-FFF2-40B4-BE49-F238E27FC236}">
                <a16:creationId xmlns:a16="http://schemas.microsoft.com/office/drawing/2014/main" id="{0FA6ADBD-C4DC-4FE5-8BDB-309AA9F5EDF9}"/>
              </a:ext>
            </a:extLst>
          </p:cNvPr>
          <p:cNvSpPr txBox="1">
            <a:spLocks/>
          </p:cNvSpPr>
          <p:nvPr/>
        </p:nvSpPr>
        <p:spPr>
          <a:xfrm>
            <a:off x="347445" y="2738870"/>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My</a:t>
            </a:r>
            <a:r>
              <a:rPr lang="en-GB" sz="2400" dirty="0">
                <a:solidFill>
                  <a:schemeClr val="bg1"/>
                </a:solidFill>
                <a:latin typeface="+mn-lt"/>
                <a:ea typeface="Andika"/>
                <a:cs typeface="Andika"/>
              </a:rPr>
              <a:t> ball bounced into </a:t>
            </a:r>
            <a:r>
              <a:rPr lang="en-GB" sz="2400" b="1" u="sng" dirty="0">
                <a:solidFill>
                  <a:srgbClr val="FFFF00"/>
                </a:solidFill>
                <a:latin typeface="+mn-lt"/>
                <a:ea typeface="Andika"/>
                <a:cs typeface="Andika"/>
              </a:rPr>
              <a:t>his</a:t>
            </a:r>
            <a:r>
              <a:rPr lang="en-GB" sz="2400" dirty="0">
                <a:solidFill>
                  <a:schemeClr val="bg1"/>
                </a:solidFill>
                <a:latin typeface="+mn-lt"/>
                <a:ea typeface="Andika"/>
                <a:cs typeface="Andika"/>
              </a:rPr>
              <a:t> goal.</a:t>
            </a:r>
          </a:p>
        </p:txBody>
      </p:sp>
      <p:sp>
        <p:nvSpPr>
          <p:cNvPr id="7" name="Title 1">
            <a:extLst>
              <a:ext uri="{FF2B5EF4-FFF2-40B4-BE49-F238E27FC236}">
                <a16:creationId xmlns:a16="http://schemas.microsoft.com/office/drawing/2014/main" id="{FA46E1B8-5F3C-73BD-F48A-F55EE30A1B57}"/>
              </a:ext>
            </a:extLst>
          </p:cNvPr>
          <p:cNvSpPr txBox="1">
            <a:spLocks/>
          </p:cNvSpPr>
          <p:nvPr/>
        </p:nvSpPr>
        <p:spPr>
          <a:xfrm>
            <a:off x="347445" y="3720089"/>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Her</a:t>
            </a:r>
            <a:r>
              <a:rPr lang="en-GB" sz="2400" dirty="0">
                <a:solidFill>
                  <a:schemeClr val="bg1"/>
                </a:solidFill>
                <a:latin typeface="+mn-lt"/>
                <a:ea typeface="Andika"/>
                <a:cs typeface="Andika"/>
              </a:rPr>
              <a:t> ball bounced into </a:t>
            </a:r>
            <a:r>
              <a:rPr lang="en-GB" sz="2400" b="1" u="sng" dirty="0">
                <a:solidFill>
                  <a:srgbClr val="FFFF00"/>
                </a:solidFill>
                <a:latin typeface="+mn-lt"/>
                <a:ea typeface="Andika"/>
                <a:cs typeface="Andika"/>
              </a:rPr>
              <a:t>their</a:t>
            </a:r>
            <a:r>
              <a:rPr lang="en-GB" sz="2400" dirty="0">
                <a:solidFill>
                  <a:schemeClr val="bg1"/>
                </a:solidFill>
                <a:latin typeface="+mn-lt"/>
                <a:ea typeface="Andika"/>
                <a:cs typeface="Andika"/>
              </a:rPr>
              <a:t> goal.</a:t>
            </a:r>
          </a:p>
        </p:txBody>
      </p:sp>
      <p:sp>
        <p:nvSpPr>
          <p:cNvPr id="9" name="Title 1">
            <a:extLst>
              <a:ext uri="{FF2B5EF4-FFF2-40B4-BE49-F238E27FC236}">
                <a16:creationId xmlns:a16="http://schemas.microsoft.com/office/drawing/2014/main" id="{E153DFE9-374D-5294-C543-BAAA80D459BE}"/>
              </a:ext>
            </a:extLst>
          </p:cNvPr>
          <p:cNvSpPr txBox="1">
            <a:spLocks/>
          </p:cNvSpPr>
          <p:nvPr/>
        </p:nvSpPr>
        <p:spPr>
          <a:xfrm>
            <a:off x="347445" y="4641273"/>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Three</a:t>
            </a:r>
            <a:r>
              <a:rPr lang="en-GB" sz="2400" dirty="0">
                <a:solidFill>
                  <a:schemeClr val="bg1"/>
                </a:solidFill>
                <a:latin typeface="+mn-lt"/>
                <a:ea typeface="Andika"/>
                <a:cs typeface="Andika"/>
              </a:rPr>
              <a:t> balls bounced into </a:t>
            </a:r>
            <a:r>
              <a:rPr lang="en-GB" sz="2400" b="1" u="sng" dirty="0">
                <a:solidFill>
                  <a:srgbClr val="FFFF00"/>
                </a:solidFill>
                <a:latin typeface="+mn-lt"/>
                <a:ea typeface="Andika"/>
                <a:cs typeface="Andika"/>
              </a:rPr>
              <a:t>my</a:t>
            </a:r>
            <a:r>
              <a:rPr lang="en-GB" sz="2400" dirty="0">
                <a:solidFill>
                  <a:schemeClr val="bg1"/>
                </a:solidFill>
                <a:latin typeface="+mn-lt"/>
                <a:ea typeface="Andika"/>
                <a:cs typeface="Andika"/>
              </a:rPr>
              <a:t> goal.</a:t>
            </a:r>
          </a:p>
        </p:txBody>
      </p:sp>
      <p:sp>
        <p:nvSpPr>
          <p:cNvPr id="10" name="Title 1">
            <a:extLst>
              <a:ext uri="{FF2B5EF4-FFF2-40B4-BE49-F238E27FC236}">
                <a16:creationId xmlns:a16="http://schemas.microsoft.com/office/drawing/2014/main" id="{6A141799-03C2-AE43-17F1-89FE1F85BDD3}"/>
              </a:ext>
            </a:extLst>
          </p:cNvPr>
          <p:cNvSpPr txBox="1">
            <a:spLocks/>
          </p:cNvSpPr>
          <p:nvPr/>
        </p:nvSpPr>
        <p:spPr>
          <a:xfrm>
            <a:off x="347444" y="5652655"/>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Many</a:t>
            </a:r>
            <a:r>
              <a:rPr lang="en-GB" sz="2400" dirty="0">
                <a:solidFill>
                  <a:schemeClr val="bg1"/>
                </a:solidFill>
                <a:latin typeface="+mn-lt"/>
                <a:ea typeface="Andika"/>
                <a:cs typeface="Andika"/>
              </a:rPr>
              <a:t> balls bounced into </a:t>
            </a: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goal.</a:t>
            </a:r>
          </a:p>
        </p:txBody>
      </p:sp>
    </p:spTree>
    <p:extLst>
      <p:ext uri="{BB962C8B-B14F-4D97-AF65-F5344CB8AC3E}">
        <p14:creationId xmlns:p14="http://schemas.microsoft.com/office/powerpoint/2010/main" val="6454504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animBg="1"/>
      <p:bldP spid="1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A picture containing shape&#10;&#10;Description automatically generated">
            <a:extLst>
              <a:ext uri="{FF2B5EF4-FFF2-40B4-BE49-F238E27FC236}">
                <a16:creationId xmlns:a16="http://schemas.microsoft.com/office/drawing/2014/main" id="{048CA078-4B2F-0BEC-37CC-E45FB00AAD9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8" name="Title 1">
            <a:extLst>
              <a:ext uri="{FF2B5EF4-FFF2-40B4-BE49-F238E27FC236}">
                <a16:creationId xmlns:a16="http://schemas.microsoft.com/office/drawing/2014/main" id="{2CD10EAC-76CD-B09A-734A-291C5B2959F9}"/>
              </a:ext>
            </a:extLst>
          </p:cNvPr>
          <p:cNvSpPr txBox="1">
            <a:spLocks/>
          </p:cNvSpPr>
          <p:nvPr/>
        </p:nvSpPr>
        <p:spPr>
          <a:xfrm>
            <a:off x="380854" y="242745"/>
            <a:ext cx="11497109" cy="108729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a:solidFill>
                  <a:schemeClr val="bg1"/>
                </a:solidFill>
                <a:latin typeface="+mn-lt"/>
                <a:ea typeface="Andika"/>
                <a:cs typeface="Andika"/>
              </a:rPr>
              <a:t>Identify the determiners!</a:t>
            </a:r>
            <a:endParaRPr lang="en-GB" dirty="0">
              <a:solidFill>
                <a:schemeClr val="bg1"/>
              </a:solidFill>
              <a:latin typeface="+mn-lt"/>
              <a:ea typeface="Andika"/>
              <a:cs typeface="Andika"/>
            </a:endParaRPr>
          </a:p>
        </p:txBody>
      </p:sp>
      <p:sp>
        <p:nvSpPr>
          <p:cNvPr id="5" name="Title 1">
            <a:extLst>
              <a:ext uri="{FF2B5EF4-FFF2-40B4-BE49-F238E27FC236}">
                <a16:creationId xmlns:a16="http://schemas.microsoft.com/office/drawing/2014/main" id="{C27B4371-F3AD-09AE-1A95-8C755872E7B3}"/>
              </a:ext>
            </a:extLst>
          </p:cNvPr>
          <p:cNvSpPr txBox="1">
            <a:spLocks/>
          </p:cNvSpPr>
          <p:nvPr/>
        </p:nvSpPr>
        <p:spPr>
          <a:xfrm>
            <a:off x="347446" y="1757360"/>
            <a:ext cx="6727610"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ball bounced into </a:t>
            </a:r>
            <a:r>
              <a:rPr lang="en-GB" sz="2400" b="1" u="sng" dirty="0">
                <a:solidFill>
                  <a:srgbClr val="FFFF00"/>
                </a:solidFill>
                <a:latin typeface="+mn-lt"/>
                <a:ea typeface="Andika"/>
                <a:cs typeface="Andika"/>
              </a:rPr>
              <a:t>that</a:t>
            </a:r>
            <a:r>
              <a:rPr lang="en-GB" sz="2400" dirty="0">
                <a:solidFill>
                  <a:schemeClr val="bg1"/>
                </a:solidFill>
                <a:latin typeface="+mn-lt"/>
                <a:ea typeface="Andika"/>
                <a:cs typeface="Andika"/>
              </a:rPr>
              <a:t> goal.</a:t>
            </a:r>
          </a:p>
        </p:txBody>
      </p:sp>
      <p:sp>
        <p:nvSpPr>
          <p:cNvPr id="6" name="Title 1">
            <a:extLst>
              <a:ext uri="{FF2B5EF4-FFF2-40B4-BE49-F238E27FC236}">
                <a16:creationId xmlns:a16="http://schemas.microsoft.com/office/drawing/2014/main" id="{0FA6ADBD-C4DC-4FE5-8BDB-309AA9F5EDF9}"/>
              </a:ext>
            </a:extLst>
          </p:cNvPr>
          <p:cNvSpPr txBox="1">
            <a:spLocks/>
          </p:cNvSpPr>
          <p:nvPr/>
        </p:nvSpPr>
        <p:spPr>
          <a:xfrm>
            <a:off x="347446" y="2738870"/>
            <a:ext cx="6727610"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My</a:t>
            </a:r>
            <a:r>
              <a:rPr lang="en-GB" sz="2400" dirty="0">
                <a:solidFill>
                  <a:schemeClr val="bg1"/>
                </a:solidFill>
                <a:latin typeface="+mn-lt"/>
                <a:ea typeface="Andika"/>
                <a:cs typeface="Andika"/>
              </a:rPr>
              <a:t> ball bounced into </a:t>
            </a:r>
            <a:r>
              <a:rPr lang="en-GB" sz="2400" b="1" u="sng" dirty="0">
                <a:solidFill>
                  <a:srgbClr val="FFFF00"/>
                </a:solidFill>
                <a:latin typeface="+mn-lt"/>
                <a:ea typeface="Andika"/>
                <a:cs typeface="Andika"/>
              </a:rPr>
              <a:t>his</a:t>
            </a:r>
            <a:r>
              <a:rPr lang="en-GB" sz="2400" dirty="0">
                <a:solidFill>
                  <a:schemeClr val="bg1"/>
                </a:solidFill>
                <a:latin typeface="+mn-lt"/>
                <a:ea typeface="Andika"/>
                <a:cs typeface="Andika"/>
              </a:rPr>
              <a:t> goal.</a:t>
            </a:r>
          </a:p>
        </p:txBody>
      </p:sp>
      <p:sp>
        <p:nvSpPr>
          <p:cNvPr id="7" name="Title 1">
            <a:extLst>
              <a:ext uri="{FF2B5EF4-FFF2-40B4-BE49-F238E27FC236}">
                <a16:creationId xmlns:a16="http://schemas.microsoft.com/office/drawing/2014/main" id="{FA46E1B8-5F3C-73BD-F48A-F55EE30A1B57}"/>
              </a:ext>
            </a:extLst>
          </p:cNvPr>
          <p:cNvSpPr txBox="1">
            <a:spLocks/>
          </p:cNvSpPr>
          <p:nvPr/>
        </p:nvSpPr>
        <p:spPr>
          <a:xfrm>
            <a:off x="347446" y="3720089"/>
            <a:ext cx="6727610"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Her</a:t>
            </a:r>
            <a:r>
              <a:rPr lang="en-GB" sz="2400" dirty="0">
                <a:solidFill>
                  <a:schemeClr val="bg1"/>
                </a:solidFill>
                <a:latin typeface="+mn-lt"/>
                <a:ea typeface="Andika"/>
                <a:cs typeface="Andika"/>
              </a:rPr>
              <a:t> ball bounced into </a:t>
            </a:r>
            <a:r>
              <a:rPr lang="en-GB" sz="2400" b="1" u="sng" dirty="0">
                <a:solidFill>
                  <a:srgbClr val="FFFF00"/>
                </a:solidFill>
                <a:latin typeface="+mn-lt"/>
                <a:ea typeface="Andika"/>
                <a:cs typeface="Andika"/>
              </a:rPr>
              <a:t>their</a:t>
            </a:r>
            <a:r>
              <a:rPr lang="en-GB" sz="2400" dirty="0">
                <a:solidFill>
                  <a:schemeClr val="bg1"/>
                </a:solidFill>
                <a:latin typeface="+mn-lt"/>
                <a:ea typeface="Andika"/>
                <a:cs typeface="Andika"/>
              </a:rPr>
              <a:t> goal.</a:t>
            </a:r>
          </a:p>
        </p:txBody>
      </p:sp>
      <p:sp>
        <p:nvSpPr>
          <p:cNvPr id="9" name="Title 1">
            <a:extLst>
              <a:ext uri="{FF2B5EF4-FFF2-40B4-BE49-F238E27FC236}">
                <a16:creationId xmlns:a16="http://schemas.microsoft.com/office/drawing/2014/main" id="{E153DFE9-374D-5294-C543-BAAA80D459BE}"/>
              </a:ext>
            </a:extLst>
          </p:cNvPr>
          <p:cNvSpPr txBox="1">
            <a:spLocks/>
          </p:cNvSpPr>
          <p:nvPr/>
        </p:nvSpPr>
        <p:spPr>
          <a:xfrm>
            <a:off x="347446" y="4641273"/>
            <a:ext cx="6727610"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Three</a:t>
            </a:r>
            <a:r>
              <a:rPr lang="en-GB" sz="2400" dirty="0">
                <a:solidFill>
                  <a:schemeClr val="bg1"/>
                </a:solidFill>
                <a:latin typeface="+mn-lt"/>
                <a:ea typeface="Andika"/>
                <a:cs typeface="Andika"/>
              </a:rPr>
              <a:t> balls bounced into </a:t>
            </a:r>
            <a:r>
              <a:rPr lang="en-GB" sz="2400" b="1" u="sng" dirty="0">
                <a:solidFill>
                  <a:srgbClr val="FFFF00"/>
                </a:solidFill>
                <a:latin typeface="+mn-lt"/>
                <a:ea typeface="Andika"/>
                <a:cs typeface="Andika"/>
              </a:rPr>
              <a:t>my</a:t>
            </a:r>
            <a:r>
              <a:rPr lang="en-GB" sz="2400" dirty="0">
                <a:solidFill>
                  <a:schemeClr val="bg1"/>
                </a:solidFill>
                <a:latin typeface="+mn-lt"/>
                <a:ea typeface="Andika"/>
                <a:cs typeface="Andika"/>
              </a:rPr>
              <a:t> goal.</a:t>
            </a:r>
          </a:p>
        </p:txBody>
      </p:sp>
      <p:sp>
        <p:nvSpPr>
          <p:cNvPr id="10" name="Title 1">
            <a:extLst>
              <a:ext uri="{FF2B5EF4-FFF2-40B4-BE49-F238E27FC236}">
                <a16:creationId xmlns:a16="http://schemas.microsoft.com/office/drawing/2014/main" id="{6A141799-03C2-AE43-17F1-89FE1F85BDD3}"/>
              </a:ext>
            </a:extLst>
          </p:cNvPr>
          <p:cNvSpPr txBox="1">
            <a:spLocks/>
          </p:cNvSpPr>
          <p:nvPr/>
        </p:nvSpPr>
        <p:spPr>
          <a:xfrm>
            <a:off x="347445" y="5652655"/>
            <a:ext cx="6727610"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Many</a:t>
            </a:r>
            <a:r>
              <a:rPr lang="en-GB" sz="2400" dirty="0">
                <a:solidFill>
                  <a:schemeClr val="bg1"/>
                </a:solidFill>
                <a:latin typeface="+mn-lt"/>
                <a:ea typeface="Andika"/>
                <a:cs typeface="Andika"/>
              </a:rPr>
              <a:t> balls bounced into </a:t>
            </a: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goal.</a:t>
            </a:r>
          </a:p>
        </p:txBody>
      </p:sp>
      <p:sp>
        <p:nvSpPr>
          <p:cNvPr id="2" name="Title 1">
            <a:extLst>
              <a:ext uri="{FF2B5EF4-FFF2-40B4-BE49-F238E27FC236}">
                <a16:creationId xmlns:a16="http://schemas.microsoft.com/office/drawing/2014/main" id="{9BE14983-5824-6636-27A5-7F07D317F031}"/>
              </a:ext>
            </a:extLst>
          </p:cNvPr>
          <p:cNvSpPr txBox="1">
            <a:spLocks/>
          </p:cNvSpPr>
          <p:nvPr/>
        </p:nvSpPr>
        <p:spPr>
          <a:xfrm>
            <a:off x="7422502" y="1757360"/>
            <a:ext cx="4351576" cy="4592349"/>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Can you see how the determiners give information about the ball and the goal?</a:t>
            </a:r>
          </a:p>
        </p:txBody>
      </p:sp>
    </p:spTree>
    <p:extLst>
      <p:ext uri="{BB962C8B-B14F-4D97-AF65-F5344CB8AC3E}">
        <p14:creationId xmlns:p14="http://schemas.microsoft.com/office/powerpoint/2010/main" val="26843411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562A27C8-8631-1283-130B-738BAF714D2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BF1667E6-83E3-B4CA-40F3-0396924823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702E7211-B3C0-8C62-17A1-5F712D739FBA}"/>
              </a:ext>
            </a:extLst>
          </p:cNvPr>
          <p:cNvSpPr>
            <a:spLocks noGrp="1"/>
          </p:cNvSpPr>
          <p:nvPr>
            <p:ph type="ctrTitle"/>
          </p:nvPr>
        </p:nvSpPr>
        <p:spPr>
          <a:xfrm>
            <a:off x="1699491" y="2009159"/>
            <a:ext cx="9492383" cy="1392863"/>
          </a:xfrm>
          <a:prstGeom prst="roundRect">
            <a:avLst>
              <a:gd name="adj" fmla="val 34651"/>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ormAutofit/>
          </a:bodyPr>
          <a:lstStyle/>
          <a:p>
            <a:r>
              <a:rPr lang="en-GB" dirty="0">
                <a:solidFill>
                  <a:schemeClr val="bg1"/>
                </a:solidFill>
                <a:latin typeface="+mn-lt"/>
                <a:ea typeface="Andika"/>
                <a:cs typeface="Andika"/>
              </a:rPr>
              <a:t>Types of Determiners</a:t>
            </a:r>
          </a:p>
        </p:txBody>
      </p:sp>
      <p:pic>
        <p:nvPicPr>
          <p:cNvPr id="8" name="Picture 7" descr="A picture containing logo&#10;&#10;Description automatically generated">
            <a:extLst>
              <a:ext uri="{FF2B5EF4-FFF2-40B4-BE49-F238E27FC236}">
                <a16:creationId xmlns:a16="http://schemas.microsoft.com/office/drawing/2014/main" id="{8BFF819C-9154-11B9-355C-E3134EEFD97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814560" y="217780"/>
            <a:ext cx="2092311" cy="739911"/>
          </a:xfrm>
          <a:prstGeom prst="rect">
            <a:avLst/>
          </a:prstGeom>
        </p:spPr>
      </p:pic>
      <p:pic>
        <p:nvPicPr>
          <p:cNvPr id="11" name="Picture 10">
            <a:extLst>
              <a:ext uri="{FF2B5EF4-FFF2-40B4-BE49-F238E27FC236}">
                <a16:creationId xmlns:a16="http://schemas.microsoft.com/office/drawing/2014/main" id="{DE1E4655-1785-5ED7-3084-EC091AAFD274}"/>
              </a:ext>
            </a:extLst>
          </p:cNvPr>
          <p:cNvPicPr>
            <a:picLocks noChangeAspect="1"/>
          </p:cNvPicPr>
          <p:nvPr/>
        </p:nvPicPr>
        <p:blipFill rotWithShape="1">
          <a:blip r:embed="rId5">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Tree>
    <p:extLst>
      <p:ext uri="{BB962C8B-B14F-4D97-AF65-F5344CB8AC3E}">
        <p14:creationId xmlns:p14="http://schemas.microsoft.com/office/powerpoint/2010/main" val="4010327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3500"/>
                                        <p:tgtEl>
                                          <p:spTgt spid="8"/>
                                        </p:tgtEl>
                                      </p:cBhvr>
                                    </p:animEffect>
                                  </p:childTnLst>
                                </p:cTn>
                              </p:par>
                              <p:par>
                                <p:cTn id="8" presetID="42" presetClass="path" presetSubtype="0" accel="50000" decel="50000" fill="hold" nodeType="withEffect">
                                  <p:stCondLst>
                                    <p:cond delay="0"/>
                                  </p:stCondLst>
                                  <p:childTnLst>
                                    <p:animMotion origin="layout" path="M -0.15898 0.3412 L -8.33333E-7 -7.40741E-7 " pathEditMode="relative" rAng="0" ptsTypes="AA">
                                      <p:cBhvr>
                                        <p:cTn id="9" dur="2000" fill="hold"/>
                                        <p:tgtEl>
                                          <p:spTgt spid="11"/>
                                        </p:tgtEl>
                                        <p:attrNameLst>
                                          <p:attrName>ppt_x</p:attrName>
                                          <p:attrName>ppt_y</p:attrName>
                                        </p:attrNameLst>
                                      </p:cBhvr>
                                      <p:rCtr x="7839" y="-1717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Background pattern&#10;&#10;Description automatically generated">
            <a:extLst>
              <a:ext uri="{FF2B5EF4-FFF2-40B4-BE49-F238E27FC236}">
                <a16:creationId xmlns:a16="http://schemas.microsoft.com/office/drawing/2014/main" id="{937522E3-EAD7-6CFA-EEEE-FCC5A21618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8" name="Title 1">
            <a:extLst>
              <a:ext uri="{FF2B5EF4-FFF2-40B4-BE49-F238E27FC236}">
                <a16:creationId xmlns:a16="http://schemas.microsoft.com/office/drawing/2014/main" id="{2CD10EAC-76CD-B09A-734A-291C5B2959F9}"/>
              </a:ext>
            </a:extLst>
          </p:cNvPr>
          <p:cNvSpPr txBox="1">
            <a:spLocks/>
          </p:cNvSpPr>
          <p:nvPr/>
        </p:nvSpPr>
        <p:spPr>
          <a:xfrm>
            <a:off x="380854" y="242745"/>
            <a:ext cx="11497109" cy="108729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a:solidFill>
                  <a:schemeClr val="bg1"/>
                </a:solidFill>
                <a:latin typeface="+mn-lt"/>
                <a:ea typeface="Andika"/>
                <a:cs typeface="Andika"/>
              </a:rPr>
              <a:t>Identify the determiners!</a:t>
            </a:r>
            <a:endParaRPr lang="en-GB" dirty="0">
              <a:solidFill>
                <a:schemeClr val="bg1"/>
              </a:solidFill>
              <a:latin typeface="+mn-lt"/>
              <a:ea typeface="Andika"/>
              <a:cs typeface="Andika"/>
            </a:endParaRPr>
          </a:p>
        </p:txBody>
      </p:sp>
      <p:sp>
        <p:nvSpPr>
          <p:cNvPr id="4" name="Title 1">
            <a:extLst>
              <a:ext uri="{FF2B5EF4-FFF2-40B4-BE49-F238E27FC236}">
                <a16:creationId xmlns:a16="http://schemas.microsoft.com/office/drawing/2014/main" id="{08669DA4-5F78-7B54-4A9E-FE877D998FBD}"/>
              </a:ext>
            </a:extLst>
          </p:cNvPr>
          <p:cNvSpPr txBox="1">
            <a:spLocks/>
          </p:cNvSpPr>
          <p:nvPr/>
        </p:nvSpPr>
        <p:spPr>
          <a:xfrm>
            <a:off x="347444" y="1750581"/>
            <a:ext cx="11497109" cy="3070801"/>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err="1">
                <a:solidFill>
                  <a:schemeClr val="bg1"/>
                </a:solidFill>
                <a:latin typeface="+mn-lt"/>
                <a:ea typeface="Andika"/>
                <a:cs typeface="Andika"/>
              </a:rPr>
              <a:t>Flopsy</a:t>
            </a:r>
            <a:r>
              <a:rPr lang="en-GB" sz="2400" dirty="0">
                <a:solidFill>
                  <a:schemeClr val="bg1"/>
                </a:solidFill>
                <a:latin typeface="+mn-lt"/>
                <a:ea typeface="Andika"/>
                <a:cs typeface="Andika"/>
              </a:rPr>
              <a:t>, </a:t>
            </a:r>
            <a:r>
              <a:rPr lang="en-GB" sz="2400" dirty="0" err="1">
                <a:solidFill>
                  <a:schemeClr val="bg1"/>
                </a:solidFill>
                <a:latin typeface="+mn-lt"/>
                <a:ea typeface="Andika"/>
                <a:cs typeface="Andika"/>
              </a:rPr>
              <a:t>Mopsy</a:t>
            </a:r>
            <a:r>
              <a:rPr lang="en-GB" sz="2400" dirty="0">
                <a:solidFill>
                  <a:schemeClr val="bg1"/>
                </a:solidFill>
                <a:latin typeface="+mn-lt"/>
                <a:ea typeface="Andika"/>
                <a:cs typeface="Andika"/>
              </a:rPr>
              <a:t>, and Cottontail, who were good little bunnies, went</a:t>
            </a:r>
          </a:p>
          <a:p>
            <a:pPr algn="ctr"/>
            <a:r>
              <a:rPr lang="en-GB" sz="2400" dirty="0">
                <a:solidFill>
                  <a:schemeClr val="bg1"/>
                </a:solidFill>
                <a:latin typeface="+mn-lt"/>
                <a:ea typeface="Andika"/>
                <a:cs typeface="Andika"/>
              </a:rPr>
              <a:t>down the lane to gather blackberries:</a:t>
            </a:r>
          </a:p>
          <a:p>
            <a:pPr algn="ctr"/>
            <a:endParaRPr lang="en-GB" sz="2400" dirty="0">
              <a:solidFill>
                <a:schemeClr val="bg1"/>
              </a:solidFill>
              <a:latin typeface="+mn-lt"/>
              <a:ea typeface="Andika"/>
              <a:cs typeface="Andika"/>
            </a:endParaRPr>
          </a:p>
          <a:p>
            <a:pPr algn="ctr"/>
            <a:r>
              <a:rPr lang="en-GB" sz="2400" dirty="0">
                <a:solidFill>
                  <a:schemeClr val="bg1"/>
                </a:solidFill>
                <a:latin typeface="+mn-lt"/>
                <a:ea typeface="Andika"/>
                <a:cs typeface="Andika"/>
              </a:rPr>
              <a:t>But Peter, who was very naughty, ran straight away to Mr. McGregor's</a:t>
            </a:r>
          </a:p>
          <a:p>
            <a:pPr algn="ctr"/>
            <a:r>
              <a:rPr lang="en-GB" sz="2400" dirty="0">
                <a:solidFill>
                  <a:schemeClr val="bg1"/>
                </a:solidFill>
                <a:latin typeface="+mn-lt"/>
                <a:ea typeface="Andika"/>
                <a:cs typeface="Andika"/>
              </a:rPr>
              <a:t>garden, and squeezed under the gate!</a:t>
            </a:r>
          </a:p>
        </p:txBody>
      </p:sp>
      <p:sp>
        <p:nvSpPr>
          <p:cNvPr id="9" name="Title 1">
            <a:extLst>
              <a:ext uri="{FF2B5EF4-FFF2-40B4-BE49-F238E27FC236}">
                <a16:creationId xmlns:a16="http://schemas.microsoft.com/office/drawing/2014/main" id="{8F4991EE-C9CC-1DDD-86F4-1FAB40FEE963}"/>
              </a:ext>
            </a:extLst>
          </p:cNvPr>
          <p:cNvSpPr txBox="1">
            <a:spLocks/>
          </p:cNvSpPr>
          <p:nvPr/>
        </p:nvSpPr>
        <p:spPr>
          <a:xfrm>
            <a:off x="347443" y="1750580"/>
            <a:ext cx="11497109" cy="3070801"/>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err="1">
                <a:solidFill>
                  <a:schemeClr val="bg1"/>
                </a:solidFill>
                <a:latin typeface="+mn-lt"/>
                <a:ea typeface="Andika"/>
                <a:cs typeface="Andika"/>
              </a:rPr>
              <a:t>Flopsy</a:t>
            </a:r>
            <a:r>
              <a:rPr lang="en-GB" sz="2400" dirty="0">
                <a:solidFill>
                  <a:schemeClr val="bg1"/>
                </a:solidFill>
                <a:latin typeface="+mn-lt"/>
                <a:ea typeface="Andika"/>
                <a:cs typeface="Andika"/>
              </a:rPr>
              <a:t>, </a:t>
            </a:r>
            <a:r>
              <a:rPr lang="en-GB" sz="2400" dirty="0" err="1">
                <a:solidFill>
                  <a:schemeClr val="bg1"/>
                </a:solidFill>
                <a:latin typeface="+mn-lt"/>
                <a:ea typeface="Andika"/>
                <a:cs typeface="Andika"/>
              </a:rPr>
              <a:t>Mopsy</a:t>
            </a:r>
            <a:r>
              <a:rPr lang="en-GB" sz="2400" dirty="0">
                <a:solidFill>
                  <a:schemeClr val="bg1"/>
                </a:solidFill>
                <a:latin typeface="+mn-lt"/>
                <a:ea typeface="Andika"/>
                <a:cs typeface="Andika"/>
              </a:rPr>
              <a:t>, and Cottontail, who were good little bunnies, went</a:t>
            </a:r>
          </a:p>
          <a:p>
            <a:pPr algn="ctr"/>
            <a:r>
              <a:rPr lang="en-GB" sz="2400" dirty="0">
                <a:solidFill>
                  <a:schemeClr val="bg1"/>
                </a:solidFill>
                <a:latin typeface="+mn-lt"/>
                <a:ea typeface="Andika"/>
                <a:cs typeface="Andika"/>
              </a:rPr>
              <a:t>down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lane to gather blackberries:</a:t>
            </a:r>
          </a:p>
          <a:p>
            <a:pPr algn="ctr"/>
            <a:endParaRPr lang="en-GB" sz="2400" dirty="0">
              <a:solidFill>
                <a:schemeClr val="bg1"/>
              </a:solidFill>
              <a:latin typeface="+mn-lt"/>
              <a:ea typeface="Andika"/>
              <a:cs typeface="Andika"/>
            </a:endParaRPr>
          </a:p>
          <a:p>
            <a:pPr algn="ctr"/>
            <a:r>
              <a:rPr lang="en-GB" sz="2400" dirty="0">
                <a:solidFill>
                  <a:schemeClr val="bg1"/>
                </a:solidFill>
                <a:latin typeface="+mn-lt"/>
                <a:ea typeface="Andika"/>
                <a:cs typeface="Andika"/>
              </a:rPr>
              <a:t>But Peter, who was very naughty, ran straight away to Mr. McGregor's</a:t>
            </a:r>
          </a:p>
          <a:p>
            <a:pPr algn="ctr"/>
            <a:r>
              <a:rPr lang="en-GB" sz="2400" dirty="0">
                <a:solidFill>
                  <a:schemeClr val="bg1"/>
                </a:solidFill>
                <a:latin typeface="+mn-lt"/>
                <a:ea typeface="Andika"/>
                <a:cs typeface="Andika"/>
              </a:rPr>
              <a:t>garden, and squeezed under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gate!</a:t>
            </a:r>
          </a:p>
        </p:txBody>
      </p:sp>
    </p:spTree>
    <p:extLst>
      <p:ext uri="{BB962C8B-B14F-4D97-AF65-F5344CB8AC3E}">
        <p14:creationId xmlns:p14="http://schemas.microsoft.com/office/powerpoint/2010/main" val="14313587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C82DC09C-F387-2E39-9EC2-2D2AFFA79D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8" name="Title 1">
            <a:extLst>
              <a:ext uri="{FF2B5EF4-FFF2-40B4-BE49-F238E27FC236}">
                <a16:creationId xmlns:a16="http://schemas.microsoft.com/office/drawing/2014/main" id="{2CD10EAC-76CD-B09A-734A-291C5B2959F9}"/>
              </a:ext>
            </a:extLst>
          </p:cNvPr>
          <p:cNvSpPr txBox="1">
            <a:spLocks/>
          </p:cNvSpPr>
          <p:nvPr/>
        </p:nvSpPr>
        <p:spPr>
          <a:xfrm>
            <a:off x="380854" y="242745"/>
            <a:ext cx="11497109" cy="108729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a:solidFill>
                  <a:schemeClr val="bg1"/>
                </a:solidFill>
                <a:latin typeface="+mn-lt"/>
                <a:ea typeface="Andika"/>
                <a:cs typeface="Andika"/>
              </a:rPr>
              <a:t>Identify the determiners!</a:t>
            </a:r>
            <a:endParaRPr lang="en-GB" dirty="0">
              <a:solidFill>
                <a:schemeClr val="bg1"/>
              </a:solidFill>
              <a:latin typeface="+mn-lt"/>
              <a:ea typeface="Andika"/>
              <a:cs typeface="Andika"/>
            </a:endParaRPr>
          </a:p>
        </p:txBody>
      </p:sp>
      <p:sp>
        <p:nvSpPr>
          <p:cNvPr id="4" name="Title 1">
            <a:extLst>
              <a:ext uri="{FF2B5EF4-FFF2-40B4-BE49-F238E27FC236}">
                <a16:creationId xmlns:a16="http://schemas.microsoft.com/office/drawing/2014/main" id="{08669DA4-5F78-7B54-4A9E-FE877D998FBD}"/>
              </a:ext>
            </a:extLst>
          </p:cNvPr>
          <p:cNvSpPr txBox="1">
            <a:spLocks/>
          </p:cNvSpPr>
          <p:nvPr/>
        </p:nvSpPr>
        <p:spPr>
          <a:xfrm>
            <a:off x="347444" y="1750581"/>
            <a:ext cx="11497109" cy="3070801"/>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There was once a velveteen rabbit, and in the beginning he was really splendid. He was fat and bunchy, as a rabbit should be; his coat was spotted brown and white, he had real thread whiskers, and his ears were lined with pink sateen. On Christmas morning, when he sat wedged in the top of the Boy's stocking, with a sprig of holly between his paws, the effect was charming.</a:t>
            </a:r>
          </a:p>
        </p:txBody>
      </p:sp>
      <p:sp>
        <p:nvSpPr>
          <p:cNvPr id="6" name="Title 1">
            <a:extLst>
              <a:ext uri="{FF2B5EF4-FFF2-40B4-BE49-F238E27FC236}">
                <a16:creationId xmlns:a16="http://schemas.microsoft.com/office/drawing/2014/main" id="{E1E5F0FA-9611-2F59-1884-B569870B3057}"/>
              </a:ext>
            </a:extLst>
          </p:cNvPr>
          <p:cNvSpPr txBox="1">
            <a:spLocks/>
          </p:cNvSpPr>
          <p:nvPr/>
        </p:nvSpPr>
        <p:spPr>
          <a:xfrm>
            <a:off x="347444" y="1750580"/>
            <a:ext cx="11497109" cy="3070801"/>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There was once </a:t>
            </a: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velveteen rabbit, and in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beginning he was really splendid. He was fat and bunchy, as </a:t>
            </a: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rabbit should be; </a:t>
            </a:r>
            <a:r>
              <a:rPr lang="en-GB" sz="2400" b="1" u="sng" dirty="0">
                <a:solidFill>
                  <a:srgbClr val="FFFF00"/>
                </a:solidFill>
                <a:latin typeface="+mn-lt"/>
                <a:ea typeface="Andika"/>
                <a:cs typeface="Andika"/>
              </a:rPr>
              <a:t>his</a:t>
            </a:r>
            <a:r>
              <a:rPr lang="en-GB" sz="2400" dirty="0">
                <a:solidFill>
                  <a:schemeClr val="bg1"/>
                </a:solidFill>
                <a:latin typeface="+mn-lt"/>
                <a:ea typeface="Andika"/>
                <a:cs typeface="Andika"/>
              </a:rPr>
              <a:t> coat was spotted brown and white, he had real thread whiskers, and </a:t>
            </a:r>
            <a:r>
              <a:rPr lang="en-GB" sz="2400" b="1" u="sng" dirty="0">
                <a:solidFill>
                  <a:srgbClr val="FFFF00"/>
                </a:solidFill>
                <a:latin typeface="+mn-lt"/>
                <a:ea typeface="Andika"/>
                <a:cs typeface="Andika"/>
              </a:rPr>
              <a:t>his</a:t>
            </a:r>
            <a:r>
              <a:rPr lang="en-GB" sz="2400" dirty="0">
                <a:solidFill>
                  <a:schemeClr val="bg1"/>
                </a:solidFill>
                <a:latin typeface="+mn-lt"/>
                <a:ea typeface="Andika"/>
                <a:cs typeface="Andika"/>
              </a:rPr>
              <a:t> ears were lined with pink sateen. On Christmas morning, when he sat wedged in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top of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Boy's stocking, with </a:t>
            </a: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sprig of holly between </a:t>
            </a:r>
            <a:r>
              <a:rPr lang="en-GB" sz="2400" b="1" u="sng" dirty="0">
                <a:solidFill>
                  <a:srgbClr val="FFFF00"/>
                </a:solidFill>
                <a:latin typeface="+mn-lt"/>
                <a:ea typeface="Andika"/>
                <a:cs typeface="Andika"/>
              </a:rPr>
              <a:t>his</a:t>
            </a:r>
            <a:r>
              <a:rPr lang="en-GB" sz="2400" dirty="0">
                <a:solidFill>
                  <a:schemeClr val="bg1"/>
                </a:solidFill>
                <a:latin typeface="+mn-lt"/>
                <a:ea typeface="Andika"/>
                <a:cs typeface="Andika"/>
              </a:rPr>
              <a:t> paws,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effect was charming.</a:t>
            </a:r>
          </a:p>
        </p:txBody>
      </p:sp>
    </p:spTree>
    <p:extLst>
      <p:ext uri="{BB962C8B-B14F-4D97-AF65-F5344CB8AC3E}">
        <p14:creationId xmlns:p14="http://schemas.microsoft.com/office/powerpoint/2010/main" val="17658712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5B7643-A106-B463-81EC-CD4FF95A4D88}"/>
            </a:ext>
          </a:extLst>
        </p:cNvPr>
        <p:cNvGrpSpPr/>
        <p:nvPr/>
      </p:nvGrpSpPr>
      <p:grpSpPr>
        <a:xfrm>
          <a:off x="0" y="0"/>
          <a:ext cx="0" cy="0"/>
          <a:chOff x="0" y="0"/>
          <a:chExt cx="0" cy="0"/>
        </a:xfrm>
      </p:grpSpPr>
      <p:pic>
        <p:nvPicPr>
          <p:cNvPr id="5" name="Picture 4" descr="Background pattern&#10;&#10;Description automatically generated">
            <a:extLst>
              <a:ext uri="{FF2B5EF4-FFF2-40B4-BE49-F238E27FC236}">
                <a16:creationId xmlns:a16="http://schemas.microsoft.com/office/drawing/2014/main" id="{6B420A32-E0C6-36F0-0C90-F2C09C30AD5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10" name="Content Placeholder 2">
            <a:extLst>
              <a:ext uri="{FF2B5EF4-FFF2-40B4-BE49-F238E27FC236}">
                <a16:creationId xmlns:a16="http://schemas.microsoft.com/office/drawing/2014/main" id="{D1641381-FB50-D282-C5AF-72E37E5B643C}"/>
              </a:ext>
            </a:extLst>
          </p:cNvPr>
          <p:cNvSpPr txBox="1">
            <a:spLocks/>
          </p:cNvSpPr>
          <p:nvPr/>
        </p:nvSpPr>
        <p:spPr>
          <a:xfrm>
            <a:off x="342900" y="314326"/>
            <a:ext cx="11596551" cy="6323686"/>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endParaRPr lang="en-GB" sz="4400">
              <a:solidFill>
                <a:schemeClr val="bg1"/>
              </a:solidFill>
            </a:endParaRPr>
          </a:p>
          <a:p>
            <a:pPr marL="0" indent="0" algn="ctr">
              <a:buFont typeface="Arial" panose="020B0604020202020204" pitchFamily="34" charset="0"/>
              <a:buNone/>
            </a:pPr>
            <a:endParaRPr lang="en-GB" sz="4400" dirty="0">
              <a:solidFill>
                <a:schemeClr val="bg1"/>
              </a:solidFill>
            </a:endParaRPr>
          </a:p>
        </p:txBody>
      </p:sp>
      <p:sp>
        <p:nvSpPr>
          <p:cNvPr id="6" name="TextBox 5">
            <a:extLst>
              <a:ext uri="{FF2B5EF4-FFF2-40B4-BE49-F238E27FC236}">
                <a16:creationId xmlns:a16="http://schemas.microsoft.com/office/drawing/2014/main" id="{B64E1795-DB4C-491B-6E45-2643C6493FAE}"/>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endParaRPr lang="en-GB" sz="3200" dirty="0">
              <a:solidFill>
                <a:schemeClr val="bg1"/>
              </a:solidFill>
              <a:latin typeface="Andika" panose="02000000000000000000" pitchFamily="2" charset="0"/>
            </a:endParaRPr>
          </a:p>
        </p:txBody>
      </p:sp>
      <p:sp>
        <p:nvSpPr>
          <p:cNvPr id="7" name="TextBox 6">
            <a:extLst>
              <a:ext uri="{FF2B5EF4-FFF2-40B4-BE49-F238E27FC236}">
                <a16:creationId xmlns:a16="http://schemas.microsoft.com/office/drawing/2014/main" id="{3ED88970-2F52-CF4B-6CDC-C2B2A4F9D2C0}"/>
              </a:ext>
            </a:extLst>
          </p:cNvPr>
          <p:cNvSpPr txBox="1"/>
          <p:nvPr/>
        </p:nvSpPr>
        <p:spPr>
          <a:xfrm>
            <a:off x="974361" y="2038796"/>
            <a:ext cx="10616748" cy="1107996"/>
          </a:xfrm>
          <a:prstGeom prst="rect">
            <a:avLst/>
          </a:prstGeom>
          <a:noFill/>
        </p:spPr>
        <p:txBody>
          <a:bodyPr wrap="square" rtlCol="0">
            <a:spAutoFit/>
          </a:bodyPr>
          <a:lstStyle/>
          <a:p>
            <a:pPr algn="ctr"/>
            <a:r>
              <a:rPr lang="en-GB" sz="6600" dirty="0">
                <a:solidFill>
                  <a:srgbClr val="FFFF00"/>
                </a:solidFill>
                <a:latin typeface="Andika" panose="02000000000000000000" pitchFamily="2" charset="0"/>
              </a:rPr>
              <a:t>“A” is a determiner.</a:t>
            </a:r>
          </a:p>
        </p:txBody>
      </p:sp>
    </p:spTree>
    <p:extLst>
      <p:ext uri="{BB962C8B-B14F-4D97-AF65-F5344CB8AC3E}">
        <p14:creationId xmlns:p14="http://schemas.microsoft.com/office/powerpoint/2010/main" val="1188107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AC8448-23FE-B832-B001-040BBED224FB}"/>
            </a:ext>
          </a:extLst>
        </p:cNvPr>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53A1ED81-2CCB-CDD4-8F64-528427F3F4A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D8D46BC5-F23A-A1B8-02C7-409A52A8212B}"/>
              </a:ext>
            </a:extLst>
          </p:cNvPr>
          <p:cNvSpPr>
            <a:spLocks noGrp="1"/>
          </p:cNvSpPr>
          <p:nvPr>
            <p:ph idx="1"/>
          </p:nvPr>
        </p:nvSpPr>
        <p:spPr>
          <a:xfrm>
            <a:off x="342900" y="314326"/>
            <a:ext cx="11596551" cy="6323686"/>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E97B5DF0-FC24-C31A-D2DE-52BAAE4A0E8A}"/>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00B050"/>
                </a:solidFill>
                <a:latin typeface="Andika" panose="02000000000000000000" pitchFamily="2" charset="0"/>
              </a:rPr>
              <a:t>Right!</a:t>
            </a:r>
          </a:p>
        </p:txBody>
      </p:sp>
      <p:sp>
        <p:nvSpPr>
          <p:cNvPr id="5" name="TextBox 4">
            <a:extLst>
              <a:ext uri="{FF2B5EF4-FFF2-40B4-BE49-F238E27FC236}">
                <a16:creationId xmlns:a16="http://schemas.microsoft.com/office/drawing/2014/main" id="{ED62A170-5EC0-06E6-9D76-D65C8AEC4CBA}"/>
              </a:ext>
            </a:extLst>
          </p:cNvPr>
          <p:cNvSpPr txBox="1"/>
          <p:nvPr/>
        </p:nvSpPr>
        <p:spPr>
          <a:xfrm>
            <a:off x="278255" y="4974014"/>
            <a:ext cx="11596551" cy="1569660"/>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a:t>
            </a:r>
            <a:r>
              <a:rPr lang="en-GB" sz="3200" dirty="0">
                <a:solidFill>
                  <a:srgbClr val="FFFF00"/>
                </a:solidFill>
                <a:latin typeface="Andika" panose="02000000000000000000" pitchFamily="2" charset="0"/>
              </a:rPr>
              <a:t>A</a:t>
            </a:r>
            <a:r>
              <a:rPr lang="en-GB" sz="3200" dirty="0">
                <a:solidFill>
                  <a:schemeClr val="bg1"/>
                </a:solidFill>
                <a:latin typeface="Andika" panose="02000000000000000000" pitchFamily="2" charset="0"/>
              </a:rPr>
              <a:t>” can be used as a determiner.</a:t>
            </a:r>
          </a:p>
          <a:p>
            <a:pPr algn="ctr"/>
            <a:r>
              <a:rPr lang="en-GB" sz="3200" dirty="0">
                <a:solidFill>
                  <a:schemeClr val="bg1"/>
                </a:solidFill>
                <a:latin typeface="Andika" panose="02000000000000000000" pitchFamily="2" charset="0"/>
              </a:rPr>
              <a:t>It goes </a:t>
            </a:r>
            <a:r>
              <a:rPr lang="en-GB" sz="3200" u="sng" dirty="0">
                <a:solidFill>
                  <a:schemeClr val="bg1"/>
                </a:solidFill>
                <a:latin typeface="Andika" panose="02000000000000000000" pitchFamily="2" charset="0"/>
              </a:rPr>
              <a:t>before a noun</a:t>
            </a:r>
            <a:r>
              <a:rPr lang="en-GB" sz="3200" dirty="0">
                <a:solidFill>
                  <a:schemeClr val="bg1"/>
                </a:solidFill>
                <a:latin typeface="Andika" panose="02000000000000000000" pitchFamily="2" charset="0"/>
              </a:rPr>
              <a:t> and </a:t>
            </a:r>
            <a:br>
              <a:rPr lang="en-GB" sz="3200" dirty="0">
                <a:solidFill>
                  <a:schemeClr val="bg1"/>
                </a:solidFill>
                <a:latin typeface="Andika" panose="02000000000000000000" pitchFamily="2" charset="0"/>
              </a:rPr>
            </a:br>
            <a:r>
              <a:rPr lang="en-GB" sz="3200" dirty="0">
                <a:solidFill>
                  <a:schemeClr val="bg1"/>
                </a:solidFill>
                <a:latin typeface="Andika" panose="02000000000000000000" pitchFamily="2" charset="0"/>
              </a:rPr>
              <a:t>gives information about the noun.</a:t>
            </a:r>
          </a:p>
        </p:txBody>
      </p:sp>
      <p:pic>
        <p:nvPicPr>
          <p:cNvPr id="7" name="the-correct-answer-33-183620">
            <a:hlinkClick r:id="" action="ppaction://media"/>
            <a:extLst>
              <a:ext uri="{FF2B5EF4-FFF2-40B4-BE49-F238E27FC236}">
                <a16:creationId xmlns:a16="http://schemas.microsoft.com/office/drawing/2014/main" id="{5531D15B-01C3-C675-0028-6EFD1C2BA16B}"/>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78255" y="235529"/>
            <a:ext cx="609600" cy="609600"/>
          </a:xfrm>
          <a:prstGeom prst="rect">
            <a:avLst/>
          </a:prstGeom>
        </p:spPr>
      </p:pic>
      <p:sp>
        <p:nvSpPr>
          <p:cNvPr id="8" name="TextBox 7">
            <a:extLst>
              <a:ext uri="{FF2B5EF4-FFF2-40B4-BE49-F238E27FC236}">
                <a16:creationId xmlns:a16="http://schemas.microsoft.com/office/drawing/2014/main" id="{EDD857D0-11A3-4654-18AE-17E2C79D8FFE}"/>
              </a:ext>
            </a:extLst>
          </p:cNvPr>
          <p:cNvSpPr txBox="1"/>
          <p:nvPr/>
        </p:nvSpPr>
        <p:spPr>
          <a:xfrm>
            <a:off x="974361" y="2038796"/>
            <a:ext cx="10616748" cy="1107996"/>
          </a:xfrm>
          <a:prstGeom prst="rect">
            <a:avLst/>
          </a:prstGeom>
          <a:noFill/>
        </p:spPr>
        <p:txBody>
          <a:bodyPr wrap="square" rtlCol="0">
            <a:spAutoFit/>
          </a:bodyPr>
          <a:lstStyle/>
          <a:p>
            <a:pPr algn="ctr"/>
            <a:r>
              <a:rPr lang="en-GB" sz="6600" dirty="0">
                <a:solidFill>
                  <a:srgbClr val="FFFF00"/>
                </a:solidFill>
                <a:latin typeface="Andika" panose="02000000000000000000" pitchFamily="2" charset="0"/>
              </a:rPr>
              <a:t>“A” is a determiner.</a:t>
            </a:r>
          </a:p>
        </p:txBody>
      </p:sp>
    </p:spTree>
    <p:extLst>
      <p:ext uri="{BB962C8B-B14F-4D97-AF65-F5344CB8AC3E}">
        <p14:creationId xmlns:p14="http://schemas.microsoft.com/office/powerpoint/2010/main" val="21934757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899">
                                          <p:stCondLst>
                                            <p:cond delay="0"/>
                                          </p:stCondLst>
                                        </p:cTn>
                                        <p:tgtEl>
                                          <p:spTgt spid="4">
                                            <p:txEl>
                                              <p:pRg st="0" end="0"/>
                                            </p:txEl>
                                          </p:spTgt>
                                        </p:tgtEl>
                                      </p:cBhvr>
                                    </p:animEffect>
                                    <p:anim calcmode="lin" valueType="num">
                                      <p:cBhvr>
                                        <p:cTn id="8"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9"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0"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1"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2"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3" dur="40">
                                          <p:stCondLst>
                                            <p:cond delay="1007"/>
                                          </p:stCondLst>
                                        </p:cTn>
                                        <p:tgtEl>
                                          <p:spTgt spid="4">
                                            <p:txEl>
                                              <p:pRg st="0" end="0"/>
                                            </p:txEl>
                                          </p:spTgt>
                                        </p:tgtEl>
                                      </p:cBhvr>
                                      <p:to x="100000" y="60000"/>
                                    </p:animScale>
                                    <p:animScale>
                                      <p:cBhvr>
                                        <p:cTn id="14" dur="257" decel="50000">
                                          <p:stCondLst>
                                            <p:cond delay="1048"/>
                                          </p:stCondLst>
                                        </p:cTn>
                                        <p:tgtEl>
                                          <p:spTgt spid="4">
                                            <p:txEl>
                                              <p:pRg st="0" end="0"/>
                                            </p:txEl>
                                          </p:spTgt>
                                        </p:tgtEl>
                                      </p:cBhvr>
                                      <p:to x="100000" y="100000"/>
                                    </p:animScale>
                                    <p:animScale>
                                      <p:cBhvr>
                                        <p:cTn id="15" dur="40">
                                          <p:stCondLst>
                                            <p:cond delay="2034"/>
                                          </p:stCondLst>
                                        </p:cTn>
                                        <p:tgtEl>
                                          <p:spTgt spid="4">
                                            <p:txEl>
                                              <p:pRg st="0" end="0"/>
                                            </p:txEl>
                                          </p:spTgt>
                                        </p:tgtEl>
                                      </p:cBhvr>
                                      <p:to x="100000" y="80000"/>
                                    </p:animScale>
                                    <p:animScale>
                                      <p:cBhvr>
                                        <p:cTn id="16" dur="257" decel="50000">
                                          <p:stCondLst>
                                            <p:cond delay="2074"/>
                                          </p:stCondLst>
                                        </p:cTn>
                                        <p:tgtEl>
                                          <p:spTgt spid="4">
                                            <p:txEl>
                                              <p:pRg st="0" end="0"/>
                                            </p:txEl>
                                          </p:spTgt>
                                        </p:tgtEl>
                                      </p:cBhvr>
                                      <p:to x="100000" y="100000"/>
                                    </p:animScale>
                                    <p:animScale>
                                      <p:cBhvr>
                                        <p:cTn id="17" dur="40">
                                          <p:stCondLst>
                                            <p:cond delay="2545"/>
                                          </p:stCondLst>
                                        </p:cTn>
                                        <p:tgtEl>
                                          <p:spTgt spid="4">
                                            <p:txEl>
                                              <p:pRg st="0" end="0"/>
                                            </p:txEl>
                                          </p:spTgt>
                                        </p:tgtEl>
                                      </p:cBhvr>
                                      <p:to x="100000" y="90000"/>
                                    </p:animScale>
                                    <p:animScale>
                                      <p:cBhvr>
                                        <p:cTn id="18" dur="257" decel="50000">
                                          <p:stCondLst>
                                            <p:cond delay="2585"/>
                                          </p:stCondLst>
                                        </p:cTn>
                                        <p:tgtEl>
                                          <p:spTgt spid="4">
                                            <p:txEl>
                                              <p:pRg st="0" end="0"/>
                                            </p:txEl>
                                          </p:spTgt>
                                        </p:tgtEl>
                                      </p:cBhvr>
                                      <p:to x="100000" y="100000"/>
                                    </p:animScale>
                                    <p:animScale>
                                      <p:cBhvr>
                                        <p:cTn id="19" dur="40">
                                          <p:stCondLst>
                                            <p:cond delay="2802"/>
                                          </p:stCondLst>
                                        </p:cTn>
                                        <p:tgtEl>
                                          <p:spTgt spid="4">
                                            <p:txEl>
                                              <p:pRg st="0" end="0"/>
                                            </p:txEl>
                                          </p:spTgt>
                                        </p:tgtEl>
                                      </p:cBhvr>
                                      <p:to x="100000" y="95000"/>
                                    </p:animScale>
                                    <p:animScale>
                                      <p:cBhvr>
                                        <p:cTn id="20" dur="257" decel="50000">
                                          <p:stCondLst>
                                            <p:cond delay="2843"/>
                                          </p:stCondLst>
                                        </p:cTn>
                                        <p:tgtEl>
                                          <p:spTgt spid="4">
                                            <p:txEl>
                                              <p:pRg st="0" end="0"/>
                                            </p:txEl>
                                          </p:spTgt>
                                        </p:tgtEl>
                                      </p:cBhvr>
                                      <p:to x="100000" y="100000"/>
                                    </p:animScale>
                                  </p:childTnLst>
                                </p:cTn>
                              </p:par>
                              <p:par>
                                <p:cTn id="21" presetID="1" presetClass="mediacall" presetSubtype="0" fill="hold" nodeType="withEffect">
                                  <p:stCondLst>
                                    <p:cond delay="0"/>
                                  </p:stCondLst>
                                  <p:childTnLst>
                                    <p:cmd type="call" cmd="playFrom(0.0)">
                                      <p:cBhvr>
                                        <p:cTn id="22" dur="731" fill="hold"/>
                                        <p:tgtEl>
                                          <p:spTgt spid="7"/>
                                        </p:tgtEl>
                                      </p:cBhvr>
                                    </p:cmd>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7"/>
                </p:tgtEl>
              </p:cMediaNode>
            </p:audio>
          </p:childTnLst>
        </p:cTn>
      </p:par>
    </p:tnLst>
    <p:bldLst>
      <p:bldP spid="4" grpId="0" build="allAtOnce"/>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AAA800-376A-F844-6CE4-16DE6E4886C8}"/>
            </a:ext>
          </a:extLst>
        </p:cNvPr>
        <p:cNvGrpSpPr/>
        <p:nvPr/>
      </p:nvGrpSpPr>
      <p:grpSpPr>
        <a:xfrm>
          <a:off x="0" y="0"/>
          <a:ext cx="0" cy="0"/>
          <a:chOff x="0" y="0"/>
          <a:chExt cx="0" cy="0"/>
        </a:xfrm>
      </p:grpSpPr>
      <p:pic>
        <p:nvPicPr>
          <p:cNvPr id="2" name="Picture 1" descr="A pattern of viking ships and helmets&#10;&#10;Description automatically generated">
            <a:extLst>
              <a:ext uri="{FF2B5EF4-FFF2-40B4-BE49-F238E27FC236}">
                <a16:creationId xmlns:a16="http://schemas.microsoft.com/office/drawing/2014/main" id="{C66452AB-4518-1AC6-C8AD-A1947A5679A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5A8AFF61-6D24-6D97-8C9D-A22C03FA6974}"/>
              </a:ext>
            </a:extLst>
          </p:cNvPr>
          <p:cNvSpPr>
            <a:spLocks noGrp="1"/>
          </p:cNvSpPr>
          <p:nvPr>
            <p:ph idx="1"/>
          </p:nvPr>
        </p:nvSpPr>
        <p:spPr>
          <a:xfrm>
            <a:off x="239985" y="530352"/>
            <a:ext cx="11699466" cy="5760719"/>
          </a:xfrm>
          <a:prstGeom prst="roundRect">
            <a:avLst/>
          </a:prstGeom>
          <a:solidFill>
            <a:srgbClr val="00206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6" name="TextBox 5">
            <a:extLst>
              <a:ext uri="{FF2B5EF4-FFF2-40B4-BE49-F238E27FC236}">
                <a16:creationId xmlns:a16="http://schemas.microsoft.com/office/drawing/2014/main" id="{34DDF9FC-115E-96C5-276A-24B0F22A0DD2}"/>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endParaRPr lang="en-GB" sz="3200" dirty="0">
              <a:solidFill>
                <a:schemeClr val="bg1"/>
              </a:solidFill>
              <a:latin typeface="Andika" panose="02000000000000000000" pitchFamily="2" charset="0"/>
            </a:endParaRPr>
          </a:p>
        </p:txBody>
      </p:sp>
      <p:sp>
        <p:nvSpPr>
          <p:cNvPr id="7" name="TextBox 6">
            <a:extLst>
              <a:ext uri="{FF2B5EF4-FFF2-40B4-BE49-F238E27FC236}">
                <a16:creationId xmlns:a16="http://schemas.microsoft.com/office/drawing/2014/main" id="{2652C450-B6F2-B453-5B72-A75135978CB0}"/>
              </a:ext>
            </a:extLst>
          </p:cNvPr>
          <p:cNvSpPr txBox="1"/>
          <p:nvPr/>
        </p:nvSpPr>
        <p:spPr>
          <a:xfrm>
            <a:off x="252549" y="2038796"/>
            <a:ext cx="11686902"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“Children” is a determiner.</a:t>
            </a:r>
          </a:p>
        </p:txBody>
      </p:sp>
    </p:spTree>
    <p:extLst>
      <p:ext uri="{BB962C8B-B14F-4D97-AF65-F5344CB8AC3E}">
        <p14:creationId xmlns:p14="http://schemas.microsoft.com/office/powerpoint/2010/main" val="14909314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2572AA-DE71-72B6-3976-541FCC3BC188}"/>
            </a:ext>
          </a:extLst>
        </p:cNvPr>
        <p:cNvGrpSpPr/>
        <p:nvPr/>
      </p:nvGrpSpPr>
      <p:grpSpPr>
        <a:xfrm>
          <a:off x="0" y="0"/>
          <a:ext cx="0" cy="0"/>
          <a:chOff x="0" y="0"/>
          <a:chExt cx="0" cy="0"/>
        </a:xfrm>
      </p:grpSpPr>
      <p:pic>
        <p:nvPicPr>
          <p:cNvPr id="6" name="Picture 5" descr="A pattern of viking ships and helmets&#10;&#10;Description automatically generated">
            <a:extLst>
              <a:ext uri="{FF2B5EF4-FFF2-40B4-BE49-F238E27FC236}">
                <a16:creationId xmlns:a16="http://schemas.microsoft.com/office/drawing/2014/main" id="{8ACAE2BE-ED78-6075-37E2-1DF3EEA115C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549F580A-2531-1E45-7850-FFE3C6701055}"/>
              </a:ext>
            </a:extLst>
          </p:cNvPr>
          <p:cNvSpPr>
            <a:spLocks noGrp="1"/>
          </p:cNvSpPr>
          <p:nvPr>
            <p:ph idx="1"/>
          </p:nvPr>
        </p:nvSpPr>
        <p:spPr>
          <a:xfrm>
            <a:off x="342900" y="530352"/>
            <a:ext cx="11596551" cy="5760719"/>
          </a:xfrm>
          <a:prstGeom prst="roundRect">
            <a:avLst/>
          </a:prstGeom>
          <a:solidFill>
            <a:srgbClr val="00206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7573BFF2-3983-4958-FD3C-FA03EF6C6300}"/>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C00000"/>
                </a:solidFill>
                <a:latin typeface="Andika" panose="02000000000000000000" pitchFamily="2" charset="0"/>
              </a:rPr>
              <a:t>Wrong!!</a:t>
            </a:r>
          </a:p>
        </p:txBody>
      </p:sp>
      <p:pic>
        <p:nvPicPr>
          <p:cNvPr id="8" name="buzzer-buzzing-single-fascinatedsound-2-00-01">
            <a:hlinkClick r:id="" action="ppaction://media"/>
            <a:extLst>
              <a:ext uri="{FF2B5EF4-FFF2-40B4-BE49-F238E27FC236}">
                <a16:creationId xmlns:a16="http://schemas.microsoft.com/office/drawing/2014/main" id="{264C3459-EAF6-6EA3-92CC-15ABBAEEBAC6}"/>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71450" y="163067"/>
            <a:ext cx="609600" cy="609600"/>
          </a:xfrm>
          <a:prstGeom prst="rect">
            <a:avLst/>
          </a:prstGeom>
        </p:spPr>
      </p:pic>
      <p:sp>
        <p:nvSpPr>
          <p:cNvPr id="9" name="TextBox 8">
            <a:extLst>
              <a:ext uri="{FF2B5EF4-FFF2-40B4-BE49-F238E27FC236}">
                <a16:creationId xmlns:a16="http://schemas.microsoft.com/office/drawing/2014/main" id="{B31D27B1-3A44-B75A-FBC7-BAE43AAA3000}"/>
              </a:ext>
            </a:extLst>
          </p:cNvPr>
          <p:cNvSpPr txBox="1"/>
          <p:nvPr/>
        </p:nvSpPr>
        <p:spPr>
          <a:xfrm>
            <a:off x="342900" y="2038796"/>
            <a:ext cx="11596551" cy="2308324"/>
          </a:xfrm>
          <a:prstGeom prst="rect">
            <a:avLst/>
          </a:prstGeom>
          <a:noFill/>
        </p:spPr>
        <p:txBody>
          <a:bodyPr wrap="square" rtlCol="0">
            <a:spAutoFit/>
          </a:bodyPr>
          <a:lstStyle/>
          <a:p>
            <a:pPr algn="ctr"/>
            <a:r>
              <a:rPr lang="en-GB" sz="7200" dirty="0">
                <a:solidFill>
                  <a:srgbClr val="FFFF00"/>
                </a:solidFill>
                <a:latin typeface="Andika" panose="02000000000000000000" pitchFamily="2" charset="0"/>
              </a:rPr>
              <a:t>“Children” is </a:t>
            </a:r>
            <a:r>
              <a:rPr lang="en-GB" sz="7200" u="sng" dirty="0">
                <a:solidFill>
                  <a:srgbClr val="FFFF00"/>
                </a:solidFill>
                <a:latin typeface="Andika" panose="02000000000000000000" pitchFamily="2" charset="0"/>
              </a:rPr>
              <a:t>NOT</a:t>
            </a:r>
            <a:br>
              <a:rPr lang="en-GB" sz="7200" dirty="0">
                <a:solidFill>
                  <a:srgbClr val="FFFF00"/>
                </a:solidFill>
                <a:latin typeface="Andika" panose="02000000000000000000" pitchFamily="2" charset="0"/>
              </a:rPr>
            </a:br>
            <a:r>
              <a:rPr lang="en-GB" sz="7200" dirty="0">
                <a:solidFill>
                  <a:srgbClr val="FFFF00"/>
                </a:solidFill>
                <a:latin typeface="Andika" panose="02000000000000000000" pitchFamily="2" charset="0"/>
              </a:rPr>
              <a:t>a determiner.</a:t>
            </a:r>
          </a:p>
        </p:txBody>
      </p:sp>
      <p:sp>
        <p:nvSpPr>
          <p:cNvPr id="10" name="TextBox 9">
            <a:extLst>
              <a:ext uri="{FF2B5EF4-FFF2-40B4-BE49-F238E27FC236}">
                <a16:creationId xmlns:a16="http://schemas.microsoft.com/office/drawing/2014/main" id="{256E1AC1-6156-5D18-13AC-AFBFF27D9FA5}"/>
              </a:ext>
            </a:extLst>
          </p:cNvPr>
          <p:cNvSpPr txBox="1"/>
          <p:nvPr/>
        </p:nvSpPr>
        <p:spPr>
          <a:xfrm>
            <a:off x="528636" y="5433201"/>
            <a:ext cx="10990218" cy="584775"/>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a:t>
            </a:r>
            <a:r>
              <a:rPr lang="en-GB" sz="3200" dirty="0">
                <a:solidFill>
                  <a:srgbClr val="FFFF00"/>
                </a:solidFill>
                <a:latin typeface="Andika" panose="02000000000000000000" pitchFamily="2" charset="0"/>
              </a:rPr>
              <a:t>Children</a:t>
            </a:r>
            <a:r>
              <a:rPr lang="en-GB" sz="3200" dirty="0">
                <a:solidFill>
                  <a:schemeClr val="bg1"/>
                </a:solidFill>
                <a:latin typeface="Andika" panose="02000000000000000000" pitchFamily="2" charset="0"/>
              </a:rPr>
              <a:t>” is a noun. </a:t>
            </a:r>
          </a:p>
        </p:txBody>
      </p:sp>
    </p:spTree>
    <p:extLst>
      <p:ext uri="{BB962C8B-B14F-4D97-AF65-F5344CB8AC3E}">
        <p14:creationId xmlns:p14="http://schemas.microsoft.com/office/powerpoint/2010/main" val="14541226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462" fill="hold"/>
                                        <p:tgtEl>
                                          <p:spTgt spid="8"/>
                                        </p:tgtEl>
                                      </p:cBhvr>
                                    </p:cmd>
                                  </p:childTnLst>
                                </p:cTn>
                              </p:par>
                              <p:par>
                                <p:cTn id="7" presetID="26"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animEffect transition="in" filter="wipe(down)">
                                      <p:cBhvr>
                                        <p:cTn id="9" dur="899">
                                          <p:stCondLst>
                                            <p:cond delay="0"/>
                                          </p:stCondLst>
                                        </p:cTn>
                                        <p:tgtEl>
                                          <p:spTgt spid="4">
                                            <p:txEl>
                                              <p:pRg st="0" end="0"/>
                                            </p:txEl>
                                          </p:spTgt>
                                        </p:tgtEl>
                                      </p:cBhvr>
                                    </p:animEffect>
                                    <p:anim calcmode="lin" valueType="num">
                                      <p:cBhvr>
                                        <p:cTn id="10"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11"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2"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3"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4"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5" dur="40">
                                          <p:stCondLst>
                                            <p:cond delay="1007"/>
                                          </p:stCondLst>
                                        </p:cTn>
                                        <p:tgtEl>
                                          <p:spTgt spid="4">
                                            <p:txEl>
                                              <p:pRg st="0" end="0"/>
                                            </p:txEl>
                                          </p:spTgt>
                                        </p:tgtEl>
                                      </p:cBhvr>
                                      <p:to x="100000" y="60000"/>
                                    </p:animScale>
                                    <p:animScale>
                                      <p:cBhvr>
                                        <p:cTn id="16" dur="257" decel="50000">
                                          <p:stCondLst>
                                            <p:cond delay="1048"/>
                                          </p:stCondLst>
                                        </p:cTn>
                                        <p:tgtEl>
                                          <p:spTgt spid="4">
                                            <p:txEl>
                                              <p:pRg st="0" end="0"/>
                                            </p:txEl>
                                          </p:spTgt>
                                        </p:tgtEl>
                                      </p:cBhvr>
                                      <p:to x="100000" y="100000"/>
                                    </p:animScale>
                                    <p:animScale>
                                      <p:cBhvr>
                                        <p:cTn id="17" dur="40">
                                          <p:stCondLst>
                                            <p:cond delay="2034"/>
                                          </p:stCondLst>
                                        </p:cTn>
                                        <p:tgtEl>
                                          <p:spTgt spid="4">
                                            <p:txEl>
                                              <p:pRg st="0" end="0"/>
                                            </p:txEl>
                                          </p:spTgt>
                                        </p:tgtEl>
                                      </p:cBhvr>
                                      <p:to x="100000" y="80000"/>
                                    </p:animScale>
                                    <p:animScale>
                                      <p:cBhvr>
                                        <p:cTn id="18" dur="257" decel="50000">
                                          <p:stCondLst>
                                            <p:cond delay="2074"/>
                                          </p:stCondLst>
                                        </p:cTn>
                                        <p:tgtEl>
                                          <p:spTgt spid="4">
                                            <p:txEl>
                                              <p:pRg st="0" end="0"/>
                                            </p:txEl>
                                          </p:spTgt>
                                        </p:tgtEl>
                                      </p:cBhvr>
                                      <p:to x="100000" y="100000"/>
                                    </p:animScale>
                                    <p:animScale>
                                      <p:cBhvr>
                                        <p:cTn id="19" dur="40">
                                          <p:stCondLst>
                                            <p:cond delay="2545"/>
                                          </p:stCondLst>
                                        </p:cTn>
                                        <p:tgtEl>
                                          <p:spTgt spid="4">
                                            <p:txEl>
                                              <p:pRg st="0" end="0"/>
                                            </p:txEl>
                                          </p:spTgt>
                                        </p:tgtEl>
                                      </p:cBhvr>
                                      <p:to x="100000" y="90000"/>
                                    </p:animScale>
                                    <p:animScale>
                                      <p:cBhvr>
                                        <p:cTn id="20" dur="257" decel="50000">
                                          <p:stCondLst>
                                            <p:cond delay="2585"/>
                                          </p:stCondLst>
                                        </p:cTn>
                                        <p:tgtEl>
                                          <p:spTgt spid="4">
                                            <p:txEl>
                                              <p:pRg st="0" end="0"/>
                                            </p:txEl>
                                          </p:spTgt>
                                        </p:tgtEl>
                                      </p:cBhvr>
                                      <p:to x="100000" y="100000"/>
                                    </p:animScale>
                                    <p:animScale>
                                      <p:cBhvr>
                                        <p:cTn id="21" dur="40">
                                          <p:stCondLst>
                                            <p:cond delay="2802"/>
                                          </p:stCondLst>
                                        </p:cTn>
                                        <p:tgtEl>
                                          <p:spTgt spid="4">
                                            <p:txEl>
                                              <p:pRg st="0" end="0"/>
                                            </p:txEl>
                                          </p:spTgt>
                                        </p:tgtEl>
                                      </p:cBhvr>
                                      <p:to x="100000" y="95000"/>
                                    </p:animScale>
                                    <p:animScale>
                                      <p:cBhvr>
                                        <p:cTn id="22" dur="257" decel="50000">
                                          <p:stCondLst>
                                            <p:cond delay="2843"/>
                                          </p:stCondLst>
                                        </p:cTn>
                                        <p:tgtEl>
                                          <p:spTgt spid="4">
                                            <p:txEl>
                                              <p:pRg st="0" end="0"/>
                                            </p:txEl>
                                          </p:spTgt>
                                        </p:tgtEl>
                                      </p:cBhvr>
                                      <p:to x="100000" y="100000"/>
                                    </p:animScale>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8"/>
                </p:tgtEl>
              </p:cMediaNode>
            </p:audio>
          </p:childTnLst>
        </p:cTn>
      </p:par>
    </p:tnLst>
    <p:bldLst>
      <p:bldP spid="4" grpId="0" build="allAtOnce"/>
      <p:bldP spid="1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0CCEC7-1363-9B80-75F5-4A5D9D40A84B}"/>
            </a:ext>
          </a:extLst>
        </p:cNvPr>
        <p:cNvGrpSpPr/>
        <p:nvPr/>
      </p:nvGrpSpPr>
      <p:grpSpPr>
        <a:xfrm>
          <a:off x="0" y="0"/>
          <a:ext cx="0" cy="0"/>
          <a:chOff x="0" y="0"/>
          <a:chExt cx="0" cy="0"/>
        </a:xfrm>
      </p:grpSpPr>
      <p:pic>
        <p:nvPicPr>
          <p:cNvPr id="2" name="Content Placeholder 4" descr="Background pattern&#10;&#10;Description automatically generated">
            <a:extLst>
              <a:ext uri="{FF2B5EF4-FFF2-40B4-BE49-F238E27FC236}">
                <a16:creationId xmlns:a16="http://schemas.microsoft.com/office/drawing/2014/main" id="{A81D1581-B8EF-7D83-1DB9-52CFC1891E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Content Placeholder 2">
            <a:extLst>
              <a:ext uri="{FF2B5EF4-FFF2-40B4-BE49-F238E27FC236}">
                <a16:creationId xmlns:a16="http://schemas.microsoft.com/office/drawing/2014/main" id="{06168F7D-6186-B931-F309-108D699F61FD}"/>
              </a:ext>
            </a:extLst>
          </p:cNvPr>
          <p:cNvSpPr>
            <a:spLocks noGrp="1"/>
          </p:cNvSpPr>
          <p:nvPr>
            <p:ph idx="1"/>
          </p:nvPr>
        </p:nvSpPr>
        <p:spPr>
          <a:xfrm>
            <a:off x="239985" y="530352"/>
            <a:ext cx="11699466" cy="5760719"/>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6" name="TextBox 5">
            <a:extLst>
              <a:ext uri="{FF2B5EF4-FFF2-40B4-BE49-F238E27FC236}">
                <a16:creationId xmlns:a16="http://schemas.microsoft.com/office/drawing/2014/main" id="{4B4AA367-B7FE-9445-9DB1-F569CDEB7B33}"/>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endParaRPr lang="en-GB" sz="3200" dirty="0">
              <a:solidFill>
                <a:schemeClr val="bg1"/>
              </a:solidFill>
              <a:latin typeface="Andika" panose="02000000000000000000" pitchFamily="2" charset="0"/>
            </a:endParaRPr>
          </a:p>
        </p:txBody>
      </p:sp>
      <p:sp>
        <p:nvSpPr>
          <p:cNvPr id="7" name="TextBox 6">
            <a:extLst>
              <a:ext uri="{FF2B5EF4-FFF2-40B4-BE49-F238E27FC236}">
                <a16:creationId xmlns:a16="http://schemas.microsoft.com/office/drawing/2014/main" id="{9A70B72C-94BB-8BB4-A5D7-3A2E4457C92A}"/>
              </a:ext>
            </a:extLst>
          </p:cNvPr>
          <p:cNvSpPr txBox="1"/>
          <p:nvPr/>
        </p:nvSpPr>
        <p:spPr>
          <a:xfrm>
            <a:off x="252549" y="2038796"/>
            <a:ext cx="11686902"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“Few” can be a determiner.</a:t>
            </a:r>
          </a:p>
        </p:txBody>
      </p:sp>
    </p:spTree>
    <p:extLst>
      <p:ext uri="{BB962C8B-B14F-4D97-AF65-F5344CB8AC3E}">
        <p14:creationId xmlns:p14="http://schemas.microsoft.com/office/powerpoint/2010/main" val="23732588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7ADD2F-E8C8-04DD-3EDE-97453570C3C6}"/>
            </a:ext>
          </a:extLst>
        </p:cNvPr>
        <p:cNvGrpSpPr/>
        <p:nvPr/>
      </p:nvGrpSpPr>
      <p:grpSpPr>
        <a:xfrm>
          <a:off x="0" y="0"/>
          <a:ext cx="0" cy="0"/>
          <a:chOff x="0" y="0"/>
          <a:chExt cx="0" cy="0"/>
        </a:xfrm>
      </p:grpSpPr>
      <p:pic>
        <p:nvPicPr>
          <p:cNvPr id="6" name="Content Placeholder 4" descr="Background pattern&#10;&#10;Description automatically generated">
            <a:extLst>
              <a:ext uri="{FF2B5EF4-FFF2-40B4-BE49-F238E27FC236}">
                <a16:creationId xmlns:a16="http://schemas.microsoft.com/office/drawing/2014/main" id="{2A19E575-E31C-C84B-A933-44C27B63E1F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1" name="Content Placeholder 2">
            <a:extLst>
              <a:ext uri="{FF2B5EF4-FFF2-40B4-BE49-F238E27FC236}">
                <a16:creationId xmlns:a16="http://schemas.microsoft.com/office/drawing/2014/main" id="{B59A2557-4552-6FF0-D635-FF7C57E14FCD}"/>
              </a:ext>
            </a:extLst>
          </p:cNvPr>
          <p:cNvSpPr txBox="1">
            <a:spLocks/>
          </p:cNvSpPr>
          <p:nvPr/>
        </p:nvSpPr>
        <p:spPr>
          <a:xfrm>
            <a:off x="278255" y="530352"/>
            <a:ext cx="11661196" cy="6107659"/>
          </a:xfrm>
          <a:prstGeom prst="roundRect">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endParaRPr lang="en-GB" sz="4400" dirty="0">
              <a:solidFill>
                <a:schemeClr val="bg1"/>
              </a:solidFill>
              <a:latin typeface="Andika" panose="02000000000000000000" pitchFamily="2" charset="0"/>
            </a:endParaRPr>
          </a:p>
          <a:p>
            <a:pPr marL="0" indent="0" algn="ctr">
              <a:buFont typeface="Arial" panose="020B0604020202020204" pitchFamily="34" charset="0"/>
              <a:buNone/>
            </a:pPr>
            <a:endParaRPr lang="en-GB" sz="4400" dirty="0">
              <a:solidFill>
                <a:schemeClr val="bg1"/>
              </a:solidFill>
              <a:latin typeface="Andika" panose="02000000000000000000" pitchFamily="2" charset="0"/>
            </a:endParaRPr>
          </a:p>
        </p:txBody>
      </p:sp>
      <p:sp>
        <p:nvSpPr>
          <p:cNvPr id="4" name="TextBox 3">
            <a:extLst>
              <a:ext uri="{FF2B5EF4-FFF2-40B4-BE49-F238E27FC236}">
                <a16:creationId xmlns:a16="http://schemas.microsoft.com/office/drawing/2014/main" id="{278C591C-DDCD-5400-F194-49FDE18DD70A}"/>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00B050"/>
                </a:solidFill>
                <a:latin typeface="Andika" panose="02000000000000000000" pitchFamily="2" charset="0"/>
              </a:rPr>
              <a:t>Right!</a:t>
            </a:r>
          </a:p>
        </p:txBody>
      </p:sp>
      <p:pic>
        <p:nvPicPr>
          <p:cNvPr id="7" name="the-correct-answer-33-183620">
            <a:hlinkClick r:id="" action="ppaction://media"/>
            <a:extLst>
              <a:ext uri="{FF2B5EF4-FFF2-40B4-BE49-F238E27FC236}">
                <a16:creationId xmlns:a16="http://schemas.microsoft.com/office/drawing/2014/main" id="{EE9F3561-16BA-D94D-392D-3CDEAB5B2575}"/>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78255" y="235529"/>
            <a:ext cx="609600" cy="609600"/>
          </a:xfrm>
          <a:prstGeom prst="rect">
            <a:avLst/>
          </a:prstGeom>
        </p:spPr>
      </p:pic>
      <p:sp>
        <p:nvSpPr>
          <p:cNvPr id="8" name="TextBox 7">
            <a:extLst>
              <a:ext uri="{FF2B5EF4-FFF2-40B4-BE49-F238E27FC236}">
                <a16:creationId xmlns:a16="http://schemas.microsoft.com/office/drawing/2014/main" id="{5ED6B9B1-6AD2-B37E-2C30-AA37DC290CB0}"/>
              </a:ext>
            </a:extLst>
          </p:cNvPr>
          <p:cNvSpPr txBox="1"/>
          <p:nvPr/>
        </p:nvSpPr>
        <p:spPr>
          <a:xfrm>
            <a:off x="252544" y="2038796"/>
            <a:ext cx="11686907"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“Few” can be a determiner.</a:t>
            </a:r>
          </a:p>
        </p:txBody>
      </p:sp>
      <p:sp>
        <p:nvSpPr>
          <p:cNvPr id="2" name="TextBox 1">
            <a:extLst>
              <a:ext uri="{FF2B5EF4-FFF2-40B4-BE49-F238E27FC236}">
                <a16:creationId xmlns:a16="http://schemas.microsoft.com/office/drawing/2014/main" id="{F80761E4-7F5B-F3DE-1321-EB92DF6B372C}"/>
              </a:ext>
            </a:extLst>
          </p:cNvPr>
          <p:cNvSpPr txBox="1"/>
          <p:nvPr/>
        </p:nvSpPr>
        <p:spPr>
          <a:xfrm>
            <a:off x="278255" y="4974014"/>
            <a:ext cx="11596551" cy="1569660"/>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a:t>
            </a:r>
            <a:r>
              <a:rPr lang="en-GB" sz="3200" dirty="0">
                <a:solidFill>
                  <a:srgbClr val="FFFF00"/>
                </a:solidFill>
                <a:latin typeface="Andika" panose="02000000000000000000" pitchFamily="2" charset="0"/>
              </a:rPr>
              <a:t>Few</a:t>
            </a:r>
            <a:r>
              <a:rPr lang="en-GB" sz="3200" dirty="0">
                <a:solidFill>
                  <a:schemeClr val="bg1"/>
                </a:solidFill>
                <a:latin typeface="Andika" panose="02000000000000000000" pitchFamily="2" charset="0"/>
              </a:rPr>
              <a:t>” can be used as a determiner.</a:t>
            </a:r>
          </a:p>
          <a:p>
            <a:pPr algn="ctr"/>
            <a:r>
              <a:rPr lang="en-GB" sz="3200" dirty="0">
                <a:solidFill>
                  <a:schemeClr val="bg1"/>
                </a:solidFill>
                <a:latin typeface="Andika" panose="02000000000000000000" pitchFamily="2" charset="0"/>
              </a:rPr>
              <a:t>It goes </a:t>
            </a:r>
            <a:r>
              <a:rPr lang="en-GB" sz="3200" u="sng" dirty="0">
                <a:solidFill>
                  <a:schemeClr val="bg1"/>
                </a:solidFill>
                <a:latin typeface="Andika" panose="02000000000000000000" pitchFamily="2" charset="0"/>
              </a:rPr>
              <a:t>before a noun</a:t>
            </a:r>
            <a:r>
              <a:rPr lang="en-GB" sz="3200" dirty="0">
                <a:solidFill>
                  <a:schemeClr val="bg1"/>
                </a:solidFill>
                <a:latin typeface="Andika" panose="02000000000000000000" pitchFamily="2" charset="0"/>
              </a:rPr>
              <a:t> and </a:t>
            </a:r>
            <a:br>
              <a:rPr lang="en-GB" sz="3200" dirty="0">
                <a:solidFill>
                  <a:schemeClr val="bg1"/>
                </a:solidFill>
                <a:latin typeface="Andika" panose="02000000000000000000" pitchFamily="2" charset="0"/>
              </a:rPr>
            </a:br>
            <a:r>
              <a:rPr lang="en-GB" sz="3200" dirty="0">
                <a:solidFill>
                  <a:schemeClr val="bg1"/>
                </a:solidFill>
                <a:latin typeface="Andika" panose="02000000000000000000" pitchFamily="2" charset="0"/>
              </a:rPr>
              <a:t>gives information about the noun.</a:t>
            </a:r>
          </a:p>
        </p:txBody>
      </p:sp>
    </p:spTree>
    <p:extLst>
      <p:ext uri="{BB962C8B-B14F-4D97-AF65-F5344CB8AC3E}">
        <p14:creationId xmlns:p14="http://schemas.microsoft.com/office/powerpoint/2010/main" val="32897011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899">
                                          <p:stCondLst>
                                            <p:cond delay="0"/>
                                          </p:stCondLst>
                                        </p:cTn>
                                        <p:tgtEl>
                                          <p:spTgt spid="4">
                                            <p:txEl>
                                              <p:pRg st="0" end="0"/>
                                            </p:txEl>
                                          </p:spTgt>
                                        </p:tgtEl>
                                      </p:cBhvr>
                                    </p:animEffect>
                                    <p:anim calcmode="lin" valueType="num">
                                      <p:cBhvr>
                                        <p:cTn id="8"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9"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0"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1"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2"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3" dur="40">
                                          <p:stCondLst>
                                            <p:cond delay="1007"/>
                                          </p:stCondLst>
                                        </p:cTn>
                                        <p:tgtEl>
                                          <p:spTgt spid="4">
                                            <p:txEl>
                                              <p:pRg st="0" end="0"/>
                                            </p:txEl>
                                          </p:spTgt>
                                        </p:tgtEl>
                                      </p:cBhvr>
                                      <p:to x="100000" y="60000"/>
                                    </p:animScale>
                                    <p:animScale>
                                      <p:cBhvr>
                                        <p:cTn id="14" dur="257" decel="50000">
                                          <p:stCondLst>
                                            <p:cond delay="1048"/>
                                          </p:stCondLst>
                                        </p:cTn>
                                        <p:tgtEl>
                                          <p:spTgt spid="4">
                                            <p:txEl>
                                              <p:pRg st="0" end="0"/>
                                            </p:txEl>
                                          </p:spTgt>
                                        </p:tgtEl>
                                      </p:cBhvr>
                                      <p:to x="100000" y="100000"/>
                                    </p:animScale>
                                    <p:animScale>
                                      <p:cBhvr>
                                        <p:cTn id="15" dur="40">
                                          <p:stCondLst>
                                            <p:cond delay="2034"/>
                                          </p:stCondLst>
                                        </p:cTn>
                                        <p:tgtEl>
                                          <p:spTgt spid="4">
                                            <p:txEl>
                                              <p:pRg st="0" end="0"/>
                                            </p:txEl>
                                          </p:spTgt>
                                        </p:tgtEl>
                                      </p:cBhvr>
                                      <p:to x="100000" y="80000"/>
                                    </p:animScale>
                                    <p:animScale>
                                      <p:cBhvr>
                                        <p:cTn id="16" dur="257" decel="50000">
                                          <p:stCondLst>
                                            <p:cond delay="2074"/>
                                          </p:stCondLst>
                                        </p:cTn>
                                        <p:tgtEl>
                                          <p:spTgt spid="4">
                                            <p:txEl>
                                              <p:pRg st="0" end="0"/>
                                            </p:txEl>
                                          </p:spTgt>
                                        </p:tgtEl>
                                      </p:cBhvr>
                                      <p:to x="100000" y="100000"/>
                                    </p:animScale>
                                    <p:animScale>
                                      <p:cBhvr>
                                        <p:cTn id="17" dur="40">
                                          <p:stCondLst>
                                            <p:cond delay="2545"/>
                                          </p:stCondLst>
                                        </p:cTn>
                                        <p:tgtEl>
                                          <p:spTgt spid="4">
                                            <p:txEl>
                                              <p:pRg st="0" end="0"/>
                                            </p:txEl>
                                          </p:spTgt>
                                        </p:tgtEl>
                                      </p:cBhvr>
                                      <p:to x="100000" y="90000"/>
                                    </p:animScale>
                                    <p:animScale>
                                      <p:cBhvr>
                                        <p:cTn id="18" dur="257" decel="50000">
                                          <p:stCondLst>
                                            <p:cond delay="2585"/>
                                          </p:stCondLst>
                                        </p:cTn>
                                        <p:tgtEl>
                                          <p:spTgt spid="4">
                                            <p:txEl>
                                              <p:pRg st="0" end="0"/>
                                            </p:txEl>
                                          </p:spTgt>
                                        </p:tgtEl>
                                      </p:cBhvr>
                                      <p:to x="100000" y="100000"/>
                                    </p:animScale>
                                    <p:animScale>
                                      <p:cBhvr>
                                        <p:cTn id="19" dur="40">
                                          <p:stCondLst>
                                            <p:cond delay="2802"/>
                                          </p:stCondLst>
                                        </p:cTn>
                                        <p:tgtEl>
                                          <p:spTgt spid="4">
                                            <p:txEl>
                                              <p:pRg st="0" end="0"/>
                                            </p:txEl>
                                          </p:spTgt>
                                        </p:tgtEl>
                                      </p:cBhvr>
                                      <p:to x="100000" y="95000"/>
                                    </p:animScale>
                                    <p:animScale>
                                      <p:cBhvr>
                                        <p:cTn id="20" dur="257" decel="50000">
                                          <p:stCondLst>
                                            <p:cond delay="2843"/>
                                          </p:stCondLst>
                                        </p:cTn>
                                        <p:tgtEl>
                                          <p:spTgt spid="4">
                                            <p:txEl>
                                              <p:pRg st="0" end="0"/>
                                            </p:txEl>
                                          </p:spTgt>
                                        </p:tgtEl>
                                      </p:cBhvr>
                                      <p:to x="100000" y="100000"/>
                                    </p:animScale>
                                  </p:childTnLst>
                                </p:cTn>
                              </p:par>
                              <p:par>
                                <p:cTn id="21" presetID="1" presetClass="mediacall" presetSubtype="0" fill="hold" nodeType="withEffect">
                                  <p:stCondLst>
                                    <p:cond delay="0"/>
                                  </p:stCondLst>
                                  <p:childTnLst>
                                    <p:cmd type="call" cmd="playFrom(0.0)">
                                      <p:cBhvr>
                                        <p:cTn id="22" dur="731" fill="hold"/>
                                        <p:tgtEl>
                                          <p:spTgt spid="7"/>
                                        </p:tgtEl>
                                      </p:cBhvr>
                                    </p:cmd>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fade">
                                      <p:cBhvr>
                                        <p:cTn id="3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7"/>
                </p:tgtEl>
              </p:cMediaNode>
            </p:audio>
          </p:childTnLst>
        </p:cTn>
      </p:par>
    </p:tnLst>
    <p:bldLst>
      <p:bldP spid="4" grpId="0" build="allAtOnce"/>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Shape, background pattern&#10;&#10;Description automatically generated">
            <a:extLst>
              <a:ext uri="{FF2B5EF4-FFF2-40B4-BE49-F238E27FC236}">
                <a16:creationId xmlns:a16="http://schemas.microsoft.com/office/drawing/2014/main" id="{1C6694A0-D421-8D90-D0E8-8830C99F281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239985" y="530352"/>
            <a:ext cx="11699466" cy="5760719"/>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FDF82D31-9D8A-91BC-1580-AE9ED5719831}"/>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endParaRPr lang="en-GB" sz="3200" dirty="0">
              <a:solidFill>
                <a:schemeClr val="bg1"/>
              </a:solidFill>
              <a:latin typeface="Andika" panose="02000000000000000000" pitchFamily="2" charset="0"/>
            </a:endParaRPr>
          </a:p>
        </p:txBody>
      </p:sp>
      <p:sp>
        <p:nvSpPr>
          <p:cNvPr id="6" name="TextBox 5">
            <a:extLst>
              <a:ext uri="{FF2B5EF4-FFF2-40B4-BE49-F238E27FC236}">
                <a16:creationId xmlns:a16="http://schemas.microsoft.com/office/drawing/2014/main" id="{5E3BFD1C-0345-A6CF-EA0A-C98896387151}"/>
              </a:ext>
            </a:extLst>
          </p:cNvPr>
          <p:cNvSpPr txBox="1"/>
          <p:nvPr/>
        </p:nvSpPr>
        <p:spPr>
          <a:xfrm>
            <a:off x="239985" y="2038796"/>
            <a:ext cx="11699466"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“Table” can be a determiner.</a:t>
            </a:r>
          </a:p>
        </p:txBody>
      </p:sp>
    </p:spTree>
    <p:extLst>
      <p:ext uri="{BB962C8B-B14F-4D97-AF65-F5344CB8AC3E}">
        <p14:creationId xmlns:p14="http://schemas.microsoft.com/office/powerpoint/2010/main" val="3499639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7D191D-6489-1519-959F-E3D5AF9EFD18}"/>
            </a:ext>
          </a:extLst>
        </p:cNvPr>
        <p:cNvGrpSpPr/>
        <p:nvPr/>
      </p:nvGrpSpPr>
      <p:grpSpPr>
        <a:xfrm>
          <a:off x="0" y="0"/>
          <a:ext cx="0" cy="0"/>
          <a:chOff x="0" y="0"/>
          <a:chExt cx="0" cy="0"/>
        </a:xfrm>
      </p:grpSpPr>
      <p:pic>
        <p:nvPicPr>
          <p:cNvPr id="9" name="Picture 8" descr="Shape, background pattern&#10;&#10;Description automatically generated">
            <a:extLst>
              <a:ext uri="{FF2B5EF4-FFF2-40B4-BE49-F238E27FC236}">
                <a16:creationId xmlns:a16="http://schemas.microsoft.com/office/drawing/2014/main" id="{FB6BF800-4B0A-DCD1-9D01-E6BAAD7ABE1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27A217D1-A052-0CCB-915D-0DE6EA9D02AB}"/>
              </a:ext>
            </a:extLst>
          </p:cNvPr>
          <p:cNvSpPr>
            <a:spLocks noGrp="1"/>
          </p:cNvSpPr>
          <p:nvPr>
            <p:ph idx="1"/>
          </p:nvPr>
        </p:nvSpPr>
        <p:spPr>
          <a:xfrm>
            <a:off x="342900" y="530352"/>
            <a:ext cx="11596551" cy="5946648"/>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FD7B82AE-AE71-4D0B-7F23-B3157D8A0B31}"/>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C00000"/>
                </a:solidFill>
                <a:latin typeface="Andika" panose="02000000000000000000" pitchFamily="2" charset="0"/>
              </a:rPr>
              <a:t>Wrong!!</a:t>
            </a:r>
          </a:p>
        </p:txBody>
      </p:sp>
      <p:pic>
        <p:nvPicPr>
          <p:cNvPr id="8" name="buzzer-buzzing-single-fascinatedsound-2-00-01">
            <a:hlinkClick r:id="" action="ppaction://media"/>
            <a:extLst>
              <a:ext uri="{FF2B5EF4-FFF2-40B4-BE49-F238E27FC236}">
                <a16:creationId xmlns:a16="http://schemas.microsoft.com/office/drawing/2014/main" id="{B776BDBD-9DFE-7A04-E046-9C0AD972EA9E}"/>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71450" y="163067"/>
            <a:ext cx="609600" cy="609600"/>
          </a:xfrm>
          <a:prstGeom prst="rect">
            <a:avLst/>
          </a:prstGeom>
        </p:spPr>
      </p:pic>
      <p:sp>
        <p:nvSpPr>
          <p:cNvPr id="2" name="TextBox 1">
            <a:extLst>
              <a:ext uri="{FF2B5EF4-FFF2-40B4-BE49-F238E27FC236}">
                <a16:creationId xmlns:a16="http://schemas.microsoft.com/office/drawing/2014/main" id="{342E7C59-661A-204C-CC86-0C1CDC1D632C}"/>
              </a:ext>
            </a:extLst>
          </p:cNvPr>
          <p:cNvSpPr txBox="1"/>
          <p:nvPr/>
        </p:nvSpPr>
        <p:spPr>
          <a:xfrm>
            <a:off x="342900" y="2038796"/>
            <a:ext cx="11596551"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“Table” is NOT a determiner.</a:t>
            </a:r>
          </a:p>
        </p:txBody>
      </p:sp>
      <p:sp>
        <p:nvSpPr>
          <p:cNvPr id="6" name="TextBox 5">
            <a:extLst>
              <a:ext uri="{FF2B5EF4-FFF2-40B4-BE49-F238E27FC236}">
                <a16:creationId xmlns:a16="http://schemas.microsoft.com/office/drawing/2014/main" id="{FFEF8E6D-EA05-B401-CD3C-F7E43D3A2987}"/>
              </a:ext>
            </a:extLst>
          </p:cNvPr>
          <p:cNvSpPr txBox="1"/>
          <p:nvPr/>
        </p:nvSpPr>
        <p:spPr>
          <a:xfrm>
            <a:off x="528636" y="4914911"/>
            <a:ext cx="10990218" cy="584775"/>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“Table” is a common noun. </a:t>
            </a:r>
          </a:p>
        </p:txBody>
      </p:sp>
    </p:spTree>
    <p:extLst>
      <p:ext uri="{BB962C8B-B14F-4D97-AF65-F5344CB8AC3E}">
        <p14:creationId xmlns:p14="http://schemas.microsoft.com/office/powerpoint/2010/main" val="14962756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462" fill="hold"/>
                                        <p:tgtEl>
                                          <p:spTgt spid="8"/>
                                        </p:tgtEl>
                                      </p:cBhvr>
                                    </p:cmd>
                                  </p:childTnLst>
                                </p:cTn>
                              </p:par>
                              <p:par>
                                <p:cTn id="7" presetID="26"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animEffect transition="in" filter="wipe(down)">
                                      <p:cBhvr>
                                        <p:cTn id="9" dur="899">
                                          <p:stCondLst>
                                            <p:cond delay="0"/>
                                          </p:stCondLst>
                                        </p:cTn>
                                        <p:tgtEl>
                                          <p:spTgt spid="4">
                                            <p:txEl>
                                              <p:pRg st="0" end="0"/>
                                            </p:txEl>
                                          </p:spTgt>
                                        </p:tgtEl>
                                      </p:cBhvr>
                                    </p:animEffect>
                                    <p:anim calcmode="lin" valueType="num">
                                      <p:cBhvr>
                                        <p:cTn id="10"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11"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2"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3"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4"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5" dur="40">
                                          <p:stCondLst>
                                            <p:cond delay="1007"/>
                                          </p:stCondLst>
                                        </p:cTn>
                                        <p:tgtEl>
                                          <p:spTgt spid="4">
                                            <p:txEl>
                                              <p:pRg st="0" end="0"/>
                                            </p:txEl>
                                          </p:spTgt>
                                        </p:tgtEl>
                                      </p:cBhvr>
                                      <p:to x="100000" y="60000"/>
                                    </p:animScale>
                                    <p:animScale>
                                      <p:cBhvr>
                                        <p:cTn id="16" dur="257" decel="50000">
                                          <p:stCondLst>
                                            <p:cond delay="1048"/>
                                          </p:stCondLst>
                                        </p:cTn>
                                        <p:tgtEl>
                                          <p:spTgt spid="4">
                                            <p:txEl>
                                              <p:pRg st="0" end="0"/>
                                            </p:txEl>
                                          </p:spTgt>
                                        </p:tgtEl>
                                      </p:cBhvr>
                                      <p:to x="100000" y="100000"/>
                                    </p:animScale>
                                    <p:animScale>
                                      <p:cBhvr>
                                        <p:cTn id="17" dur="40">
                                          <p:stCondLst>
                                            <p:cond delay="2034"/>
                                          </p:stCondLst>
                                        </p:cTn>
                                        <p:tgtEl>
                                          <p:spTgt spid="4">
                                            <p:txEl>
                                              <p:pRg st="0" end="0"/>
                                            </p:txEl>
                                          </p:spTgt>
                                        </p:tgtEl>
                                      </p:cBhvr>
                                      <p:to x="100000" y="80000"/>
                                    </p:animScale>
                                    <p:animScale>
                                      <p:cBhvr>
                                        <p:cTn id="18" dur="257" decel="50000">
                                          <p:stCondLst>
                                            <p:cond delay="2074"/>
                                          </p:stCondLst>
                                        </p:cTn>
                                        <p:tgtEl>
                                          <p:spTgt spid="4">
                                            <p:txEl>
                                              <p:pRg st="0" end="0"/>
                                            </p:txEl>
                                          </p:spTgt>
                                        </p:tgtEl>
                                      </p:cBhvr>
                                      <p:to x="100000" y="100000"/>
                                    </p:animScale>
                                    <p:animScale>
                                      <p:cBhvr>
                                        <p:cTn id="19" dur="40">
                                          <p:stCondLst>
                                            <p:cond delay="2545"/>
                                          </p:stCondLst>
                                        </p:cTn>
                                        <p:tgtEl>
                                          <p:spTgt spid="4">
                                            <p:txEl>
                                              <p:pRg st="0" end="0"/>
                                            </p:txEl>
                                          </p:spTgt>
                                        </p:tgtEl>
                                      </p:cBhvr>
                                      <p:to x="100000" y="90000"/>
                                    </p:animScale>
                                    <p:animScale>
                                      <p:cBhvr>
                                        <p:cTn id="20" dur="257" decel="50000">
                                          <p:stCondLst>
                                            <p:cond delay="2585"/>
                                          </p:stCondLst>
                                        </p:cTn>
                                        <p:tgtEl>
                                          <p:spTgt spid="4">
                                            <p:txEl>
                                              <p:pRg st="0" end="0"/>
                                            </p:txEl>
                                          </p:spTgt>
                                        </p:tgtEl>
                                      </p:cBhvr>
                                      <p:to x="100000" y="100000"/>
                                    </p:animScale>
                                    <p:animScale>
                                      <p:cBhvr>
                                        <p:cTn id="21" dur="40">
                                          <p:stCondLst>
                                            <p:cond delay="2802"/>
                                          </p:stCondLst>
                                        </p:cTn>
                                        <p:tgtEl>
                                          <p:spTgt spid="4">
                                            <p:txEl>
                                              <p:pRg st="0" end="0"/>
                                            </p:txEl>
                                          </p:spTgt>
                                        </p:tgtEl>
                                      </p:cBhvr>
                                      <p:to x="100000" y="95000"/>
                                    </p:animScale>
                                    <p:animScale>
                                      <p:cBhvr>
                                        <p:cTn id="22" dur="257" decel="50000">
                                          <p:stCondLst>
                                            <p:cond delay="2843"/>
                                          </p:stCondLst>
                                        </p:cTn>
                                        <p:tgtEl>
                                          <p:spTgt spid="4">
                                            <p:txEl>
                                              <p:pRg st="0" end="0"/>
                                            </p:txEl>
                                          </p:spTgt>
                                        </p:tgtEl>
                                      </p:cBhvr>
                                      <p:to x="100000" y="100000"/>
                                    </p:animScale>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8"/>
                </p:tgtEl>
              </p:cMediaNode>
            </p:audio>
          </p:childTnLst>
        </p:cTn>
      </p:par>
    </p:tnLst>
    <p:bldLst>
      <p:bldP spid="4" grpId="0" build="allAtOnce"/>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36B770-5655-9CE4-B730-F33A179FDE4A}"/>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7125BA9A-A475-F540-4D08-88668EC4B86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9513ED85-FABE-3540-BC54-3C4CFE6EC8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CD25D8A7-26CA-6669-9AE2-55364B0D5109}"/>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58D71DCC-EBBE-D829-9128-C489CCF454C8}"/>
              </a:ext>
            </a:extLst>
          </p:cNvPr>
          <p:cNvGraphicFramePr/>
          <p:nvPr>
            <p:extLst>
              <p:ext uri="{D42A27DB-BD31-4B8C-83A1-F6EECF244321}">
                <p14:modId xmlns:p14="http://schemas.microsoft.com/office/powerpoint/2010/main" val="1555487359"/>
              </p:ext>
            </p:extLst>
          </p:nvPr>
        </p:nvGraphicFramePr>
        <p:xfrm>
          <a:off x="1544319" y="149584"/>
          <a:ext cx="9952356" cy="538444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094E14E2-F547-5766-931D-88D47E8F8AC0}"/>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703B4160-0F4B-3352-038B-D64E3D1916E1}"/>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spTree>
    <p:extLst>
      <p:ext uri="{BB962C8B-B14F-4D97-AF65-F5344CB8AC3E}">
        <p14:creationId xmlns:p14="http://schemas.microsoft.com/office/powerpoint/2010/main" val="1419257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B27978-037A-DC22-DFDB-49651C4A5BE2}"/>
            </a:ext>
          </a:extLst>
        </p:cNvPr>
        <p:cNvGrpSpPr/>
        <p:nvPr/>
      </p:nvGrpSpPr>
      <p:grpSpPr>
        <a:xfrm>
          <a:off x="0" y="0"/>
          <a:ext cx="0" cy="0"/>
          <a:chOff x="0" y="0"/>
          <a:chExt cx="0" cy="0"/>
        </a:xfrm>
      </p:grpSpPr>
      <p:pic>
        <p:nvPicPr>
          <p:cNvPr id="5" name="Picture 4" descr="A picture containing shape&#10;&#10;Description automatically generated">
            <a:extLst>
              <a:ext uri="{FF2B5EF4-FFF2-40B4-BE49-F238E27FC236}">
                <a16:creationId xmlns:a16="http://schemas.microsoft.com/office/drawing/2014/main" id="{515699D9-6AE1-72B4-3562-E7E36DF54EC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5CC287A7-FF55-60CE-A051-68FF9FB1FA53}"/>
              </a:ext>
            </a:extLst>
          </p:cNvPr>
          <p:cNvSpPr>
            <a:spLocks noGrp="1"/>
          </p:cNvSpPr>
          <p:nvPr>
            <p:ph idx="1"/>
          </p:nvPr>
        </p:nvSpPr>
        <p:spPr>
          <a:xfrm>
            <a:off x="239985" y="530352"/>
            <a:ext cx="11699466" cy="5760719"/>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6" name="TextBox 5">
            <a:extLst>
              <a:ext uri="{FF2B5EF4-FFF2-40B4-BE49-F238E27FC236}">
                <a16:creationId xmlns:a16="http://schemas.microsoft.com/office/drawing/2014/main" id="{7F792432-12CA-B9D7-C90C-9D8EA246BC91}"/>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endParaRPr lang="en-GB" sz="3200" dirty="0">
              <a:solidFill>
                <a:schemeClr val="bg1"/>
              </a:solidFill>
              <a:latin typeface="Andika" panose="02000000000000000000" pitchFamily="2" charset="0"/>
            </a:endParaRPr>
          </a:p>
        </p:txBody>
      </p:sp>
      <p:sp>
        <p:nvSpPr>
          <p:cNvPr id="7" name="TextBox 6">
            <a:extLst>
              <a:ext uri="{FF2B5EF4-FFF2-40B4-BE49-F238E27FC236}">
                <a16:creationId xmlns:a16="http://schemas.microsoft.com/office/drawing/2014/main" id="{730EA7D9-2F10-8C00-6C58-AF6A5D23BAA2}"/>
              </a:ext>
            </a:extLst>
          </p:cNvPr>
          <p:cNvSpPr txBox="1"/>
          <p:nvPr/>
        </p:nvSpPr>
        <p:spPr>
          <a:xfrm>
            <a:off x="227421" y="2038796"/>
            <a:ext cx="11712030"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“Teachers” can be a determiner.</a:t>
            </a:r>
          </a:p>
        </p:txBody>
      </p:sp>
    </p:spTree>
    <p:extLst>
      <p:ext uri="{BB962C8B-B14F-4D97-AF65-F5344CB8AC3E}">
        <p14:creationId xmlns:p14="http://schemas.microsoft.com/office/powerpoint/2010/main" val="18447373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5E2AA2-003E-4C41-17B8-AB1E4F6C244D}"/>
            </a:ext>
          </a:extLst>
        </p:cNvPr>
        <p:cNvGrpSpPr/>
        <p:nvPr/>
      </p:nvGrpSpPr>
      <p:grpSpPr>
        <a:xfrm>
          <a:off x="0" y="0"/>
          <a:ext cx="0" cy="0"/>
          <a:chOff x="0" y="0"/>
          <a:chExt cx="0" cy="0"/>
        </a:xfrm>
      </p:grpSpPr>
      <p:pic>
        <p:nvPicPr>
          <p:cNvPr id="7" name="Picture 6" descr="A picture containing shape&#10;&#10;Description automatically generated">
            <a:extLst>
              <a:ext uri="{FF2B5EF4-FFF2-40B4-BE49-F238E27FC236}">
                <a16:creationId xmlns:a16="http://schemas.microsoft.com/office/drawing/2014/main" id="{7F41B5DC-4D4A-147A-C9FA-469113F1CDE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FF54A302-752B-8B0A-E981-2334CEC6DC19}"/>
              </a:ext>
            </a:extLst>
          </p:cNvPr>
          <p:cNvSpPr>
            <a:spLocks noGrp="1"/>
          </p:cNvSpPr>
          <p:nvPr>
            <p:ph idx="1"/>
          </p:nvPr>
        </p:nvSpPr>
        <p:spPr>
          <a:xfrm>
            <a:off x="342900" y="530352"/>
            <a:ext cx="11596551" cy="5760719"/>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0712EC6F-558F-4AB4-6721-CD3F94742EC4}"/>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C00000"/>
                </a:solidFill>
                <a:latin typeface="Andika" panose="02000000000000000000" pitchFamily="2" charset="0"/>
              </a:rPr>
              <a:t>Wrong!!</a:t>
            </a:r>
          </a:p>
        </p:txBody>
      </p:sp>
      <p:pic>
        <p:nvPicPr>
          <p:cNvPr id="8" name="buzzer-buzzing-single-fascinatedsound-2-00-01">
            <a:hlinkClick r:id="" action="ppaction://media"/>
            <a:extLst>
              <a:ext uri="{FF2B5EF4-FFF2-40B4-BE49-F238E27FC236}">
                <a16:creationId xmlns:a16="http://schemas.microsoft.com/office/drawing/2014/main" id="{3822CECC-E6D1-E631-4908-DDA309C60B12}"/>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71450" y="163067"/>
            <a:ext cx="609600" cy="609600"/>
          </a:xfrm>
          <a:prstGeom prst="rect">
            <a:avLst/>
          </a:prstGeom>
        </p:spPr>
      </p:pic>
      <p:sp>
        <p:nvSpPr>
          <p:cNvPr id="2" name="TextBox 1">
            <a:extLst>
              <a:ext uri="{FF2B5EF4-FFF2-40B4-BE49-F238E27FC236}">
                <a16:creationId xmlns:a16="http://schemas.microsoft.com/office/drawing/2014/main" id="{D61D6A77-3A1A-5BD4-EB1A-CB658C666124}"/>
              </a:ext>
            </a:extLst>
          </p:cNvPr>
          <p:cNvSpPr txBox="1"/>
          <p:nvPr/>
        </p:nvSpPr>
        <p:spPr>
          <a:xfrm>
            <a:off x="342900" y="2038796"/>
            <a:ext cx="11596551"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“Teachers” is NOT a determiner.</a:t>
            </a:r>
          </a:p>
        </p:txBody>
      </p:sp>
      <p:sp>
        <p:nvSpPr>
          <p:cNvPr id="5" name="TextBox 4">
            <a:extLst>
              <a:ext uri="{FF2B5EF4-FFF2-40B4-BE49-F238E27FC236}">
                <a16:creationId xmlns:a16="http://schemas.microsoft.com/office/drawing/2014/main" id="{F663374F-CEC6-1823-E412-9A1437D818DB}"/>
              </a:ext>
            </a:extLst>
          </p:cNvPr>
          <p:cNvSpPr txBox="1"/>
          <p:nvPr/>
        </p:nvSpPr>
        <p:spPr>
          <a:xfrm>
            <a:off x="528636" y="4914911"/>
            <a:ext cx="10990218"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“Teachers” is a common noun. </a:t>
            </a:r>
            <a:br>
              <a:rPr lang="en-GB" sz="3200" dirty="0">
                <a:solidFill>
                  <a:schemeClr val="bg1"/>
                </a:solidFill>
                <a:latin typeface="Andika" panose="02000000000000000000" pitchFamily="2" charset="0"/>
              </a:rPr>
            </a:br>
            <a:r>
              <a:rPr lang="en-GB" sz="3200" dirty="0">
                <a:solidFill>
                  <a:schemeClr val="bg1"/>
                </a:solidFill>
                <a:latin typeface="Andika" panose="02000000000000000000" pitchFamily="2" charset="0"/>
              </a:rPr>
              <a:t>It is not a determiner.</a:t>
            </a:r>
          </a:p>
        </p:txBody>
      </p:sp>
    </p:spTree>
    <p:extLst>
      <p:ext uri="{BB962C8B-B14F-4D97-AF65-F5344CB8AC3E}">
        <p14:creationId xmlns:p14="http://schemas.microsoft.com/office/powerpoint/2010/main" val="37817839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462" fill="hold"/>
                                        <p:tgtEl>
                                          <p:spTgt spid="8"/>
                                        </p:tgtEl>
                                      </p:cBhvr>
                                    </p:cmd>
                                  </p:childTnLst>
                                </p:cTn>
                              </p:par>
                              <p:par>
                                <p:cTn id="7" presetID="26"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animEffect transition="in" filter="wipe(down)">
                                      <p:cBhvr>
                                        <p:cTn id="9" dur="899">
                                          <p:stCondLst>
                                            <p:cond delay="0"/>
                                          </p:stCondLst>
                                        </p:cTn>
                                        <p:tgtEl>
                                          <p:spTgt spid="4">
                                            <p:txEl>
                                              <p:pRg st="0" end="0"/>
                                            </p:txEl>
                                          </p:spTgt>
                                        </p:tgtEl>
                                      </p:cBhvr>
                                    </p:animEffect>
                                    <p:anim calcmode="lin" valueType="num">
                                      <p:cBhvr>
                                        <p:cTn id="10"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11"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2"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3"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4"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5" dur="40">
                                          <p:stCondLst>
                                            <p:cond delay="1007"/>
                                          </p:stCondLst>
                                        </p:cTn>
                                        <p:tgtEl>
                                          <p:spTgt spid="4">
                                            <p:txEl>
                                              <p:pRg st="0" end="0"/>
                                            </p:txEl>
                                          </p:spTgt>
                                        </p:tgtEl>
                                      </p:cBhvr>
                                      <p:to x="100000" y="60000"/>
                                    </p:animScale>
                                    <p:animScale>
                                      <p:cBhvr>
                                        <p:cTn id="16" dur="257" decel="50000">
                                          <p:stCondLst>
                                            <p:cond delay="1048"/>
                                          </p:stCondLst>
                                        </p:cTn>
                                        <p:tgtEl>
                                          <p:spTgt spid="4">
                                            <p:txEl>
                                              <p:pRg st="0" end="0"/>
                                            </p:txEl>
                                          </p:spTgt>
                                        </p:tgtEl>
                                      </p:cBhvr>
                                      <p:to x="100000" y="100000"/>
                                    </p:animScale>
                                    <p:animScale>
                                      <p:cBhvr>
                                        <p:cTn id="17" dur="40">
                                          <p:stCondLst>
                                            <p:cond delay="2034"/>
                                          </p:stCondLst>
                                        </p:cTn>
                                        <p:tgtEl>
                                          <p:spTgt spid="4">
                                            <p:txEl>
                                              <p:pRg st="0" end="0"/>
                                            </p:txEl>
                                          </p:spTgt>
                                        </p:tgtEl>
                                      </p:cBhvr>
                                      <p:to x="100000" y="80000"/>
                                    </p:animScale>
                                    <p:animScale>
                                      <p:cBhvr>
                                        <p:cTn id="18" dur="257" decel="50000">
                                          <p:stCondLst>
                                            <p:cond delay="2074"/>
                                          </p:stCondLst>
                                        </p:cTn>
                                        <p:tgtEl>
                                          <p:spTgt spid="4">
                                            <p:txEl>
                                              <p:pRg st="0" end="0"/>
                                            </p:txEl>
                                          </p:spTgt>
                                        </p:tgtEl>
                                      </p:cBhvr>
                                      <p:to x="100000" y="100000"/>
                                    </p:animScale>
                                    <p:animScale>
                                      <p:cBhvr>
                                        <p:cTn id="19" dur="40">
                                          <p:stCondLst>
                                            <p:cond delay="2545"/>
                                          </p:stCondLst>
                                        </p:cTn>
                                        <p:tgtEl>
                                          <p:spTgt spid="4">
                                            <p:txEl>
                                              <p:pRg st="0" end="0"/>
                                            </p:txEl>
                                          </p:spTgt>
                                        </p:tgtEl>
                                      </p:cBhvr>
                                      <p:to x="100000" y="90000"/>
                                    </p:animScale>
                                    <p:animScale>
                                      <p:cBhvr>
                                        <p:cTn id="20" dur="257" decel="50000">
                                          <p:stCondLst>
                                            <p:cond delay="2585"/>
                                          </p:stCondLst>
                                        </p:cTn>
                                        <p:tgtEl>
                                          <p:spTgt spid="4">
                                            <p:txEl>
                                              <p:pRg st="0" end="0"/>
                                            </p:txEl>
                                          </p:spTgt>
                                        </p:tgtEl>
                                      </p:cBhvr>
                                      <p:to x="100000" y="100000"/>
                                    </p:animScale>
                                    <p:animScale>
                                      <p:cBhvr>
                                        <p:cTn id="21" dur="40">
                                          <p:stCondLst>
                                            <p:cond delay="2802"/>
                                          </p:stCondLst>
                                        </p:cTn>
                                        <p:tgtEl>
                                          <p:spTgt spid="4">
                                            <p:txEl>
                                              <p:pRg st="0" end="0"/>
                                            </p:txEl>
                                          </p:spTgt>
                                        </p:tgtEl>
                                      </p:cBhvr>
                                      <p:to x="100000" y="95000"/>
                                    </p:animScale>
                                    <p:animScale>
                                      <p:cBhvr>
                                        <p:cTn id="22" dur="257" decel="50000">
                                          <p:stCondLst>
                                            <p:cond delay="2843"/>
                                          </p:stCondLst>
                                        </p:cTn>
                                        <p:tgtEl>
                                          <p:spTgt spid="4">
                                            <p:txEl>
                                              <p:pRg st="0" end="0"/>
                                            </p:txEl>
                                          </p:spTgt>
                                        </p:tgtEl>
                                      </p:cBhvr>
                                      <p:to x="100000" y="100000"/>
                                    </p:animScale>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8"/>
                </p:tgtEl>
              </p:cMediaNode>
            </p:audio>
          </p:childTnLst>
        </p:cTn>
      </p:par>
    </p:tnLst>
    <p:bldLst>
      <p:bldP spid="4" grpId="0" build="allAtOnce"/>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4B4D78-92B4-0590-CAB0-677D218A9369}"/>
            </a:ext>
          </a:extLst>
        </p:cNvPr>
        <p:cNvGrpSpPr/>
        <p:nvPr/>
      </p:nvGrpSpPr>
      <p:grpSpPr>
        <a:xfrm>
          <a:off x="0" y="0"/>
          <a:ext cx="0" cy="0"/>
          <a:chOff x="0" y="0"/>
          <a:chExt cx="0" cy="0"/>
        </a:xfrm>
      </p:grpSpPr>
      <p:pic>
        <p:nvPicPr>
          <p:cNvPr id="9" name="Picture 8" descr="Shape, background pattern&#10;&#10;Description automatically generated">
            <a:extLst>
              <a:ext uri="{FF2B5EF4-FFF2-40B4-BE49-F238E27FC236}">
                <a16:creationId xmlns:a16="http://schemas.microsoft.com/office/drawing/2014/main" id="{E0B060E2-FCF1-6571-69E7-93B214593C3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78C14D7B-F870-5D22-16A1-6F0696FB3739}"/>
              </a:ext>
            </a:extLst>
          </p:cNvPr>
          <p:cNvSpPr>
            <a:spLocks noGrp="1"/>
          </p:cNvSpPr>
          <p:nvPr>
            <p:ph idx="1"/>
          </p:nvPr>
        </p:nvSpPr>
        <p:spPr>
          <a:xfrm>
            <a:off x="239985" y="530352"/>
            <a:ext cx="11699466" cy="5760719"/>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2" name="TextBox 1">
            <a:extLst>
              <a:ext uri="{FF2B5EF4-FFF2-40B4-BE49-F238E27FC236}">
                <a16:creationId xmlns:a16="http://schemas.microsoft.com/office/drawing/2014/main" id="{27ED67C7-D893-9CB2-FEE7-DF0711F62093}"/>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endParaRPr lang="en-GB" sz="3200" dirty="0">
              <a:solidFill>
                <a:schemeClr val="bg1"/>
              </a:solidFill>
              <a:latin typeface="Andika" panose="02000000000000000000" pitchFamily="2" charset="0"/>
            </a:endParaRPr>
          </a:p>
        </p:txBody>
      </p:sp>
      <p:sp>
        <p:nvSpPr>
          <p:cNvPr id="5" name="TextBox 4">
            <a:extLst>
              <a:ext uri="{FF2B5EF4-FFF2-40B4-BE49-F238E27FC236}">
                <a16:creationId xmlns:a16="http://schemas.microsoft.com/office/drawing/2014/main" id="{4CD271C4-3BC9-3E1B-E1BE-A0A3BED3E1DA}"/>
              </a:ext>
            </a:extLst>
          </p:cNvPr>
          <p:cNvSpPr txBox="1"/>
          <p:nvPr/>
        </p:nvSpPr>
        <p:spPr>
          <a:xfrm>
            <a:off x="239984" y="2038796"/>
            <a:ext cx="11699465"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“Cities” can be a determiner.</a:t>
            </a:r>
          </a:p>
        </p:txBody>
      </p:sp>
    </p:spTree>
    <p:extLst>
      <p:ext uri="{BB962C8B-B14F-4D97-AF65-F5344CB8AC3E}">
        <p14:creationId xmlns:p14="http://schemas.microsoft.com/office/powerpoint/2010/main" val="33657309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DF7985-9399-2877-D9E6-E8719FABE008}"/>
            </a:ext>
          </a:extLst>
        </p:cNvPr>
        <p:cNvGrpSpPr/>
        <p:nvPr/>
      </p:nvGrpSpPr>
      <p:grpSpPr>
        <a:xfrm>
          <a:off x="0" y="0"/>
          <a:ext cx="0" cy="0"/>
          <a:chOff x="0" y="0"/>
          <a:chExt cx="0" cy="0"/>
        </a:xfrm>
      </p:grpSpPr>
      <p:pic>
        <p:nvPicPr>
          <p:cNvPr id="9" name="Picture 8" descr="Shape, background pattern&#10;&#10;Description automatically generated">
            <a:extLst>
              <a:ext uri="{FF2B5EF4-FFF2-40B4-BE49-F238E27FC236}">
                <a16:creationId xmlns:a16="http://schemas.microsoft.com/office/drawing/2014/main" id="{DE1821AC-47FB-2ABD-9B68-391E8CEACD4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A34A1E3A-B21F-3E9D-6F80-AD390B371427}"/>
              </a:ext>
            </a:extLst>
          </p:cNvPr>
          <p:cNvSpPr>
            <a:spLocks noGrp="1"/>
          </p:cNvSpPr>
          <p:nvPr>
            <p:ph idx="1"/>
          </p:nvPr>
        </p:nvSpPr>
        <p:spPr>
          <a:xfrm>
            <a:off x="342900" y="530352"/>
            <a:ext cx="11596551" cy="5760719"/>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60DFACB5-A2B3-D8E9-D4CD-381DB5458F6B}"/>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C00000"/>
                </a:solidFill>
                <a:latin typeface="Andika" panose="02000000000000000000" pitchFamily="2" charset="0"/>
              </a:rPr>
              <a:t>Wrong!!</a:t>
            </a:r>
          </a:p>
        </p:txBody>
      </p:sp>
      <p:pic>
        <p:nvPicPr>
          <p:cNvPr id="8" name="buzzer-buzzing-single-fascinatedsound-2-00-01">
            <a:hlinkClick r:id="" action="ppaction://media"/>
            <a:extLst>
              <a:ext uri="{FF2B5EF4-FFF2-40B4-BE49-F238E27FC236}">
                <a16:creationId xmlns:a16="http://schemas.microsoft.com/office/drawing/2014/main" id="{1377F094-BE45-88B4-0513-6E17F7C2EAC3}"/>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71450" y="163067"/>
            <a:ext cx="609600" cy="609600"/>
          </a:xfrm>
          <a:prstGeom prst="rect">
            <a:avLst/>
          </a:prstGeom>
        </p:spPr>
      </p:pic>
      <p:sp>
        <p:nvSpPr>
          <p:cNvPr id="7" name="TextBox 6">
            <a:extLst>
              <a:ext uri="{FF2B5EF4-FFF2-40B4-BE49-F238E27FC236}">
                <a16:creationId xmlns:a16="http://schemas.microsoft.com/office/drawing/2014/main" id="{BCDD7D51-4A01-C8F1-7112-EFA78E4ADB4A}"/>
              </a:ext>
            </a:extLst>
          </p:cNvPr>
          <p:cNvSpPr txBox="1"/>
          <p:nvPr/>
        </p:nvSpPr>
        <p:spPr>
          <a:xfrm>
            <a:off x="342900" y="2038796"/>
            <a:ext cx="11596551"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“Cities” is NOT a determiner.</a:t>
            </a:r>
          </a:p>
        </p:txBody>
      </p:sp>
      <p:sp>
        <p:nvSpPr>
          <p:cNvPr id="2" name="TextBox 1">
            <a:extLst>
              <a:ext uri="{FF2B5EF4-FFF2-40B4-BE49-F238E27FC236}">
                <a16:creationId xmlns:a16="http://schemas.microsoft.com/office/drawing/2014/main" id="{F002B7A7-C6C0-7DD1-80A7-461260C67359}"/>
              </a:ext>
            </a:extLst>
          </p:cNvPr>
          <p:cNvSpPr txBox="1"/>
          <p:nvPr/>
        </p:nvSpPr>
        <p:spPr>
          <a:xfrm>
            <a:off x="528636" y="4914911"/>
            <a:ext cx="10990218" cy="584775"/>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“Cities” is a common noun NOT a determiner.</a:t>
            </a:r>
          </a:p>
        </p:txBody>
      </p:sp>
    </p:spTree>
    <p:extLst>
      <p:ext uri="{BB962C8B-B14F-4D97-AF65-F5344CB8AC3E}">
        <p14:creationId xmlns:p14="http://schemas.microsoft.com/office/powerpoint/2010/main" val="40550109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462" fill="hold"/>
                                        <p:tgtEl>
                                          <p:spTgt spid="8"/>
                                        </p:tgtEl>
                                      </p:cBhvr>
                                    </p:cmd>
                                  </p:childTnLst>
                                </p:cTn>
                              </p:par>
                              <p:par>
                                <p:cTn id="7" presetID="26"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animEffect transition="in" filter="wipe(down)">
                                      <p:cBhvr>
                                        <p:cTn id="9" dur="899">
                                          <p:stCondLst>
                                            <p:cond delay="0"/>
                                          </p:stCondLst>
                                        </p:cTn>
                                        <p:tgtEl>
                                          <p:spTgt spid="4">
                                            <p:txEl>
                                              <p:pRg st="0" end="0"/>
                                            </p:txEl>
                                          </p:spTgt>
                                        </p:tgtEl>
                                      </p:cBhvr>
                                    </p:animEffect>
                                    <p:anim calcmode="lin" valueType="num">
                                      <p:cBhvr>
                                        <p:cTn id="10"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11"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2"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3"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4"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5" dur="40">
                                          <p:stCondLst>
                                            <p:cond delay="1007"/>
                                          </p:stCondLst>
                                        </p:cTn>
                                        <p:tgtEl>
                                          <p:spTgt spid="4">
                                            <p:txEl>
                                              <p:pRg st="0" end="0"/>
                                            </p:txEl>
                                          </p:spTgt>
                                        </p:tgtEl>
                                      </p:cBhvr>
                                      <p:to x="100000" y="60000"/>
                                    </p:animScale>
                                    <p:animScale>
                                      <p:cBhvr>
                                        <p:cTn id="16" dur="257" decel="50000">
                                          <p:stCondLst>
                                            <p:cond delay="1048"/>
                                          </p:stCondLst>
                                        </p:cTn>
                                        <p:tgtEl>
                                          <p:spTgt spid="4">
                                            <p:txEl>
                                              <p:pRg st="0" end="0"/>
                                            </p:txEl>
                                          </p:spTgt>
                                        </p:tgtEl>
                                      </p:cBhvr>
                                      <p:to x="100000" y="100000"/>
                                    </p:animScale>
                                    <p:animScale>
                                      <p:cBhvr>
                                        <p:cTn id="17" dur="40">
                                          <p:stCondLst>
                                            <p:cond delay="2034"/>
                                          </p:stCondLst>
                                        </p:cTn>
                                        <p:tgtEl>
                                          <p:spTgt spid="4">
                                            <p:txEl>
                                              <p:pRg st="0" end="0"/>
                                            </p:txEl>
                                          </p:spTgt>
                                        </p:tgtEl>
                                      </p:cBhvr>
                                      <p:to x="100000" y="80000"/>
                                    </p:animScale>
                                    <p:animScale>
                                      <p:cBhvr>
                                        <p:cTn id="18" dur="257" decel="50000">
                                          <p:stCondLst>
                                            <p:cond delay="2074"/>
                                          </p:stCondLst>
                                        </p:cTn>
                                        <p:tgtEl>
                                          <p:spTgt spid="4">
                                            <p:txEl>
                                              <p:pRg st="0" end="0"/>
                                            </p:txEl>
                                          </p:spTgt>
                                        </p:tgtEl>
                                      </p:cBhvr>
                                      <p:to x="100000" y="100000"/>
                                    </p:animScale>
                                    <p:animScale>
                                      <p:cBhvr>
                                        <p:cTn id="19" dur="40">
                                          <p:stCondLst>
                                            <p:cond delay="2545"/>
                                          </p:stCondLst>
                                        </p:cTn>
                                        <p:tgtEl>
                                          <p:spTgt spid="4">
                                            <p:txEl>
                                              <p:pRg st="0" end="0"/>
                                            </p:txEl>
                                          </p:spTgt>
                                        </p:tgtEl>
                                      </p:cBhvr>
                                      <p:to x="100000" y="90000"/>
                                    </p:animScale>
                                    <p:animScale>
                                      <p:cBhvr>
                                        <p:cTn id="20" dur="257" decel="50000">
                                          <p:stCondLst>
                                            <p:cond delay="2585"/>
                                          </p:stCondLst>
                                        </p:cTn>
                                        <p:tgtEl>
                                          <p:spTgt spid="4">
                                            <p:txEl>
                                              <p:pRg st="0" end="0"/>
                                            </p:txEl>
                                          </p:spTgt>
                                        </p:tgtEl>
                                      </p:cBhvr>
                                      <p:to x="100000" y="100000"/>
                                    </p:animScale>
                                    <p:animScale>
                                      <p:cBhvr>
                                        <p:cTn id="21" dur="40">
                                          <p:stCondLst>
                                            <p:cond delay="2802"/>
                                          </p:stCondLst>
                                        </p:cTn>
                                        <p:tgtEl>
                                          <p:spTgt spid="4">
                                            <p:txEl>
                                              <p:pRg st="0" end="0"/>
                                            </p:txEl>
                                          </p:spTgt>
                                        </p:tgtEl>
                                      </p:cBhvr>
                                      <p:to x="100000" y="95000"/>
                                    </p:animScale>
                                    <p:animScale>
                                      <p:cBhvr>
                                        <p:cTn id="22" dur="257" decel="50000">
                                          <p:stCondLst>
                                            <p:cond delay="2843"/>
                                          </p:stCondLst>
                                        </p:cTn>
                                        <p:tgtEl>
                                          <p:spTgt spid="4">
                                            <p:txEl>
                                              <p:pRg st="0" end="0"/>
                                            </p:txEl>
                                          </p:spTgt>
                                        </p:tgtEl>
                                      </p:cBhvr>
                                      <p:to x="100000" y="100000"/>
                                    </p:animScale>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fade">
                                      <p:cBhvr>
                                        <p:cTn id="3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8"/>
                </p:tgtEl>
              </p:cMediaNode>
            </p:audio>
          </p:childTnLst>
        </p:cTn>
      </p:par>
    </p:tnLst>
    <p:bldLst>
      <p:bldP spid="4" grpId="0" build="allAtOnce"/>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4B2B1F-9B0C-7E93-212D-856E0591CBD7}"/>
            </a:ext>
          </a:extLst>
        </p:cNvPr>
        <p:cNvGrpSpPr/>
        <p:nvPr/>
      </p:nvGrpSpPr>
      <p:grpSpPr>
        <a:xfrm>
          <a:off x="0" y="0"/>
          <a:ext cx="0" cy="0"/>
          <a:chOff x="0" y="0"/>
          <a:chExt cx="0" cy="0"/>
        </a:xfrm>
      </p:grpSpPr>
      <p:pic>
        <p:nvPicPr>
          <p:cNvPr id="5" name="Picture 4" descr="Background pattern&#10;&#10;Description automatically generated">
            <a:extLst>
              <a:ext uri="{FF2B5EF4-FFF2-40B4-BE49-F238E27FC236}">
                <a16:creationId xmlns:a16="http://schemas.microsoft.com/office/drawing/2014/main" id="{F57F35F8-1A20-A093-352D-D1CD8FAA12C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10" name="Content Placeholder 2">
            <a:extLst>
              <a:ext uri="{FF2B5EF4-FFF2-40B4-BE49-F238E27FC236}">
                <a16:creationId xmlns:a16="http://schemas.microsoft.com/office/drawing/2014/main" id="{04ECF31D-A184-310A-BBC9-0FACE1238F45}"/>
              </a:ext>
            </a:extLst>
          </p:cNvPr>
          <p:cNvSpPr txBox="1">
            <a:spLocks/>
          </p:cNvSpPr>
          <p:nvPr/>
        </p:nvSpPr>
        <p:spPr>
          <a:xfrm>
            <a:off x="342900" y="530352"/>
            <a:ext cx="11596551" cy="6203823"/>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endParaRPr lang="en-GB" sz="4400">
              <a:solidFill>
                <a:schemeClr val="bg1"/>
              </a:solidFill>
            </a:endParaRPr>
          </a:p>
          <a:p>
            <a:pPr marL="0" indent="0" algn="ctr">
              <a:buFont typeface="Arial" panose="020B0604020202020204" pitchFamily="34" charset="0"/>
              <a:buNone/>
            </a:pPr>
            <a:endParaRPr lang="en-GB" sz="4400" dirty="0">
              <a:solidFill>
                <a:schemeClr val="bg1"/>
              </a:solidFill>
            </a:endParaRPr>
          </a:p>
        </p:txBody>
      </p:sp>
      <p:sp>
        <p:nvSpPr>
          <p:cNvPr id="6" name="TextBox 5">
            <a:extLst>
              <a:ext uri="{FF2B5EF4-FFF2-40B4-BE49-F238E27FC236}">
                <a16:creationId xmlns:a16="http://schemas.microsoft.com/office/drawing/2014/main" id="{68BC69BD-A790-3632-F22C-1ECF787AC42B}"/>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endParaRPr lang="en-GB" sz="3200" dirty="0">
              <a:solidFill>
                <a:schemeClr val="bg1"/>
              </a:solidFill>
              <a:latin typeface="Andika" panose="02000000000000000000" pitchFamily="2" charset="0"/>
            </a:endParaRPr>
          </a:p>
        </p:txBody>
      </p:sp>
      <p:sp>
        <p:nvSpPr>
          <p:cNvPr id="7" name="TextBox 6">
            <a:extLst>
              <a:ext uri="{FF2B5EF4-FFF2-40B4-BE49-F238E27FC236}">
                <a16:creationId xmlns:a16="http://schemas.microsoft.com/office/drawing/2014/main" id="{FD8CA4A3-1CDC-A060-2719-0786034FFDEA}"/>
              </a:ext>
            </a:extLst>
          </p:cNvPr>
          <p:cNvSpPr txBox="1"/>
          <p:nvPr/>
        </p:nvSpPr>
        <p:spPr>
          <a:xfrm>
            <a:off x="342900" y="2038796"/>
            <a:ext cx="11596551"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“All” can be a determiner.</a:t>
            </a:r>
          </a:p>
        </p:txBody>
      </p:sp>
    </p:spTree>
    <p:extLst>
      <p:ext uri="{BB962C8B-B14F-4D97-AF65-F5344CB8AC3E}">
        <p14:creationId xmlns:p14="http://schemas.microsoft.com/office/powerpoint/2010/main" val="7150028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E2F53A-4A65-AC6B-D966-57F9623E67A7}"/>
            </a:ext>
          </a:extLst>
        </p:cNvPr>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B1F9C450-FA03-3646-3B72-8A6751C8386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0F3562B9-E498-0BB8-EC44-59F685F6182E}"/>
              </a:ext>
            </a:extLst>
          </p:cNvPr>
          <p:cNvSpPr>
            <a:spLocks noGrp="1"/>
          </p:cNvSpPr>
          <p:nvPr>
            <p:ph idx="1"/>
          </p:nvPr>
        </p:nvSpPr>
        <p:spPr>
          <a:xfrm>
            <a:off x="342900" y="530352"/>
            <a:ext cx="11596551" cy="6203823"/>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0D22CD12-E97F-8D38-175E-0AF076FC2A4A}"/>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00B050"/>
                </a:solidFill>
                <a:latin typeface="Andika" panose="02000000000000000000" pitchFamily="2" charset="0"/>
              </a:rPr>
              <a:t>Right!</a:t>
            </a:r>
          </a:p>
        </p:txBody>
      </p:sp>
      <p:pic>
        <p:nvPicPr>
          <p:cNvPr id="7" name="the-correct-answer-33-183620">
            <a:hlinkClick r:id="" action="ppaction://media"/>
            <a:extLst>
              <a:ext uri="{FF2B5EF4-FFF2-40B4-BE49-F238E27FC236}">
                <a16:creationId xmlns:a16="http://schemas.microsoft.com/office/drawing/2014/main" id="{A4F22107-DD7A-BFCB-46E4-BC1FBA8DBDEE}"/>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78255" y="235529"/>
            <a:ext cx="609600" cy="609600"/>
          </a:xfrm>
          <a:prstGeom prst="rect">
            <a:avLst/>
          </a:prstGeom>
        </p:spPr>
      </p:pic>
      <p:sp>
        <p:nvSpPr>
          <p:cNvPr id="8" name="TextBox 7">
            <a:extLst>
              <a:ext uri="{FF2B5EF4-FFF2-40B4-BE49-F238E27FC236}">
                <a16:creationId xmlns:a16="http://schemas.microsoft.com/office/drawing/2014/main" id="{7394BD61-19C0-D6D1-A8F0-1DC660C6E8EB}"/>
              </a:ext>
            </a:extLst>
          </p:cNvPr>
          <p:cNvSpPr txBox="1"/>
          <p:nvPr/>
        </p:nvSpPr>
        <p:spPr>
          <a:xfrm>
            <a:off x="342900" y="2038796"/>
            <a:ext cx="11551373"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“All” can be a determiner.</a:t>
            </a:r>
          </a:p>
        </p:txBody>
      </p:sp>
      <p:sp>
        <p:nvSpPr>
          <p:cNvPr id="2" name="TextBox 1">
            <a:extLst>
              <a:ext uri="{FF2B5EF4-FFF2-40B4-BE49-F238E27FC236}">
                <a16:creationId xmlns:a16="http://schemas.microsoft.com/office/drawing/2014/main" id="{BAAC4113-8606-08E4-C0A0-4110013C40A3}"/>
              </a:ext>
            </a:extLst>
          </p:cNvPr>
          <p:cNvSpPr txBox="1"/>
          <p:nvPr/>
        </p:nvSpPr>
        <p:spPr>
          <a:xfrm>
            <a:off x="278255" y="4974014"/>
            <a:ext cx="11596551" cy="1569660"/>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a:t>
            </a:r>
            <a:r>
              <a:rPr lang="en-GB" sz="3200" dirty="0">
                <a:solidFill>
                  <a:srgbClr val="FFFF00"/>
                </a:solidFill>
                <a:latin typeface="Andika" panose="02000000000000000000" pitchFamily="2" charset="0"/>
              </a:rPr>
              <a:t>All</a:t>
            </a:r>
            <a:r>
              <a:rPr lang="en-GB" sz="3200" dirty="0">
                <a:solidFill>
                  <a:schemeClr val="bg1"/>
                </a:solidFill>
                <a:latin typeface="Andika" panose="02000000000000000000" pitchFamily="2" charset="0"/>
              </a:rPr>
              <a:t>” can be used as a determiner.</a:t>
            </a:r>
          </a:p>
          <a:p>
            <a:pPr algn="ctr"/>
            <a:r>
              <a:rPr lang="en-GB" sz="3200" dirty="0">
                <a:solidFill>
                  <a:schemeClr val="bg1"/>
                </a:solidFill>
                <a:latin typeface="Andika" panose="02000000000000000000" pitchFamily="2" charset="0"/>
              </a:rPr>
              <a:t>It goes </a:t>
            </a:r>
            <a:r>
              <a:rPr lang="en-GB" sz="3200" u="sng" dirty="0">
                <a:solidFill>
                  <a:schemeClr val="bg1"/>
                </a:solidFill>
                <a:latin typeface="Andika" panose="02000000000000000000" pitchFamily="2" charset="0"/>
              </a:rPr>
              <a:t>before a noun</a:t>
            </a:r>
            <a:r>
              <a:rPr lang="en-GB" sz="3200" dirty="0">
                <a:solidFill>
                  <a:schemeClr val="bg1"/>
                </a:solidFill>
                <a:latin typeface="Andika" panose="02000000000000000000" pitchFamily="2" charset="0"/>
              </a:rPr>
              <a:t> and </a:t>
            </a:r>
            <a:br>
              <a:rPr lang="en-GB" sz="3200" dirty="0">
                <a:solidFill>
                  <a:schemeClr val="bg1"/>
                </a:solidFill>
                <a:latin typeface="Andika" panose="02000000000000000000" pitchFamily="2" charset="0"/>
              </a:rPr>
            </a:br>
            <a:r>
              <a:rPr lang="en-GB" sz="3200" dirty="0">
                <a:solidFill>
                  <a:schemeClr val="bg1"/>
                </a:solidFill>
                <a:latin typeface="Andika" panose="02000000000000000000" pitchFamily="2" charset="0"/>
              </a:rPr>
              <a:t>gives information about the noun.</a:t>
            </a:r>
          </a:p>
        </p:txBody>
      </p:sp>
    </p:spTree>
    <p:extLst>
      <p:ext uri="{BB962C8B-B14F-4D97-AF65-F5344CB8AC3E}">
        <p14:creationId xmlns:p14="http://schemas.microsoft.com/office/powerpoint/2010/main" val="17899398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899">
                                          <p:stCondLst>
                                            <p:cond delay="0"/>
                                          </p:stCondLst>
                                        </p:cTn>
                                        <p:tgtEl>
                                          <p:spTgt spid="4">
                                            <p:txEl>
                                              <p:pRg st="0" end="0"/>
                                            </p:txEl>
                                          </p:spTgt>
                                        </p:tgtEl>
                                      </p:cBhvr>
                                    </p:animEffect>
                                    <p:anim calcmode="lin" valueType="num">
                                      <p:cBhvr>
                                        <p:cTn id="8"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9"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0"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1"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2"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3" dur="40">
                                          <p:stCondLst>
                                            <p:cond delay="1007"/>
                                          </p:stCondLst>
                                        </p:cTn>
                                        <p:tgtEl>
                                          <p:spTgt spid="4">
                                            <p:txEl>
                                              <p:pRg st="0" end="0"/>
                                            </p:txEl>
                                          </p:spTgt>
                                        </p:tgtEl>
                                      </p:cBhvr>
                                      <p:to x="100000" y="60000"/>
                                    </p:animScale>
                                    <p:animScale>
                                      <p:cBhvr>
                                        <p:cTn id="14" dur="257" decel="50000">
                                          <p:stCondLst>
                                            <p:cond delay="1048"/>
                                          </p:stCondLst>
                                        </p:cTn>
                                        <p:tgtEl>
                                          <p:spTgt spid="4">
                                            <p:txEl>
                                              <p:pRg st="0" end="0"/>
                                            </p:txEl>
                                          </p:spTgt>
                                        </p:tgtEl>
                                      </p:cBhvr>
                                      <p:to x="100000" y="100000"/>
                                    </p:animScale>
                                    <p:animScale>
                                      <p:cBhvr>
                                        <p:cTn id="15" dur="40">
                                          <p:stCondLst>
                                            <p:cond delay="2034"/>
                                          </p:stCondLst>
                                        </p:cTn>
                                        <p:tgtEl>
                                          <p:spTgt spid="4">
                                            <p:txEl>
                                              <p:pRg st="0" end="0"/>
                                            </p:txEl>
                                          </p:spTgt>
                                        </p:tgtEl>
                                      </p:cBhvr>
                                      <p:to x="100000" y="80000"/>
                                    </p:animScale>
                                    <p:animScale>
                                      <p:cBhvr>
                                        <p:cTn id="16" dur="257" decel="50000">
                                          <p:stCondLst>
                                            <p:cond delay="2074"/>
                                          </p:stCondLst>
                                        </p:cTn>
                                        <p:tgtEl>
                                          <p:spTgt spid="4">
                                            <p:txEl>
                                              <p:pRg st="0" end="0"/>
                                            </p:txEl>
                                          </p:spTgt>
                                        </p:tgtEl>
                                      </p:cBhvr>
                                      <p:to x="100000" y="100000"/>
                                    </p:animScale>
                                    <p:animScale>
                                      <p:cBhvr>
                                        <p:cTn id="17" dur="40">
                                          <p:stCondLst>
                                            <p:cond delay="2545"/>
                                          </p:stCondLst>
                                        </p:cTn>
                                        <p:tgtEl>
                                          <p:spTgt spid="4">
                                            <p:txEl>
                                              <p:pRg st="0" end="0"/>
                                            </p:txEl>
                                          </p:spTgt>
                                        </p:tgtEl>
                                      </p:cBhvr>
                                      <p:to x="100000" y="90000"/>
                                    </p:animScale>
                                    <p:animScale>
                                      <p:cBhvr>
                                        <p:cTn id="18" dur="257" decel="50000">
                                          <p:stCondLst>
                                            <p:cond delay="2585"/>
                                          </p:stCondLst>
                                        </p:cTn>
                                        <p:tgtEl>
                                          <p:spTgt spid="4">
                                            <p:txEl>
                                              <p:pRg st="0" end="0"/>
                                            </p:txEl>
                                          </p:spTgt>
                                        </p:tgtEl>
                                      </p:cBhvr>
                                      <p:to x="100000" y="100000"/>
                                    </p:animScale>
                                    <p:animScale>
                                      <p:cBhvr>
                                        <p:cTn id="19" dur="40">
                                          <p:stCondLst>
                                            <p:cond delay="2802"/>
                                          </p:stCondLst>
                                        </p:cTn>
                                        <p:tgtEl>
                                          <p:spTgt spid="4">
                                            <p:txEl>
                                              <p:pRg st="0" end="0"/>
                                            </p:txEl>
                                          </p:spTgt>
                                        </p:tgtEl>
                                      </p:cBhvr>
                                      <p:to x="100000" y="95000"/>
                                    </p:animScale>
                                    <p:animScale>
                                      <p:cBhvr>
                                        <p:cTn id="20" dur="257" decel="50000">
                                          <p:stCondLst>
                                            <p:cond delay="2843"/>
                                          </p:stCondLst>
                                        </p:cTn>
                                        <p:tgtEl>
                                          <p:spTgt spid="4">
                                            <p:txEl>
                                              <p:pRg st="0" end="0"/>
                                            </p:txEl>
                                          </p:spTgt>
                                        </p:tgtEl>
                                      </p:cBhvr>
                                      <p:to x="100000" y="100000"/>
                                    </p:animScale>
                                  </p:childTnLst>
                                </p:cTn>
                              </p:par>
                              <p:par>
                                <p:cTn id="21" presetID="1" presetClass="mediacall" presetSubtype="0" fill="hold" nodeType="withEffect">
                                  <p:stCondLst>
                                    <p:cond delay="0"/>
                                  </p:stCondLst>
                                  <p:childTnLst>
                                    <p:cmd type="call" cmd="playFrom(0.0)">
                                      <p:cBhvr>
                                        <p:cTn id="22" dur="731" fill="hold"/>
                                        <p:tgtEl>
                                          <p:spTgt spid="7"/>
                                        </p:tgtEl>
                                      </p:cBhvr>
                                    </p:cmd>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fade">
                                      <p:cBhvr>
                                        <p:cTn id="3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7"/>
                </p:tgtEl>
              </p:cMediaNode>
            </p:audio>
          </p:childTnLst>
        </p:cTn>
      </p:par>
    </p:tnLst>
    <p:bldLst>
      <p:bldP spid="4" grpId="0" build="allAtOnce"/>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E9AAFE-E4F4-9607-A9CA-9F3274D0ADFC}"/>
            </a:ext>
          </a:extLst>
        </p:cNvPr>
        <p:cNvGrpSpPr/>
        <p:nvPr/>
      </p:nvGrpSpPr>
      <p:grpSpPr>
        <a:xfrm>
          <a:off x="0" y="0"/>
          <a:ext cx="0" cy="0"/>
          <a:chOff x="0" y="0"/>
          <a:chExt cx="0" cy="0"/>
        </a:xfrm>
      </p:grpSpPr>
      <p:pic>
        <p:nvPicPr>
          <p:cNvPr id="2" name="Picture 1" descr="A pattern of viking ships and helmets&#10;&#10;Description automatically generated">
            <a:extLst>
              <a:ext uri="{FF2B5EF4-FFF2-40B4-BE49-F238E27FC236}">
                <a16:creationId xmlns:a16="http://schemas.microsoft.com/office/drawing/2014/main" id="{25328271-BF84-1AAA-4567-44B52119C5B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7E9C539D-CC3C-FDC8-01DC-761C9E2B774D}"/>
              </a:ext>
            </a:extLst>
          </p:cNvPr>
          <p:cNvSpPr>
            <a:spLocks noGrp="1"/>
          </p:cNvSpPr>
          <p:nvPr>
            <p:ph idx="1"/>
          </p:nvPr>
        </p:nvSpPr>
        <p:spPr>
          <a:xfrm>
            <a:off x="600891" y="530352"/>
            <a:ext cx="11338560" cy="5760719"/>
          </a:xfrm>
          <a:prstGeom prst="roundRect">
            <a:avLst/>
          </a:prstGeom>
          <a:solidFill>
            <a:srgbClr val="00206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6" name="TextBox 5">
            <a:extLst>
              <a:ext uri="{FF2B5EF4-FFF2-40B4-BE49-F238E27FC236}">
                <a16:creationId xmlns:a16="http://schemas.microsoft.com/office/drawing/2014/main" id="{BE4F03C7-2AC1-9BB5-F7BA-C61DABB08EB4}"/>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endParaRPr lang="en-GB" sz="3200" dirty="0">
              <a:solidFill>
                <a:schemeClr val="bg1"/>
              </a:solidFill>
              <a:latin typeface="Andika" panose="02000000000000000000" pitchFamily="2" charset="0"/>
            </a:endParaRPr>
          </a:p>
        </p:txBody>
      </p:sp>
      <p:sp>
        <p:nvSpPr>
          <p:cNvPr id="7" name="TextBox 6">
            <a:extLst>
              <a:ext uri="{FF2B5EF4-FFF2-40B4-BE49-F238E27FC236}">
                <a16:creationId xmlns:a16="http://schemas.microsoft.com/office/drawing/2014/main" id="{DFD18D43-E09B-A119-ACE6-16980228278A}"/>
              </a:ext>
            </a:extLst>
          </p:cNvPr>
          <p:cNvSpPr txBox="1"/>
          <p:nvPr/>
        </p:nvSpPr>
        <p:spPr>
          <a:xfrm>
            <a:off x="974361" y="2038796"/>
            <a:ext cx="10616748"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“Blue” is </a:t>
            </a:r>
            <a:br>
              <a:rPr lang="en-GB" sz="8000" dirty="0">
                <a:solidFill>
                  <a:srgbClr val="FFFF00"/>
                </a:solidFill>
                <a:latin typeface="Andika" panose="02000000000000000000" pitchFamily="2" charset="0"/>
              </a:rPr>
            </a:br>
            <a:r>
              <a:rPr lang="en-GB" sz="8000" dirty="0">
                <a:solidFill>
                  <a:srgbClr val="FFFF00"/>
                </a:solidFill>
                <a:latin typeface="Andika" panose="02000000000000000000" pitchFamily="2" charset="0"/>
              </a:rPr>
              <a:t>a determiner.</a:t>
            </a:r>
          </a:p>
        </p:txBody>
      </p:sp>
    </p:spTree>
    <p:extLst>
      <p:ext uri="{BB962C8B-B14F-4D97-AF65-F5344CB8AC3E}">
        <p14:creationId xmlns:p14="http://schemas.microsoft.com/office/powerpoint/2010/main" val="34285285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E2C8AA-8E62-B335-E3E9-EC045267D875}"/>
            </a:ext>
          </a:extLst>
        </p:cNvPr>
        <p:cNvGrpSpPr/>
        <p:nvPr/>
      </p:nvGrpSpPr>
      <p:grpSpPr>
        <a:xfrm>
          <a:off x="0" y="0"/>
          <a:ext cx="0" cy="0"/>
          <a:chOff x="0" y="0"/>
          <a:chExt cx="0" cy="0"/>
        </a:xfrm>
      </p:grpSpPr>
      <p:pic>
        <p:nvPicPr>
          <p:cNvPr id="6" name="Picture 5" descr="A pattern of viking ships and helmets&#10;&#10;Description automatically generated">
            <a:extLst>
              <a:ext uri="{FF2B5EF4-FFF2-40B4-BE49-F238E27FC236}">
                <a16:creationId xmlns:a16="http://schemas.microsoft.com/office/drawing/2014/main" id="{3DC313C4-6D7E-1D95-AF83-3DD740E8E54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4CB37288-12AD-2CAB-3B10-76C8658A4097}"/>
              </a:ext>
            </a:extLst>
          </p:cNvPr>
          <p:cNvSpPr>
            <a:spLocks noGrp="1"/>
          </p:cNvSpPr>
          <p:nvPr>
            <p:ph idx="1"/>
          </p:nvPr>
        </p:nvSpPr>
        <p:spPr>
          <a:xfrm>
            <a:off x="342900" y="530352"/>
            <a:ext cx="11596551" cy="5760719"/>
          </a:xfrm>
          <a:prstGeom prst="roundRect">
            <a:avLst/>
          </a:prstGeom>
          <a:solidFill>
            <a:srgbClr val="00206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FAD4263F-F2D2-C6FF-6809-3A34D95F20DB}"/>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C00000"/>
                </a:solidFill>
                <a:latin typeface="Andika" panose="02000000000000000000" pitchFamily="2" charset="0"/>
              </a:rPr>
              <a:t>Wrong!!</a:t>
            </a:r>
          </a:p>
        </p:txBody>
      </p:sp>
      <p:pic>
        <p:nvPicPr>
          <p:cNvPr id="8" name="buzzer-buzzing-single-fascinatedsound-2-00-01">
            <a:hlinkClick r:id="" action="ppaction://media"/>
            <a:extLst>
              <a:ext uri="{FF2B5EF4-FFF2-40B4-BE49-F238E27FC236}">
                <a16:creationId xmlns:a16="http://schemas.microsoft.com/office/drawing/2014/main" id="{590EC300-0E13-99C3-B404-5A435DD521C2}"/>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71450" y="163067"/>
            <a:ext cx="609600" cy="609600"/>
          </a:xfrm>
          <a:prstGeom prst="rect">
            <a:avLst/>
          </a:prstGeom>
        </p:spPr>
      </p:pic>
      <p:sp>
        <p:nvSpPr>
          <p:cNvPr id="2" name="TextBox 1">
            <a:extLst>
              <a:ext uri="{FF2B5EF4-FFF2-40B4-BE49-F238E27FC236}">
                <a16:creationId xmlns:a16="http://schemas.microsoft.com/office/drawing/2014/main" id="{DCC7E35A-81C3-AF67-5BFA-CD107FE1D69C}"/>
              </a:ext>
            </a:extLst>
          </p:cNvPr>
          <p:cNvSpPr txBox="1"/>
          <p:nvPr/>
        </p:nvSpPr>
        <p:spPr>
          <a:xfrm>
            <a:off x="974361" y="2038796"/>
            <a:ext cx="10616748"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“Blue” is NOT</a:t>
            </a:r>
            <a:br>
              <a:rPr lang="en-GB" sz="8000" dirty="0">
                <a:solidFill>
                  <a:srgbClr val="FFFF00"/>
                </a:solidFill>
                <a:latin typeface="Andika" panose="02000000000000000000" pitchFamily="2" charset="0"/>
              </a:rPr>
            </a:br>
            <a:r>
              <a:rPr lang="en-GB" sz="8000" dirty="0">
                <a:solidFill>
                  <a:srgbClr val="FFFF00"/>
                </a:solidFill>
                <a:latin typeface="Andika" panose="02000000000000000000" pitchFamily="2" charset="0"/>
              </a:rPr>
              <a:t>a determiner.</a:t>
            </a:r>
          </a:p>
        </p:txBody>
      </p:sp>
      <p:sp>
        <p:nvSpPr>
          <p:cNvPr id="7" name="TextBox 6">
            <a:extLst>
              <a:ext uri="{FF2B5EF4-FFF2-40B4-BE49-F238E27FC236}">
                <a16:creationId xmlns:a16="http://schemas.microsoft.com/office/drawing/2014/main" id="{77DDA99D-0936-3E4A-9F46-986C8A936468}"/>
              </a:ext>
            </a:extLst>
          </p:cNvPr>
          <p:cNvSpPr txBox="1"/>
          <p:nvPr/>
        </p:nvSpPr>
        <p:spPr>
          <a:xfrm>
            <a:off x="528636" y="5047574"/>
            <a:ext cx="10990218" cy="646331"/>
          </a:xfrm>
          <a:prstGeom prst="rect">
            <a:avLst/>
          </a:prstGeom>
          <a:noFill/>
        </p:spPr>
        <p:txBody>
          <a:bodyPr wrap="square" rtlCol="0">
            <a:spAutoFit/>
          </a:bodyPr>
          <a:lstStyle/>
          <a:p>
            <a:pPr algn="ctr"/>
            <a:r>
              <a:rPr lang="en-GB" sz="3600" dirty="0">
                <a:solidFill>
                  <a:schemeClr val="bg1"/>
                </a:solidFill>
                <a:latin typeface="Andika" panose="02000000000000000000" pitchFamily="2" charset="0"/>
              </a:rPr>
              <a:t>“Blue” is an adjective not a determiner. </a:t>
            </a:r>
          </a:p>
        </p:txBody>
      </p:sp>
    </p:spTree>
    <p:extLst>
      <p:ext uri="{BB962C8B-B14F-4D97-AF65-F5344CB8AC3E}">
        <p14:creationId xmlns:p14="http://schemas.microsoft.com/office/powerpoint/2010/main" val="41383180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462" fill="hold"/>
                                        <p:tgtEl>
                                          <p:spTgt spid="8"/>
                                        </p:tgtEl>
                                      </p:cBhvr>
                                    </p:cmd>
                                  </p:childTnLst>
                                </p:cTn>
                              </p:par>
                              <p:par>
                                <p:cTn id="7" presetID="26"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animEffect transition="in" filter="wipe(down)">
                                      <p:cBhvr>
                                        <p:cTn id="9" dur="899">
                                          <p:stCondLst>
                                            <p:cond delay="0"/>
                                          </p:stCondLst>
                                        </p:cTn>
                                        <p:tgtEl>
                                          <p:spTgt spid="4">
                                            <p:txEl>
                                              <p:pRg st="0" end="0"/>
                                            </p:txEl>
                                          </p:spTgt>
                                        </p:tgtEl>
                                      </p:cBhvr>
                                    </p:animEffect>
                                    <p:anim calcmode="lin" valueType="num">
                                      <p:cBhvr>
                                        <p:cTn id="10"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11"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2"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3"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4"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5" dur="40">
                                          <p:stCondLst>
                                            <p:cond delay="1007"/>
                                          </p:stCondLst>
                                        </p:cTn>
                                        <p:tgtEl>
                                          <p:spTgt spid="4">
                                            <p:txEl>
                                              <p:pRg st="0" end="0"/>
                                            </p:txEl>
                                          </p:spTgt>
                                        </p:tgtEl>
                                      </p:cBhvr>
                                      <p:to x="100000" y="60000"/>
                                    </p:animScale>
                                    <p:animScale>
                                      <p:cBhvr>
                                        <p:cTn id="16" dur="257" decel="50000">
                                          <p:stCondLst>
                                            <p:cond delay="1048"/>
                                          </p:stCondLst>
                                        </p:cTn>
                                        <p:tgtEl>
                                          <p:spTgt spid="4">
                                            <p:txEl>
                                              <p:pRg st="0" end="0"/>
                                            </p:txEl>
                                          </p:spTgt>
                                        </p:tgtEl>
                                      </p:cBhvr>
                                      <p:to x="100000" y="100000"/>
                                    </p:animScale>
                                    <p:animScale>
                                      <p:cBhvr>
                                        <p:cTn id="17" dur="40">
                                          <p:stCondLst>
                                            <p:cond delay="2034"/>
                                          </p:stCondLst>
                                        </p:cTn>
                                        <p:tgtEl>
                                          <p:spTgt spid="4">
                                            <p:txEl>
                                              <p:pRg st="0" end="0"/>
                                            </p:txEl>
                                          </p:spTgt>
                                        </p:tgtEl>
                                      </p:cBhvr>
                                      <p:to x="100000" y="80000"/>
                                    </p:animScale>
                                    <p:animScale>
                                      <p:cBhvr>
                                        <p:cTn id="18" dur="257" decel="50000">
                                          <p:stCondLst>
                                            <p:cond delay="2074"/>
                                          </p:stCondLst>
                                        </p:cTn>
                                        <p:tgtEl>
                                          <p:spTgt spid="4">
                                            <p:txEl>
                                              <p:pRg st="0" end="0"/>
                                            </p:txEl>
                                          </p:spTgt>
                                        </p:tgtEl>
                                      </p:cBhvr>
                                      <p:to x="100000" y="100000"/>
                                    </p:animScale>
                                    <p:animScale>
                                      <p:cBhvr>
                                        <p:cTn id="19" dur="40">
                                          <p:stCondLst>
                                            <p:cond delay="2545"/>
                                          </p:stCondLst>
                                        </p:cTn>
                                        <p:tgtEl>
                                          <p:spTgt spid="4">
                                            <p:txEl>
                                              <p:pRg st="0" end="0"/>
                                            </p:txEl>
                                          </p:spTgt>
                                        </p:tgtEl>
                                      </p:cBhvr>
                                      <p:to x="100000" y="90000"/>
                                    </p:animScale>
                                    <p:animScale>
                                      <p:cBhvr>
                                        <p:cTn id="20" dur="257" decel="50000">
                                          <p:stCondLst>
                                            <p:cond delay="2585"/>
                                          </p:stCondLst>
                                        </p:cTn>
                                        <p:tgtEl>
                                          <p:spTgt spid="4">
                                            <p:txEl>
                                              <p:pRg st="0" end="0"/>
                                            </p:txEl>
                                          </p:spTgt>
                                        </p:tgtEl>
                                      </p:cBhvr>
                                      <p:to x="100000" y="100000"/>
                                    </p:animScale>
                                    <p:animScale>
                                      <p:cBhvr>
                                        <p:cTn id="21" dur="40">
                                          <p:stCondLst>
                                            <p:cond delay="2802"/>
                                          </p:stCondLst>
                                        </p:cTn>
                                        <p:tgtEl>
                                          <p:spTgt spid="4">
                                            <p:txEl>
                                              <p:pRg st="0" end="0"/>
                                            </p:txEl>
                                          </p:spTgt>
                                        </p:tgtEl>
                                      </p:cBhvr>
                                      <p:to x="100000" y="95000"/>
                                    </p:animScale>
                                    <p:animScale>
                                      <p:cBhvr>
                                        <p:cTn id="22" dur="257" decel="50000">
                                          <p:stCondLst>
                                            <p:cond delay="2843"/>
                                          </p:stCondLst>
                                        </p:cTn>
                                        <p:tgtEl>
                                          <p:spTgt spid="4">
                                            <p:txEl>
                                              <p:pRg st="0" end="0"/>
                                            </p:txEl>
                                          </p:spTgt>
                                        </p:tgtEl>
                                      </p:cBhvr>
                                      <p:to x="100000" y="100000"/>
                                    </p:animScale>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8"/>
                </p:tgtEl>
              </p:cMediaNode>
            </p:audio>
          </p:childTnLst>
        </p:cTn>
      </p:par>
    </p:tnLst>
    <p:bldLst>
      <p:bldP spid="4" grpId="0" build="allAtOnce"/>
      <p:bldP spid="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135A1D-85F7-769A-3DCC-FCAB46C4028B}"/>
            </a:ext>
          </a:extLst>
        </p:cNvPr>
        <p:cNvGrpSpPr/>
        <p:nvPr/>
      </p:nvGrpSpPr>
      <p:grpSpPr>
        <a:xfrm>
          <a:off x="0" y="0"/>
          <a:ext cx="0" cy="0"/>
          <a:chOff x="0" y="0"/>
          <a:chExt cx="0" cy="0"/>
        </a:xfrm>
      </p:grpSpPr>
      <p:pic>
        <p:nvPicPr>
          <p:cNvPr id="2" name="Content Placeholder 4" descr="Background pattern&#10;&#10;Description automatically generated">
            <a:extLst>
              <a:ext uri="{FF2B5EF4-FFF2-40B4-BE49-F238E27FC236}">
                <a16:creationId xmlns:a16="http://schemas.microsoft.com/office/drawing/2014/main" id="{1070C95D-3A92-5804-0AE8-667D62EFAC9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Content Placeholder 2">
            <a:extLst>
              <a:ext uri="{FF2B5EF4-FFF2-40B4-BE49-F238E27FC236}">
                <a16:creationId xmlns:a16="http://schemas.microsoft.com/office/drawing/2014/main" id="{77F2E2DB-C5D1-7E6C-11A5-2DD156C5B877}"/>
              </a:ext>
            </a:extLst>
          </p:cNvPr>
          <p:cNvSpPr>
            <a:spLocks noGrp="1"/>
          </p:cNvSpPr>
          <p:nvPr>
            <p:ph idx="1"/>
          </p:nvPr>
        </p:nvSpPr>
        <p:spPr>
          <a:xfrm>
            <a:off x="239985" y="530352"/>
            <a:ext cx="11699466" cy="5760719"/>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6" name="TextBox 5">
            <a:extLst>
              <a:ext uri="{FF2B5EF4-FFF2-40B4-BE49-F238E27FC236}">
                <a16:creationId xmlns:a16="http://schemas.microsoft.com/office/drawing/2014/main" id="{63D1D6DE-07C1-FA45-B638-E8F740B04FD6}"/>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endParaRPr lang="en-GB" sz="3200" dirty="0">
              <a:solidFill>
                <a:schemeClr val="bg1"/>
              </a:solidFill>
              <a:latin typeface="Andika" panose="02000000000000000000" pitchFamily="2" charset="0"/>
            </a:endParaRPr>
          </a:p>
        </p:txBody>
      </p:sp>
      <p:sp>
        <p:nvSpPr>
          <p:cNvPr id="7" name="TextBox 6">
            <a:extLst>
              <a:ext uri="{FF2B5EF4-FFF2-40B4-BE49-F238E27FC236}">
                <a16:creationId xmlns:a16="http://schemas.microsoft.com/office/drawing/2014/main" id="{6CB8132E-D6EA-AC81-DFA6-1ED30E71D064}"/>
              </a:ext>
            </a:extLst>
          </p:cNvPr>
          <p:cNvSpPr txBox="1"/>
          <p:nvPr/>
        </p:nvSpPr>
        <p:spPr>
          <a:xfrm>
            <a:off x="227420" y="2038796"/>
            <a:ext cx="11699465"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“Other” can be a determiner.</a:t>
            </a:r>
          </a:p>
        </p:txBody>
      </p:sp>
    </p:spTree>
    <p:extLst>
      <p:ext uri="{BB962C8B-B14F-4D97-AF65-F5344CB8AC3E}">
        <p14:creationId xmlns:p14="http://schemas.microsoft.com/office/powerpoint/2010/main" val="14303526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CC4DD6-F3CB-FA48-88AA-F67910C2724A}"/>
            </a:ext>
          </a:extLst>
        </p:cNvPr>
        <p:cNvGrpSpPr/>
        <p:nvPr/>
      </p:nvGrpSpPr>
      <p:grpSpPr>
        <a:xfrm>
          <a:off x="0" y="0"/>
          <a:ext cx="0" cy="0"/>
          <a:chOff x="0" y="0"/>
          <a:chExt cx="0" cy="0"/>
        </a:xfrm>
      </p:grpSpPr>
      <p:pic>
        <p:nvPicPr>
          <p:cNvPr id="6" name="Content Placeholder 4" descr="Background pattern&#10;&#10;Description automatically generated">
            <a:extLst>
              <a:ext uri="{FF2B5EF4-FFF2-40B4-BE49-F238E27FC236}">
                <a16:creationId xmlns:a16="http://schemas.microsoft.com/office/drawing/2014/main" id="{2D30F832-CD9C-2B97-F218-2D26901C37F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1" name="Content Placeholder 2">
            <a:extLst>
              <a:ext uri="{FF2B5EF4-FFF2-40B4-BE49-F238E27FC236}">
                <a16:creationId xmlns:a16="http://schemas.microsoft.com/office/drawing/2014/main" id="{3A23D360-B763-358E-98A2-EE0AB783D3DB}"/>
              </a:ext>
            </a:extLst>
          </p:cNvPr>
          <p:cNvSpPr txBox="1">
            <a:spLocks/>
          </p:cNvSpPr>
          <p:nvPr/>
        </p:nvSpPr>
        <p:spPr>
          <a:xfrm>
            <a:off x="276087" y="530352"/>
            <a:ext cx="11663364" cy="6092119"/>
          </a:xfrm>
          <a:prstGeom prst="roundRect">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endParaRPr lang="en-GB" sz="4400" dirty="0">
              <a:solidFill>
                <a:schemeClr val="bg1"/>
              </a:solidFill>
              <a:latin typeface="Andika" panose="02000000000000000000" pitchFamily="2" charset="0"/>
            </a:endParaRPr>
          </a:p>
          <a:p>
            <a:pPr marL="0" indent="0" algn="ctr">
              <a:buFont typeface="Arial" panose="020B0604020202020204" pitchFamily="34" charset="0"/>
              <a:buNone/>
            </a:pPr>
            <a:endParaRPr lang="en-GB" sz="4400" dirty="0">
              <a:solidFill>
                <a:schemeClr val="bg1"/>
              </a:solidFill>
              <a:latin typeface="Andika" panose="02000000000000000000" pitchFamily="2" charset="0"/>
            </a:endParaRPr>
          </a:p>
        </p:txBody>
      </p:sp>
      <p:sp>
        <p:nvSpPr>
          <p:cNvPr id="4" name="TextBox 3">
            <a:extLst>
              <a:ext uri="{FF2B5EF4-FFF2-40B4-BE49-F238E27FC236}">
                <a16:creationId xmlns:a16="http://schemas.microsoft.com/office/drawing/2014/main" id="{134D741A-E932-ACAA-8360-F84328B37955}"/>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00B050"/>
                </a:solidFill>
                <a:latin typeface="Andika" panose="02000000000000000000" pitchFamily="2" charset="0"/>
              </a:rPr>
              <a:t>Right!</a:t>
            </a:r>
          </a:p>
        </p:txBody>
      </p:sp>
      <p:pic>
        <p:nvPicPr>
          <p:cNvPr id="7" name="the-correct-answer-33-183620">
            <a:hlinkClick r:id="" action="ppaction://media"/>
            <a:extLst>
              <a:ext uri="{FF2B5EF4-FFF2-40B4-BE49-F238E27FC236}">
                <a16:creationId xmlns:a16="http://schemas.microsoft.com/office/drawing/2014/main" id="{E7CC6C60-18FA-63EF-9877-2636D3939DEA}"/>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78255" y="235529"/>
            <a:ext cx="609600" cy="609600"/>
          </a:xfrm>
          <a:prstGeom prst="rect">
            <a:avLst/>
          </a:prstGeom>
        </p:spPr>
      </p:pic>
      <p:sp>
        <p:nvSpPr>
          <p:cNvPr id="2" name="TextBox 1">
            <a:extLst>
              <a:ext uri="{FF2B5EF4-FFF2-40B4-BE49-F238E27FC236}">
                <a16:creationId xmlns:a16="http://schemas.microsoft.com/office/drawing/2014/main" id="{FB4986C0-D22A-F809-CA0F-50F2A6403A3F}"/>
              </a:ext>
            </a:extLst>
          </p:cNvPr>
          <p:cNvSpPr txBox="1"/>
          <p:nvPr/>
        </p:nvSpPr>
        <p:spPr>
          <a:xfrm>
            <a:off x="276086" y="2038796"/>
            <a:ext cx="11663363"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“Other” can be a determiner.</a:t>
            </a:r>
          </a:p>
        </p:txBody>
      </p:sp>
      <p:sp>
        <p:nvSpPr>
          <p:cNvPr id="5" name="TextBox 4">
            <a:extLst>
              <a:ext uri="{FF2B5EF4-FFF2-40B4-BE49-F238E27FC236}">
                <a16:creationId xmlns:a16="http://schemas.microsoft.com/office/drawing/2014/main" id="{3AC16D46-4AF8-B414-4847-78F8CDE26A5A}"/>
              </a:ext>
            </a:extLst>
          </p:cNvPr>
          <p:cNvSpPr txBox="1"/>
          <p:nvPr/>
        </p:nvSpPr>
        <p:spPr>
          <a:xfrm>
            <a:off x="278255" y="4974014"/>
            <a:ext cx="11596551" cy="1569660"/>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a:t>
            </a:r>
            <a:r>
              <a:rPr lang="en-GB" sz="3200" dirty="0">
                <a:solidFill>
                  <a:srgbClr val="FFFF00"/>
                </a:solidFill>
                <a:latin typeface="Andika" panose="02000000000000000000" pitchFamily="2" charset="0"/>
              </a:rPr>
              <a:t>Other</a:t>
            </a:r>
            <a:r>
              <a:rPr lang="en-GB" sz="3200" dirty="0">
                <a:solidFill>
                  <a:schemeClr val="bg1"/>
                </a:solidFill>
                <a:latin typeface="Andika" panose="02000000000000000000" pitchFamily="2" charset="0"/>
              </a:rPr>
              <a:t>” can be used as a determiner.</a:t>
            </a:r>
          </a:p>
          <a:p>
            <a:pPr algn="ctr"/>
            <a:r>
              <a:rPr lang="en-GB" sz="3200" dirty="0">
                <a:solidFill>
                  <a:schemeClr val="bg1"/>
                </a:solidFill>
                <a:latin typeface="Andika" panose="02000000000000000000" pitchFamily="2" charset="0"/>
              </a:rPr>
              <a:t>It goes </a:t>
            </a:r>
            <a:r>
              <a:rPr lang="en-GB" sz="3200" u="sng" dirty="0">
                <a:solidFill>
                  <a:schemeClr val="bg1"/>
                </a:solidFill>
                <a:latin typeface="Andika" panose="02000000000000000000" pitchFamily="2" charset="0"/>
              </a:rPr>
              <a:t>before a noun</a:t>
            </a:r>
            <a:r>
              <a:rPr lang="en-GB" sz="3200" dirty="0">
                <a:solidFill>
                  <a:schemeClr val="bg1"/>
                </a:solidFill>
                <a:latin typeface="Andika" panose="02000000000000000000" pitchFamily="2" charset="0"/>
              </a:rPr>
              <a:t> and </a:t>
            </a:r>
            <a:br>
              <a:rPr lang="en-GB" sz="3200" dirty="0">
                <a:solidFill>
                  <a:schemeClr val="bg1"/>
                </a:solidFill>
                <a:latin typeface="Andika" panose="02000000000000000000" pitchFamily="2" charset="0"/>
              </a:rPr>
            </a:br>
            <a:r>
              <a:rPr lang="en-GB" sz="3200" dirty="0">
                <a:solidFill>
                  <a:schemeClr val="bg1"/>
                </a:solidFill>
                <a:latin typeface="Andika" panose="02000000000000000000" pitchFamily="2" charset="0"/>
              </a:rPr>
              <a:t>gives information about the noun.</a:t>
            </a:r>
          </a:p>
        </p:txBody>
      </p:sp>
    </p:spTree>
    <p:extLst>
      <p:ext uri="{BB962C8B-B14F-4D97-AF65-F5344CB8AC3E}">
        <p14:creationId xmlns:p14="http://schemas.microsoft.com/office/powerpoint/2010/main" val="33728126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899">
                                          <p:stCondLst>
                                            <p:cond delay="0"/>
                                          </p:stCondLst>
                                        </p:cTn>
                                        <p:tgtEl>
                                          <p:spTgt spid="4">
                                            <p:txEl>
                                              <p:pRg st="0" end="0"/>
                                            </p:txEl>
                                          </p:spTgt>
                                        </p:tgtEl>
                                      </p:cBhvr>
                                    </p:animEffect>
                                    <p:anim calcmode="lin" valueType="num">
                                      <p:cBhvr>
                                        <p:cTn id="8"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9"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0"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1"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2"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3" dur="40">
                                          <p:stCondLst>
                                            <p:cond delay="1007"/>
                                          </p:stCondLst>
                                        </p:cTn>
                                        <p:tgtEl>
                                          <p:spTgt spid="4">
                                            <p:txEl>
                                              <p:pRg st="0" end="0"/>
                                            </p:txEl>
                                          </p:spTgt>
                                        </p:tgtEl>
                                      </p:cBhvr>
                                      <p:to x="100000" y="60000"/>
                                    </p:animScale>
                                    <p:animScale>
                                      <p:cBhvr>
                                        <p:cTn id="14" dur="257" decel="50000">
                                          <p:stCondLst>
                                            <p:cond delay="1048"/>
                                          </p:stCondLst>
                                        </p:cTn>
                                        <p:tgtEl>
                                          <p:spTgt spid="4">
                                            <p:txEl>
                                              <p:pRg st="0" end="0"/>
                                            </p:txEl>
                                          </p:spTgt>
                                        </p:tgtEl>
                                      </p:cBhvr>
                                      <p:to x="100000" y="100000"/>
                                    </p:animScale>
                                    <p:animScale>
                                      <p:cBhvr>
                                        <p:cTn id="15" dur="40">
                                          <p:stCondLst>
                                            <p:cond delay="2034"/>
                                          </p:stCondLst>
                                        </p:cTn>
                                        <p:tgtEl>
                                          <p:spTgt spid="4">
                                            <p:txEl>
                                              <p:pRg st="0" end="0"/>
                                            </p:txEl>
                                          </p:spTgt>
                                        </p:tgtEl>
                                      </p:cBhvr>
                                      <p:to x="100000" y="80000"/>
                                    </p:animScale>
                                    <p:animScale>
                                      <p:cBhvr>
                                        <p:cTn id="16" dur="257" decel="50000">
                                          <p:stCondLst>
                                            <p:cond delay="2074"/>
                                          </p:stCondLst>
                                        </p:cTn>
                                        <p:tgtEl>
                                          <p:spTgt spid="4">
                                            <p:txEl>
                                              <p:pRg st="0" end="0"/>
                                            </p:txEl>
                                          </p:spTgt>
                                        </p:tgtEl>
                                      </p:cBhvr>
                                      <p:to x="100000" y="100000"/>
                                    </p:animScale>
                                    <p:animScale>
                                      <p:cBhvr>
                                        <p:cTn id="17" dur="40">
                                          <p:stCondLst>
                                            <p:cond delay="2545"/>
                                          </p:stCondLst>
                                        </p:cTn>
                                        <p:tgtEl>
                                          <p:spTgt spid="4">
                                            <p:txEl>
                                              <p:pRg st="0" end="0"/>
                                            </p:txEl>
                                          </p:spTgt>
                                        </p:tgtEl>
                                      </p:cBhvr>
                                      <p:to x="100000" y="90000"/>
                                    </p:animScale>
                                    <p:animScale>
                                      <p:cBhvr>
                                        <p:cTn id="18" dur="257" decel="50000">
                                          <p:stCondLst>
                                            <p:cond delay="2585"/>
                                          </p:stCondLst>
                                        </p:cTn>
                                        <p:tgtEl>
                                          <p:spTgt spid="4">
                                            <p:txEl>
                                              <p:pRg st="0" end="0"/>
                                            </p:txEl>
                                          </p:spTgt>
                                        </p:tgtEl>
                                      </p:cBhvr>
                                      <p:to x="100000" y="100000"/>
                                    </p:animScale>
                                    <p:animScale>
                                      <p:cBhvr>
                                        <p:cTn id="19" dur="40">
                                          <p:stCondLst>
                                            <p:cond delay="2802"/>
                                          </p:stCondLst>
                                        </p:cTn>
                                        <p:tgtEl>
                                          <p:spTgt spid="4">
                                            <p:txEl>
                                              <p:pRg st="0" end="0"/>
                                            </p:txEl>
                                          </p:spTgt>
                                        </p:tgtEl>
                                      </p:cBhvr>
                                      <p:to x="100000" y="95000"/>
                                    </p:animScale>
                                    <p:animScale>
                                      <p:cBhvr>
                                        <p:cTn id="20" dur="257" decel="50000">
                                          <p:stCondLst>
                                            <p:cond delay="2843"/>
                                          </p:stCondLst>
                                        </p:cTn>
                                        <p:tgtEl>
                                          <p:spTgt spid="4">
                                            <p:txEl>
                                              <p:pRg st="0" end="0"/>
                                            </p:txEl>
                                          </p:spTgt>
                                        </p:tgtEl>
                                      </p:cBhvr>
                                      <p:to x="100000" y="100000"/>
                                    </p:animScale>
                                  </p:childTnLst>
                                </p:cTn>
                              </p:par>
                              <p:par>
                                <p:cTn id="21" presetID="1" presetClass="mediacall" presetSubtype="0" fill="hold" nodeType="withEffect">
                                  <p:stCondLst>
                                    <p:cond delay="0"/>
                                  </p:stCondLst>
                                  <p:childTnLst>
                                    <p:cmd type="call" cmd="playFrom(0.0)">
                                      <p:cBhvr>
                                        <p:cTn id="22" dur="731" fill="hold"/>
                                        <p:tgtEl>
                                          <p:spTgt spid="7"/>
                                        </p:tgtEl>
                                      </p:cBhvr>
                                    </p:cmd>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7"/>
                </p:tgtEl>
              </p:cMediaNode>
            </p:audio>
          </p:childTnLst>
        </p:cTn>
      </p:par>
    </p:tnLst>
    <p:bldLst>
      <p:bldP spid="4" grpId="0" build="allAtOnce"/>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0F9302-BAA6-EE13-979F-4E6821E7D8AD}"/>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0FD7D272-883D-ACF5-6D07-9AD2D717DC8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93977C80-1B9C-3430-3083-EEF52560A5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1018E636-D6A5-4615-CE46-E77FFC374049}"/>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1C2DFAEE-D3BE-8166-CD9E-100D7311CE09}"/>
              </a:ext>
            </a:extLst>
          </p:cNvPr>
          <p:cNvGraphicFramePr/>
          <p:nvPr>
            <p:extLst>
              <p:ext uri="{D42A27DB-BD31-4B8C-83A1-F6EECF244321}">
                <p14:modId xmlns:p14="http://schemas.microsoft.com/office/powerpoint/2010/main" val="1415542716"/>
              </p:ext>
            </p:extLst>
          </p:nvPr>
        </p:nvGraphicFramePr>
        <p:xfrm>
          <a:off x="1544319" y="149584"/>
          <a:ext cx="9952356" cy="538444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0BFD1CCA-FC35-4063-AA0B-748B498F8CD4}"/>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C0000CAD-87D2-93F3-2944-93D485C3595B}"/>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spTree>
    <p:extLst>
      <p:ext uri="{BB962C8B-B14F-4D97-AF65-F5344CB8AC3E}">
        <p14:creationId xmlns:p14="http://schemas.microsoft.com/office/powerpoint/2010/main" val="38492199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9CDF35-307F-5A12-79E6-232859E7AD9E}"/>
            </a:ext>
          </a:extLst>
        </p:cNvPr>
        <p:cNvGrpSpPr/>
        <p:nvPr/>
      </p:nvGrpSpPr>
      <p:grpSpPr>
        <a:xfrm>
          <a:off x="0" y="0"/>
          <a:ext cx="0" cy="0"/>
          <a:chOff x="0" y="0"/>
          <a:chExt cx="0" cy="0"/>
        </a:xfrm>
      </p:grpSpPr>
      <p:pic>
        <p:nvPicPr>
          <p:cNvPr id="5" name="Picture 4" descr="A picture containing shape&#10;&#10;Description automatically generated">
            <a:extLst>
              <a:ext uri="{FF2B5EF4-FFF2-40B4-BE49-F238E27FC236}">
                <a16:creationId xmlns:a16="http://schemas.microsoft.com/office/drawing/2014/main" id="{0DA0E612-E542-598D-F62E-761CA4A22C4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B9FFAB2B-7EF7-6D43-5753-359E6E064E7B}"/>
              </a:ext>
            </a:extLst>
          </p:cNvPr>
          <p:cNvSpPr>
            <a:spLocks noGrp="1"/>
          </p:cNvSpPr>
          <p:nvPr>
            <p:ph idx="1"/>
          </p:nvPr>
        </p:nvSpPr>
        <p:spPr>
          <a:xfrm>
            <a:off x="373471" y="530352"/>
            <a:ext cx="11565980" cy="5760719"/>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6" name="TextBox 5">
            <a:extLst>
              <a:ext uri="{FF2B5EF4-FFF2-40B4-BE49-F238E27FC236}">
                <a16:creationId xmlns:a16="http://schemas.microsoft.com/office/drawing/2014/main" id="{AED15E27-2FC0-8D16-7ACA-E9E686611C77}"/>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endParaRPr lang="en-GB" sz="3200" dirty="0">
              <a:solidFill>
                <a:schemeClr val="bg1"/>
              </a:solidFill>
              <a:latin typeface="Andika" panose="02000000000000000000" pitchFamily="2" charset="0"/>
            </a:endParaRPr>
          </a:p>
        </p:txBody>
      </p:sp>
      <p:sp>
        <p:nvSpPr>
          <p:cNvPr id="7" name="TextBox 6">
            <a:extLst>
              <a:ext uri="{FF2B5EF4-FFF2-40B4-BE49-F238E27FC236}">
                <a16:creationId xmlns:a16="http://schemas.microsoft.com/office/drawing/2014/main" id="{3741504E-2525-F5DE-489D-CB7CF21BB89D}"/>
              </a:ext>
            </a:extLst>
          </p:cNvPr>
          <p:cNvSpPr txBox="1"/>
          <p:nvPr/>
        </p:nvSpPr>
        <p:spPr>
          <a:xfrm>
            <a:off x="360907" y="2038796"/>
            <a:ext cx="11578544"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“Quickly” can be a determiner.</a:t>
            </a:r>
          </a:p>
        </p:txBody>
      </p:sp>
    </p:spTree>
    <p:extLst>
      <p:ext uri="{BB962C8B-B14F-4D97-AF65-F5344CB8AC3E}">
        <p14:creationId xmlns:p14="http://schemas.microsoft.com/office/powerpoint/2010/main" val="3450105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588572-8D5B-5E67-EF34-0BC275AB72DA}"/>
            </a:ext>
          </a:extLst>
        </p:cNvPr>
        <p:cNvGrpSpPr/>
        <p:nvPr/>
      </p:nvGrpSpPr>
      <p:grpSpPr>
        <a:xfrm>
          <a:off x="0" y="0"/>
          <a:ext cx="0" cy="0"/>
          <a:chOff x="0" y="0"/>
          <a:chExt cx="0" cy="0"/>
        </a:xfrm>
      </p:grpSpPr>
      <p:pic>
        <p:nvPicPr>
          <p:cNvPr id="7" name="Picture 6" descr="A picture containing shape&#10;&#10;Description automatically generated">
            <a:extLst>
              <a:ext uri="{FF2B5EF4-FFF2-40B4-BE49-F238E27FC236}">
                <a16:creationId xmlns:a16="http://schemas.microsoft.com/office/drawing/2014/main" id="{5445F2E4-E9E9-622A-5976-F4B4BD1F5E0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F83338EA-02C0-EC8D-C949-55685C9ED326}"/>
              </a:ext>
            </a:extLst>
          </p:cNvPr>
          <p:cNvSpPr>
            <a:spLocks noGrp="1"/>
          </p:cNvSpPr>
          <p:nvPr>
            <p:ph idx="1"/>
          </p:nvPr>
        </p:nvSpPr>
        <p:spPr>
          <a:xfrm>
            <a:off x="342900" y="530352"/>
            <a:ext cx="11596551" cy="5760719"/>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BE6BE7A7-FEC8-3D89-FCB8-4C7D30BBE6E1}"/>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C00000"/>
                </a:solidFill>
                <a:latin typeface="Andika" panose="02000000000000000000" pitchFamily="2" charset="0"/>
              </a:rPr>
              <a:t>Wrong!!</a:t>
            </a:r>
          </a:p>
        </p:txBody>
      </p:sp>
      <p:pic>
        <p:nvPicPr>
          <p:cNvPr id="8" name="buzzer-buzzing-single-fascinatedsound-2-00-01">
            <a:hlinkClick r:id="" action="ppaction://media"/>
            <a:extLst>
              <a:ext uri="{FF2B5EF4-FFF2-40B4-BE49-F238E27FC236}">
                <a16:creationId xmlns:a16="http://schemas.microsoft.com/office/drawing/2014/main" id="{8E6F4257-DA05-D636-35CE-7FF934A8D5DD}"/>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71450" y="163067"/>
            <a:ext cx="609600" cy="609600"/>
          </a:xfrm>
          <a:prstGeom prst="rect">
            <a:avLst/>
          </a:prstGeom>
        </p:spPr>
      </p:pic>
      <p:sp>
        <p:nvSpPr>
          <p:cNvPr id="2" name="TextBox 1">
            <a:extLst>
              <a:ext uri="{FF2B5EF4-FFF2-40B4-BE49-F238E27FC236}">
                <a16:creationId xmlns:a16="http://schemas.microsoft.com/office/drawing/2014/main" id="{A1834FC2-841F-9F40-15FB-5CBE99BDA255}"/>
              </a:ext>
            </a:extLst>
          </p:cNvPr>
          <p:cNvSpPr txBox="1"/>
          <p:nvPr/>
        </p:nvSpPr>
        <p:spPr>
          <a:xfrm>
            <a:off x="342900" y="2038796"/>
            <a:ext cx="11596551"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“Quickly” is NOT a determiner.</a:t>
            </a:r>
          </a:p>
        </p:txBody>
      </p:sp>
      <p:sp>
        <p:nvSpPr>
          <p:cNvPr id="5" name="TextBox 4">
            <a:extLst>
              <a:ext uri="{FF2B5EF4-FFF2-40B4-BE49-F238E27FC236}">
                <a16:creationId xmlns:a16="http://schemas.microsoft.com/office/drawing/2014/main" id="{B5064EA6-8DDE-4267-BD3B-86F06A2C94E6}"/>
              </a:ext>
            </a:extLst>
          </p:cNvPr>
          <p:cNvSpPr txBox="1"/>
          <p:nvPr/>
        </p:nvSpPr>
        <p:spPr>
          <a:xfrm>
            <a:off x="528636" y="4914911"/>
            <a:ext cx="10990218" cy="584775"/>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“Quickly” is an adverb not </a:t>
            </a:r>
            <a:r>
              <a:rPr lang="en-GB" sz="3200">
                <a:solidFill>
                  <a:schemeClr val="bg1"/>
                </a:solidFill>
                <a:latin typeface="Andika" panose="02000000000000000000" pitchFamily="2" charset="0"/>
              </a:rPr>
              <a:t>a determiner.</a:t>
            </a:r>
            <a:endParaRPr lang="en-GB" sz="3200" dirty="0">
              <a:solidFill>
                <a:schemeClr val="bg1"/>
              </a:solidFill>
              <a:latin typeface="Andika" panose="02000000000000000000" pitchFamily="2" charset="0"/>
            </a:endParaRPr>
          </a:p>
        </p:txBody>
      </p:sp>
    </p:spTree>
    <p:extLst>
      <p:ext uri="{BB962C8B-B14F-4D97-AF65-F5344CB8AC3E}">
        <p14:creationId xmlns:p14="http://schemas.microsoft.com/office/powerpoint/2010/main" val="263417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462" fill="hold"/>
                                        <p:tgtEl>
                                          <p:spTgt spid="8"/>
                                        </p:tgtEl>
                                      </p:cBhvr>
                                    </p:cmd>
                                  </p:childTnLst>
                                </p:cTn>
                              </p:par>
                              <p:par>
                                <p:cTn id="7" presetID="26"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animEffect transition="in" filter="wipe(down)">
                                      <p:cBhvr>
                                        <p:cTn id="9" dur="899">
                                          <p:stCondLst>
                                            <p:cond delay="0"/>
                                          </p:stCondLst>
                                        </p:cTn>
                                        <p:tgtEl>
                                          <p:spTgt spid="4">
                                            <p:txEl>
                                              <p:pRg st="0" end="0"/>
                                            </p:txEl>
                                          </p:spTgt>
                                        </p:tgtEl>
                                      </p:cBhvr>
                                    </p:animEffect>
                                    <p:anim calcmode="lin" valueType="num">
                                      <p:cBhvr>
                                        <p:cTn id="10"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11"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2"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3"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4"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5" dur="40">
                                          <p:stCondLst>
                                            <p:cond delay="1007"/>
                                          </p:stCondLst>
                                        </p:cTn>
                                        <p:tgtEl>
                                          <p:spTgt spid="4">
                                            <p:txEl>
                                              <p:pRg st="0" end="0"/>
                                            </p:txEl>
                                          </p:spTgt>
                                        </p:tgtEl>
                                      </p:cBhvr>
                                      <p:to x="100000" y="60000"/>
                                    </p:animScale>
                                    <p:animScale>
                                      <p:cBhvr>
                                        <p:cTn id="16" dur="257" decel="50000">
                                          <p:stCondLst>
                                            <p:cond delay="1048"/>
                                          </p:stCondLst>
                                        </p:cTn>
                                        <p:tgtEl>
                                          <p:spTgt spid="4">
                                            <p:txEl>
                                              <p:pRg st="0" end="0"/>
                                            </p:txEl>
                                          </p:spTgt>
                                        </p:tgtEl>
                                      </p:cBhvr>
                                      <p:to x="100000" y="100000"/>
                                    </p:animScale>
                                    <p:animScale>
                                      <p:cBhvr>
                                        <p:cTn id="17" dur="40">
                                          <p:stCondLst>
                                            <p:cond delay="2034"/>
                                          </p:stCondLst>
                                        </p:cTn>
                                        <p:tgtEl>
                                          <p:spTgt spid="4">
                                            <p:txEl>
                                              <p:pRg st="0" end="0"/>
                                            </p:txEl>
                                          </p:spTgt>
                                        </p:tgtEl>
                                      </p:cBhvr>
                                      <p:to x="100000" y="80000"/>
                                    </p:animScale>
                                    <p:animScale>
                                      <p:cBhvr>
                                        <p:cTn id="18" dur="257" decel="50000">
                                          <p:stCondLst>
                                            <p:cond delay="2074"/>
                                          </p:stCondLst>
                                        </p:cTn>
                                        <p:tgtEl>
                                          <p:spTgt spid="4">
                                            <p:txEl>
                                              <p:pRg st="0" end="0"/>
                                            </p:txEl>
                                          </p:spTgt>
                                        </p:tgtEl>
                                      </p:cBhvr>
                                      <p:to x="100000" y="100000"/>
                                    </p:animScale>
                                    <p:animScale>
                                      <p:cBhvr>
                                        <p:cTn id="19" dur="40">
                                          <p:stCondLst>
                                            <p:cond delay="2545"/>
                                          </p:stCondLst>
                                        </p:cTn>
                                        <p:tgtEl>
                                          <p:spTgt spid="4">
                                            <p:txEl>
                                              <p:pRg st="0" end="0"/>
                                            </p:txEl>
                                          </p:spTgt>
                                        </p:tgtEl>
                                      </p:cBhvr>
                                      <p:to x="100000" y="90000"/>
                                    </p:animScale>
                                    <p:animScale>
                                      <p:cBhvr>
                                        <p:cTn id="20" dur="257" decel="50000">
                                          <p:stCondLst>
                                            <p:cond delay="2585"/>
                                          </p:stCondLst>
                                        </p:cTn>
                                        <p:tgtEl>
                                          <p:spTgt spid="4">
                                            <p:txEl>
                                              <p:pRg st="0" end="0"/>
                                            </p:txEl>
                                          </p:spTgt>
                                        </p:tgtEl>
                                      </p:cBhvr>
                                      <p:to x="100000" y="100000"/>
                                    </p:animScale>
                                    <p:animScale>
                                      <p:cBhvr>
                                        <p:cTn id="21" dur="40">
                                          <p:stCondLst>
                                            <p:cond delay="2802"/>
                                          </p:stCondLst>
                                        </p:cTn>
                                        <p:tgtEl>
                                          <p:spTgt spid="4">
                                            <p:txEl>
                                              <p:pRg st="0" end="0"/>
                                            </p:txEl>
                                          </p:spTgt>
                                        </p:tgtEl>
                                      </p:cBhvr>
                                      <p:to x="100000" y="95000"/>
                                    </p:animScale>
                                    <p:animScale>
                                      <p:cBhvr>
                                        <p:cTn id="22" dur="257" decel="50000">
                                          <p:stCondLst>
                                            <p:cond delay="2843"/>
                                          </p:stCondLst>
                                        </p:cTn>
                                        <p:tgtEl>
                                          <p:spTgt spid="4">
                                            <p:txEl>
                                              <p:pRg st="0" end="0"/>
                                            </p:txEl>
                                          </p:spTgt>
                                        </p:tgtEl>
                                      </p:cBhvr>
                                      <p:to x="100000" y="100000"/>
                                    </p:animScale>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8"/>
                </p:tgtEl>
              </p:cMediaNode>
            </p:audio>
          </p:childTnLst>
        </p:cTn>
      </p:par>
    </p:tnLst>
    <p:bldLst>
      <p:bldP spid="4" grpId="0" build="allAtOnce"/>
      <p:bldP spid="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attern of viking ships and helmets&#10;&#10;Description automatically generated">
            <a:extLst>
              <a:ext uri="{FF2B5EF4-FFF2-40B4-BE49-F238E27FC236}">
                <a16:creationId xmlns:a16="http://schemas.microsoft.com/office/drawing/2014/main" id="{B862EF98-BD2D-8432-DC19-F6216166728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545432" y="209007"/>
            <a:ext cx="11301820" cy="11710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lnSpcReduction="10000"/>
          </a:bodyPr>
          <a:lstStyle/>
          <a:p>
            <a:pPr marL="0" indent="0" algn="ctr">
              <a:buNone/>
            </a:pPr>
            <a:r>
              <a:rPr lang="en-GB" sz="4400" dirty="0">
                <a:solidFill>
                  <a:schemeClr val="bg1"/>
                </a:solidFill>
              </a:rPr>
              <a:t>Can you sort the words?</a:t>
            </a:r>
          </a:p>
          <a:p>
            <a:pPr marL="0" indent="0" algn="ctr">
              <a:buNone/>
            </a:pPr>
            <a:r>
              <a:rPr lang="en-GB" sz="2600" dirty="0">
                <a:solidFill>
                  <a:schemeClr val="bg1"/>
                </a:solidFill>
              </a:rPr>
              <a:t>Click on the words to reveal the answers. </a:t>
            </a:r>
            <a:endParaRPr lang="en-GB" sz="2600" b="1" u="sng" dirty="0">
              <a:solidFill>
                <a:schemeClr val="bg1"/>
              </a:solidFill>
            </a:endParaRPr>
          </a:p>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5" name="Title 1">
            <a:extLst>
              <a:ext uri="{FF2B5EF4-FFF2-40B4-BE49-F238E27FC236}">
                <a16:creationId xmlns:a16="http://schemas.microsoft.com/office/drawing/2014/main" id="{8E5D7B89-D295-144A-4C37-2529AC219181}"/>
              </a:ext>
            </a:extLst>
          </p:cNvPr>
          <p:cNvSpPr txBox="1">
            <a:spLocks/>
          </p:cNvSpPr>
          <p:nvPr/>
        </p:nvSpPr>
        <p:spPr>
          <a:xfrm>
            <a:off x="3552825" y="1493075"/>
            <a:ext cx="1737034" cy="894504"/>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Articles</a:t>
            </a:r>
          </a:p>
        </p:txBody>
      </p:sp>
      <p:sp>
        <p:nvSpPr>
          <p:cNvPr id="26" name="Title 1">
            <a:extLst>
              <a:ext uri="{FF2B5EF4-FFF2-40B4-BE49-F238E27FC236}">
                <a16:creationId xmlns:a16="http://schemas.microsoft.com/office/drawing/2014/main" id="{D4AF35E5-D7C5-C3CC-28BB-D8DD5236EFE8}"/>
              </a:ext>
            </a:extLst>
          </p:cNvPr>
          <p:cNvSpPr txBox="1">
            <a:spLocks/>
          </p:cNvSpPr>
          <p:nvPr/>
        </p:nvSpPr>
        <p:spPr>
          <a:xfrm>
            <a:off x="192808" y="2511583"/>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the</a:t>
            </a:r>
          </a:p>
        </p:txBody>
      </p:sp>
      <p:sp>
        <p:nvSpPr>
          <p:cNvPr id="27" name="Title 1">
            <a:extLst>
              <a:ext uri="{FF2B5EF4-FFF2-40B4-BE49-F238E27FC236}">
                <a16:creationId xmlns:a16="http://schemas.microsoft.com/office/drawing/2014/main" id="{37D8C83E-792E-6371-7EDC-B909DF913074}"/>
              </a:ext>
            </a:extLst>
          </p:cNvPr>
          <p:cNvSpPr txBox="1">
            <a:spLocks/>
          </p:cNvSpPr>
          <p:nvPr/>
        </p:nvSpPr>
        <p:spPr>
          <a:xfrm>
            <a:off x="192808" y="3246145"/>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my</a:t>
            </a:r>
          </a:p>
        </p:txBody>
      </p:sp>
      <p:sp>
        <p:nvSpPr>
          <p:cNvPr id="28" name="Title 1">
            <a:extLst>
              <a:ext uri="{FF2B5EF4-FFF2-40B4-BE49-F238E27FC236}">
                <a16:creationId xmlns:a16="http://schemas.microsoft.com/office/drawing/2014/main" id="{89E8D4A0-414F-1786-B948-89431118F65A}"/>
              </a:ext>
            </a:extLst>
          </p:cNvPr>
          <p:cNvSpPr txBox="1">
            <a:spLocks/>
          </p:cNvSpPr>
          <p:nvPr/>
        </p:nvSpPr>
        <p:spPr>
          <a:xfrm>
            <a:off x="1825066" y="3246145"/>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several</a:t>
            </a:r>
          </a:p>
        </p:txBody>
      </p:sp>
      <p:sp>
        <p:nvSpPr>
          <p:cNvPr id="29" name="Title 1">
            <a:extLst>
              <a:ext uri="{FF2B5EF4-FFF2-40B4-BE49-F238E27FC236}">
                <a16:creationId xmlns:a16="http://schemas.microsoft.com/office/drawing/2014/main" id="{6D482227-CC86-CE54-9C0A-23910B118991}"/>
              </a:ext>
            </a:extLst>
          </p:cNvPr>
          <p:cNvSpPr txBox="1">
            <a:spLocks/>
          </p:cNvSpPr>
          <p:nvPr/>
        </p:nvSpPr>
        <p:spPr>
          <a:xfrm>
            <a:off x="192808" y="4715269"/>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an</a:t>
            </a:r>
          </a:p>
        </p:txBody>
      </p:sp>
      <p:sp>
        <p:nvSpPr>
          <p:cNvPr id="30" name="Title 1">
            <a:extLst>
              <a:ext uri="{FF2B5EF4-FFF2-40B4-BE49-F238E27FC236}">
                <a16:creationId xmlns:a16="http://schemas.microsoft.com/office/drawing/2014/main" id="{01CE0B5B-C9F8-6AD3-6CC6-F6D3E8DA3367}"/>
              </a:ext>
            </a:extLst>
          </p:cNvPr>
          <p:cNvSpPr txBox="1">
            <a:spLocks/>
          </p:cNvSpPr>
          <p:nvPr/>
        </p:nvSpPr>
        <p:spPr>
          <a:xfrm>
            <a:off x="192808" y="3980707"/>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a</a:t>
            </a:r>
          </a:p>
        </p:txBody>
      </p:sp>
      <p:sp>
        <p:nvSpPr>
          <p:cNvPr id="31" name="Title 1">
            <a:extLst>
              <a:ext uri="{FF2B5EF4-FFF2-40B4-BE49-F238E27FC236}">
                <a16:creationId xmlns:a16="http://schemas.microsoft.com/office/drawing/2014/main" id="{238E32B8-D74C-C400-EC22-165D9B93717A}"/>
              </a:ext>
            </a:extLst>
          </p:cNvPr>
          <p:cNvSpPr txBox="1">
            <a:spLocks/>
          </p:cNvSpPr>
          <p:nvPr/>
        </p:nvSpPr>
        <p:spPr>
          <a:xfrm>
            <a:off x="1825066" y="2511583"/>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this</a:t>
            </a:r>
          </a:p>
        </p:txBody>
      </p:sp>
      <p:sp>
        <p:nvSpPr>
          <p:cNvPr id="32" name="Title 1">
            <a:extLst>
              <a:ext uri="{FF2B5EF4-FFF2-40B4-BE49-F238E27FC236}">
                <a16:creationId xmlns:a16="http://schemas.microsoft.com/office/drawing/2014/main" id="{5EA5982F-6F9E-629F-8BC5-67C37C6C4B70}"/>
              </a:ext>
            </a:extLst>
          </p:cNvPr>
          <p:cNvSpPr txBox="1">
            <a:spLocks/>
          </p:cNvSpPr>
          <p:nvPr/>
        </p:nvSpPr>
        <p:spPr>
          <a:xfrm>
            <a:off x="1825066" y="3980707"/>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that</a:t>
            </a:r>
          </a:p>
        </p:txBody>
      </p:sp>
      <p:sp>
        <p:nvSpPr>
          <p:cNvPr id="33" name="Title 1">
            <a:extLst>
              <a:ext uri="{FF2B5EF4-FFF2-40B4-BE49-F238E27FC236}">
                <a16:creationId xmlns:a16="http://schemas.microsoft.com/office/drawing/2014/main" id="{13B8606D-7BB4-40CB-27B7-BE96F4146BC2}"/>
              </a:ext>
            </a:extLst>
          </p:cNvPr>
          <p:cNvSpPr txBox="1">
            <a:spLocks/>
          </p:cNvSpPr>
          <p:nvPr/>
        </p:nvSpPr>
        <p:spPr>
          <a:xfrm>
            <a:off x="1825066" y="4715269"/>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your</a:t>
            </a:r>
          </a:p>
        </p:txBody>
      </p:sp>
      <p:cxnSp>
        <p:nvCxnSpPr>
          <p:cNvPr id="34" name="Straight Connector 33">
            <a:extLst>
              <a:ext uri="{FF2B5EF4-FFF2-40B4-BE49-F238E27FC236}">
                <a16:creationId xmlns:a16="http://schemas.microsoft.com/office/drawing/2014/main" id="{4407B014-DA46-B222-60AD-09D849244659}"/>
              </a:ext>
            </a:extLst>
          </p:cNvPr>
          <p:cNvCxnSpPr>
            <a:cxnSpLocks/>
          </p:cNvCxnSpPr>
          <p:nvPr/>
        </p:nvCxnSpPr>
        <p:spPr>
          <a:xfrm>
            <a:off x="7683281" y="2452529"/>
            <a:ext cx="0" cy="4278419"/>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sp>
        <p:nvSpPr>
          <p:cNvPr id="7" name="Title 1">
            <a:extLst>
              <a:ext uri="{FF2B5EF4-FFF2-40B4-BE49-F238E27FC236}">
                <a16:creationId xmlns:a16="http://schemas.microsoft.com/office/drawing/2014/main" id="{4218D7F5-CB77-4435-A646-6B0447FE5168}"/>
              </a:ext>
            </a:extLst>
          </p:cNvPr>
          <p:cNvSpPr txBox="1">
            <a:spLocks/>
          </p:cNvSpPr>
          <p:nvPr/>
        </p:nvSpPr>
        <p:spPr>
          <a:xfrm>
            <a:off x="5739107" y="1493075"/>
            <a:ext cx="1737034" cy="894504"/>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400" dirty="0">
                <a:solidFill>
                  <a:schemeClr val="bg1"/>
                </a:solidFill>
                <a:latin typeface="Andika" panose="02000000000000000000" pitchFamily="2" charset="0"/>
                <a:ea typeface="Andika" panose="02000000000000000000" pitchFamily="2" charset="0"/>
                <a:cs typeface="Andika" panose="02000000000000000000" pitchFamily="2" charset="0"/>
              </a:rPr>
              <a:t>Demonstratives</a:t>
            </a:r>
          </a:p>
        </p:txBody>
      </p:sp>
      <p:sp>
        <p:nvSpPr>
          <p:cNvPr id="8" name="Title 1">
            <a:extLst>
              <a:ext uri="{FF2B5EF4-FFF2-40B4-BE49-F238E27FC236}">
                <a16:creationId xmlns:a16="http://schemas.microsoft.com/office/drawing/2014/main" id="{8851ED0F-7079-825B-2B68-5E651BD59C0C}"/>
              </a:ext>
            </a:extLst>
          </p:cNvPr>
          <p:cNvSpPr txBox="1">
            <a:spLocks/>
          </p:cNvSpPr>
          <p:nvPr/>
        </p:nvSpPr>
        <p:spPr>
          <a:xfrm>
            <a:off x="7925389" y="1482042"/>
            <a:ext cx="1737034" cy="894504"/>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Quantifiers</a:t>
            </a:r>
          </a:p>
        </p:txBody>
      </p:sp>
      <p:cxnSp>
        <p:nvCxnSpPr>
          <p:cNvPr id="11" name="Straight Connector 10">
            <a:extLst>
              <a:ext uri="{FF2B5EF4-FFF2-40B4-BE49-F238E27FC236}">
                <a16:creationId xmlns:a16="http://schemas.microsoft.com/office/drawing/2014/main" id="{6EB54F80-21F6-91ED-DEAD-1DA8B61B3A88}"/>
              </a:ext>
            </a:extLst>
          </p:cNvPr>
          <p:cNvCxnSpPr>
            <a:cxnSpLocks/>
          </p:cNvCxnSpPr>
          <p:nvPr/>
        </p:nvCxnSpPr>
        <p:spPr>
          <a:xfrm>
            <a:off x="5521106" y="2452529"/>
            <a:ext cx="0" cy="4278419"/>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sp>
        <p:nvSpPr>
          <p:cNvPr id="17" name="Title 1">
            <a:extLst>
              <a:ext uri="{FF2B5EF4-FFF2-40B4-BE49-F238E27FC236}">
                <a16:creationId xmlns:a16="http://schemas.microsoft.com/office/drawing/2014/main" id="{BF6EF441-4AC9-CA99-5211-864507A58B64}"/>
              </a:ext>
            </a:extLst>
          </p:cNvPr>
          <p:cNvSpPr txBox="1">
            <a:spLocks/>
          </p:cNvSpPr>
          <p:nvPr/>
        </p:nvSpPr>
        <p:spPr>
          <a:xfrm>
            <a:off x="192808" y="5449831"/>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any</a:t>
            </a:r>
          </a:p>
        </p:txBody>
      </p:sp>
      <p:sp>
        <p:nvSpPr>
          <p:cNvPr id="18" name="Title 1">
            <a:extLst>
              <a:ext uri="{FF2B5EF4-FFF2-40B4-BE49-F238E27FC236}">
                <a16:creationId xmlns:a16="http://schemas.microsoft.com/office/drawing/2014/main" id="{FD2C80DC-B950-708A-2EB0-F6DAAAC9F091}"/>
              </a:ext>
            </a:extLst>
          </p:cNvPr>
          <p:cNvSpPr txBox="1">
            <a:spLocks/>
          </p:cNvSpPr>
          <p:nvPr/>
        </p:nvSpPr>
        <p:spPr>
          <a:xfrm>
            <a:off x="1825066" y="5449831"/>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those</a:t>
            </a:r>
          </a:p>
        </p:txBody>
      </p:sp>
      <p:pic>
        <p:nvPicPr>
          <p:cNvPr id="10" name="Picture 9" descr="A cartoon character with wings&#10;&#10;Description automatically generated">
            <a:extLst>
              <a:ext uri="{FF2B5EF4-FFF2-40B4-BE49-F238E27FC236}">
                <a16:creationId xmlns:a16="http://schemas.microsoft.com/office/drawing/2014/main" id="{BF4E19AC-A92F-FA41-8C05-29D5C05364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1083" y="289166"/>
            <a:ext cx="1502305" cy="2015387"/>
          </a:xfrm>
          <a:prstGeom prst="rect">
            <a:avLst/>
          </a:prstGeom>
        </p:spPr>
      </p:pic>
      <p:sp>
        <p:nvSpPr>
          <p:cNvPr id="2" name="Title 1">
            <a:extLst>
              <a:ext uri="{FF2B5EF4-FFF2-40B4-BE49-F238E27FC236}">
                <a16:creationId xmlns:a16="http://schemas.microsoft.com/office/drawing/2014/main" id="{4D3A3774-7133-1E32-D796-EC06932E7C97}"/>
              </a:ext>
            </a:extLst>
          </p:cNvPr>
          <p:cNvSpPr txBox="1">
            <a:spLocks/>
          </p:cNvSpPr>
          <p:nvPr/>
        </p:nvSpPr>
        <p:spPr>
          <a:xfrm>
            <a:off x="10111672" y="1493075"/>
            <a:ext cx="1737034" cy="894504"/>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Possessive Determiners</a:t>
            </a:r>
          </a:p>
        </p:txBody>
      </p:sp>
      <p:cxnSp>
        <p:nvCxnSpPr>
          <p:cNvPr id="9" name="Straight Connector 8">
            <a:extLst>
              <a:ext uri="{FF2B5EF4-FFF2-40B4-BE49-F238E27FC236}">
                <a16:creationId xmlns:a16="http://schemas.microsoft.com/office/drawing/2014/main" id="{4568685E-7131-2694-E761-282D542CB6E7}"/>
              </a:ext>
            </a:extLst>
          </p:cNvPr>
          <p:cNvCxnSpPr>
            <a:cxnSpLocks/>
          </p:cNvCxnSpPr>
          <p:nvPr/>
        </p:nvCxnSpPr>
        <p:spPr>
          <a:xfrm>
            <a:off x="9874031" y="2452529"/>
            <a:ext cx="0" cy="4278419"/>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sp>
        <p:nvSpPr>
          <p:cNvPr id="16" name="Title 1">
            <a:extLst>
              <a:ext uri="{FF2B5EF4-FFF2-40B4-BE49-F238E27FC236}">
                <a16:creationId xmlns:a16="http://schemas.microsoft.com/office/drawing/2014/main" id="{435ADC95-2193-EE79-69B8-C7A3010824DB}"/>
              </a:ext>
            </a:extLst>
          </p:cNvPr>
          <p:cNvSpPr txBox="1">
            <a:spLocks/>
          </p:cNvSpPr>
          <p:nvPr/>
        </p:nvSpPr>
        <p:spPr>
          <a:xfrm>
            <a:off x="192808" y="6153915"/>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these</a:t>
            </a:r>
          </a:p>
        </p:txBody>
      </p:sp>
      <p:sp>
        <p:nvSpPr>
          <p:cNvPr id="19" name="Title 1">
            <a:extLst>
              <a:ext uri="{FF2B5EF4-FFF2-40B4-BE49-F238E27FC236}">
                <a16:creationId xmlns:a16="http://schemas.microsoft.com/office/drawing/2014/main" id="{7234AE4E-A5BC-55EB-D0BB-EB13767F00CC}"/>
              </a:ext>
            </a:extLst>
          </p:cNvPr>
          <p:cNvSpPr txBox="1">
            <a:spLocks/>
          </p:cNvSpPr>
          <p:nvPr/>
        </p:nvSpPr>
        <p:spPr>
          <a:xfrm>
            <a:off x="1825066" y="6153915"/>
            <a:ext cx="1405666" cy="57703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many</a:t>
            </a:r>
          </a:p>
        </p:txBody>
      </p:sp>
    </p:spTree>
    <p:extLst>
      <p:ext uri="{BB962C8B-B14F-4D97-AF65-F5344CB8AC3E}">
        <p14:creationId xmlns:p14="http://schemas.microsoft.com/office/powerpoint/2010/main" val="21605213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8"/>
                    </p:tgtEl>
                  </p:cond>
                </p:stCondLst>
                <p:endSync evt="end" delay="0">
                  <p:rtn val="all"/>
                </p:endSync>
                <p:childTnLst>
                  <p:par>
                    <p:cTn id="3" fill="hold">
                      <p:stCondLst>
                        <p:cond delay="0"/>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1.66667E-6 2.22222E-6 L 0.51459 -0.10834 " pathEditMode="relative" rAng="0" ptsTypes="AA">
                                      <p:cBhvr>
                                        <p:cTn id="6" dur="2000" fill="hold"/>
                                        <p:tgtEl>
                                          <p:spTgt spid="28"/>
                                        </p:tgtEl>
                                        <p:attrNameLst>
                                          <p:attrName>ppt_x</p:attrName>
                                          <p:attrName>ppt_y</p:attrName>
                                        </p:attrNameLst>
                                      </p:cBhvr>
                                      <p:rCtr x="25729" y="-5417"/>
                                    </p:animMotion>
                                  </p:childTnLst>
                                </p:cTn>
                              </p:par>
                            </p:childTnLst>
                          </p:cTn>
                        </p:par>
                      </p:childTnLst>
                    </p:cTn>
                  </p:par>
                </p:childTnLst>
              </p:cTn>
              <p:nextCondLst>
                <p:cond evt="onClick" delay="0">
                  <p:tgtEl>
                    <p:spTgt spid="28"/>
                  </p:tgtEl>
                </p:cond>
              </p:nextCondLst>
            </p:seq>
            <p:seq concurrent="1" nextAc="seek">
              <p:cTn id="7" restart="whenNotActive" fill="hold" evtFilter="cancelBubble" nodeType="interactiveSeq">
                <p:stCondLst>
                  <p:cond evt="onClick" delay="0">
                    <p:tgtEl>
                      <p:spTgt spid="30"/>
                    </p:tgtEl>
                  </p:cond>
                </p:stCondLst>
                <p:endSync evt="end" delay="0">
                  <p:rtn val="all"/>
                </p:endSync>
                <p:childTnLst>
                  <p:par>
                    <p:cTn id="8" fill="hold">
                      <p:stCondLst>
                        <p:cond delay="0"/>
                      </p:stCondLst>
                      <p:childTnLst>
                        <p:par>
                          <p:cTn id="9" fill="hold">
                            <p:stCondLst>
                              <p:cond delay="0"/>
                            </p:stCondLst>
                            <p:childTnLst>
                              <p:par>
                                <p:cTn id="10" presetID="42" presetClass="path" presetSubtype="0" accel="50000" decel="50000" fill="hold" grpId="0" nodeType="clickEffect">
                                  <p:stCondLst>
                                    <p:cond delay="0"/>
                                  </p:stCondLst>
                                  <p:childTnLst>
                                    <p:animMotion origin="layout" path="M 0.0013 0.00047 L 0.28515 -0.10926 " pathEditMode="relative" rAng="0" ptsTypes="AA">
                                      <p:cBhvr>
                                        <p:cTn id="11" dur="2000" fill="hold"/>
                                        <p:tgtEl>
                                          <p:spTgt spid="30"/>
                                        </p:tgtEl>
                                        <p:attrNameLst>
                                          <p:attrName>ppt_x</p:attrName>
                                          <p:attrName>ppt_y</p:attrName>
                                        </p:attrNameLst>
                                      </p:cBhvr>
                                      <p:rCtr x="14193" y="-5486"/>
                                    </p:animMotion>
                                  </p:childTnLst>
                                </p:cTn>
                              </p:par>
                            </p:childTnLst>
                          </p:cTn>
                        </p:par>
                      </p:childTnLst>
                    </p:cTn>
                  </p:par>
                </p:childTnLst>
              </p:cTn>
              <p:nextCondLst>
                <p:cond evt="onClick" delay="0">
                  <p:tgtEl>
                    <p:spTgt spid="30"/>
                  </p:tgtEl>
                </p:cond>
              </p:nextCondLst>
            </p:seq>
            <p:seq concurrent="1" nextAc="seek">
              <p:cTn id="12" restart="whenNotActive" fill="hold" evtFilter="cancelBubble" nodeType="interactiveSeq">
                <p:stCondLst>
                  <p:cond evt="onClick" delay="0">
                    <p:tgtEl>
                      <p:spTgt spid="29"/>
                    </p:tgtEl>
                  </p:cond>
                </p:stCondLst>
                <p:endSync evt="end" delay="0">
                  <p:rtn val="all"/>
                </p:endSync>
                <p:childTnLst>
                  <p:par>
                    <p:cTn id="13" fill="hold">
                      <p:stCondLst>
                        <p:cond delay="0"/>
                      </p:stCondLst>
                      <p:childTnLst>
                        <p:par>
                          <p:cTn id="14" fill="hold">
                            <p:stCondLst>
                              <p:cond delay="0"/>
                            </p:stCondLst>
                            <p:childTnLst>
                              <p:par>
                                <p:cTn id="15" presetID="42" presetClass="path" presetSubtype="0" accel="50000" decel="50000" fill="hold" grpId="0" nodeType="clickEffect">
                                  <p:stCondLst>
                                    <p:cond delay="0"/>
                                  </p:stCondLst>
                                  <p:childTnLst>
                                    <p:animMotion origin="layout" path="M 2.5E-6 3.7037E-7 L 0.28515 -0.10046 " pathEditMode="relative" rAng="0" ptsTypes="AA">
                                      <p:cBhvr>
                                        <p:cTn id="16" dur="2000" fill="hold"/>
                                        <p:tgtEl>
                                          <p:spTgt spid="29"/>
                                        </p:tgtEl>
                                        <p:attrNameLst>
                                          <p:attrName>ppt_x</p:attrName>
                                          <p:attrName>ppt_y</p:attrName>
                                        </p:attrNameLst>
                                      </p:cBhvr>
                                      <p:rCtr x="14258" y="-5023"/>
                                    </p:animMotion>
                                  </p:childTnLst>
                                </p:cTn>
                              </p:par>
                            </p:childTnLst>
                          </p:cTn>
                        </p:par>
                      </p:childTnLst>
                    </p:cTn>
                  </p:par>
                </p:childTnLst>
              </p:cTn>
              <p:nextCondLst>
                <p:cond evt="onClick" delay="0">
                  <p:tgtEl>
                    <p:spTgt spid="29"/>
                  </p:tgtEl>
                </p:cond>
              </p:nextCondLst>
            </p:seq>
            <p:seq concurrent="1" nextAc="seek">
              <p:cTn id="17" restart="whenNotActive" fill="hold" evtFilter="cancelBubble" nodeType="interactiveSeq">
                <p:stCondLst>
                  <p:cond evt="onClick" delay="0">
                    <p:tgtEl>
                      <p:spTgt spid="26"/>
                    </p:tgtEl>
                  </p:cond>
                </p:stCondLst>
                <p:endSync evt="end" delay="0">
                  <p:rtn val="all"/>
                </p:endSync>
                <p:childTnLst>
                  <p:par>
                    <p:cTn id="18" fill="hold">
                      <p:stCondLst>
                        <p:cond delay="0"/>
                      </p:stCondLst>
                      <p:childTnLst>
                        <p:par>
                          <p:cTn id="19" fill="hold">
                            <p:stCondLst>
                              <p:cond delay="0"/>
                            </p:stCondLst>
                            <p:childTnLst>
                              <p:par>
                                <p:cTn id="20" presetID="42" presetClass="path" presetSubtype="0" accel="50000" decel="50000" fill="hold" grpId="0" nodeType="clickEffect">
                                  <p:stCondLst>
                                    <p:cond delay="0"/>
                                  </p:stCondLst>
                                  <p:childTnLst>
                                    <p:animMotion origin="layout" path="M -0.00391 -3.33333E-6 L 0.28594 -3.33333E-6 " pathEditMode="relative" rAng="0" ptsTypes="AA">
                                      <p:cBhvr>
                                        <p:cTn id="21" dur="2000" fill="hold"/>
                                        <p:tgtEl>
                                          <p:spTgt spid="26"/>
                                        </p:tgtEl>
                                        <p:attrNameLst>
                                          <p:attrName>ppt_x</p:attrName>
                                          <p:attrName>ppt_y</p:attrName>
                                        </p:attrNameLst>
                                      </p:cBhvr>
                                      <p:rCtr x="14492" y="0"/>
                                    </p:animMotion>
                                  </p:childTnLst>
                                </p:cTn>
                              </p:par>
                            </p:childTnLst>
                          </p:cTn>
                        </p:par>
                      </p:childTnLst>
                    </p:cTn>
                  </p:par>
                </p:childTnLst>
              </p:cTn>
              <p:nextCondLst>
                <p:cond evt="onClick" delay="0">
                  <p:tgtEl>
                    <p:spTgt spid="26"/>
                  </p:tgtEl>
                </p:cond>
              </p:nextCondLst>
            </p:seq>
            <p:seq concurrent="1" nextAc="seek">
              <p:cTn id="22" restart="whenNotActive" fill="hold" evtFilter="cancelBubble" nodeType="interactiveSeq">
                <p:stCondLst>
                  <p:cond evt="onClick" delay="0">
                    <p:tgtEl>
                      <p:spTgt spid="27"/>
                    </p:tgtEl>
                  </p:cond>
                </p:stCondLst>
                <p:endSync evt="end" delay="0">
                  <p:rtn val="all"/>
                </p:endSync>
                <p:childTnLst>
                  <p:par>
                    <p:cTn id="23" fill="hold">
                      <p:stCondLst>
                        <p:cond delay="0"/>
                      </p:stCondLst>
                      <p:childTnLst>
                        <p:par>
                          <p:cTn id="24" fill="hold">
                            <p:stCondLst>
                              <p:cond delay="0"/>
                            </p:stCondLst>
                            <p:childTnLst>
                              <p:par>
                                <p:cTn id="25" presetID="42" presetClass="path" presetSubtype="0" accel="50000" decel="50000" fill="hold" grpId="0" nodeType="clickEffect">
                                  <p:stCondLst>
                                    <p:cond delay="0"/>
                                  </p:stCondLst>
                                  <p:childTnLst>
                                    <p:animMotion origin="layout" path="M 0.01562 2.22222E-6 L 0.82969 -0.11389 " pathEditMode="relative" rAng="0" ptsTypes="AA">
                                      <p:cBhvr>
                                        <p:cTn id="26" dur="2000" fill="hold"/>
                                        <p:tgtEl>
                                          <p:spTgt spid="27"/>
                                        </p:tgtEl>
                                        <p:attrNameLst>
                                          <p:attrName>ppt_x</p:attrName>
                                          <p:attrName>ppt_y</p:attrName>
                                        </p:attrNameLst>
                                      </p:cBhvr>
                                      <p:rCtr x="40703" y="-5694"/>
                                    </p:animMotion>
                                  </p:childTnLst>
                                </p:cTn>
                              </p:par>
                            </p:childTnLst>
                          </p:cTn>
                        </p:par>
                      </p:childTnLst>
                    </p:cTn>
                  </p:par>
                </p:childTnLst>
              </p:cTn>
              <p:nextCondLst>
                <p:cond evt="onClick" delay="0">
                  <p:tgtEl>
                    <p:spTgt spid="27"/>
                  </p:tgtEl>
                </p:cond>
              </p:nextCondLst>
            </p:seq>
            <p:seq concurrent="1" nextAc="seek">
              <p:cTn id="27" restart="whenNotActive" fill="hold" evtFilter="cancelBubble" nodeType="interactiveSeq">
                <p:stCondLst>
                  <p:cond evt="onClick" delay="0">
                    <p:tgtEl>
                      <p:spTgt spid="31"/>
                    </p:tgtEl>
                  </p:cond>
                </p:stCondLst>
                <p:endSync evt="end" delay="0">
                  <p:rtn val="all"/>
                </p:endSync>
                <p:childTnLst>
                  <p:par>
                    <p:cTn id="28" fill="hold">
                      <p:stCondLst>
                        <p:cond delay="0"/>
                      </p:stCondLst>
                      <p:childTnLst>
                        <p:par>
                          <p:cTn id="29" fill="hold">
                            <p:stCondLst>
                              <p:cond delay="0"/>
                            </p:stCondLst>
                            <p:childTnLst>
                              <p:par>
                                <p:cTn id="30" presetID="42" presetClass="path" presetSubtype="0" accel="50000" decel="50000" fill="hold" grpId="0" nodeType="clickEffect">
                                  <p:stCondLst>
                                    <p:cond delay="0"/>
                                  </p:stCondLst>
                                  <p:childTnLst>
                                    <p:animMotion origin="layout" path="M -1.66667E-6 -3.33333E-6 L 0.33985 -0.00555 " pathEditMode="relative" rAng="0" ptsTypes="AA">
                                      <p:cBhvr>
                                        <p:cTn id="31" dur="2000" fill="hold"/>
                                        <p:tgtEl>
                                          <p:spTgt spid="31"/>
                                        </p:tgtEl>
                                        <p:attrNameLst>
                                          <p:attrName>ppt_x</p:attrName>
                                          <p:attrName>ppt_y</p:attrName>
                                        </p:attrNameLst>
                                      </p:cBhvr>
                                      <p:rCtr x="16992" y="-278"/>
                                    </p:animMotion>
                                  </p:childTnLst>
                                </p:cTn>
                              </p:par>
                            </p:childTnLst>
                          </p:cTn>
                        </p:par>
                      </p:childTnLst>
                    </p:cTn>
                  </p:par>
                </p:childTnLst>
              </p:cTn>
              <p:nextCondLst>
                <p:cond evt="onClick" delay="0">
                  <p:tgtEl>
                    <p:spTgt spid="31"/>
                  </p:tgtEl>
                </p:cond>
              </p:nextCondLst>
            </p:seq>
            <p:seq concurrent="1" nextAc="seek">
              <p:cTn id="32" restart="whenNotActive" fill="hold" evtFilter="cancelBubble" nodeType="interactiveSeq">
                <p:stCondLst>
                  <p:cond evt="onClick" delay="0">
                    <p:tgtEl>
                      <p:spTgt spid="32"/>
                    </p:tgtEl>
                  </p:cond>
                </p:stCondLst>
                <p:endSync evt="end" delay="0">
                  <p:rtn val="all"/>
                </p:endSync>
                <p:childTnLst>
                  <p:par>
                    <p:cTn id="33" fill="hold">
                      <p:stCondLst>
                        <p:cond delay="0"/>
                      </p:stCondLst>
                      <p:childTnLst>
                        <p:par>
                          <p:cTn id="34" fill="hold">
                            <p:stCondLst>
                              <p:cond delay="0"/>
                            </p:stCondLst>
                            <p:childTnLst>
                              <p:par>
                                <p:cTn id="35" presetID="42" presetClass="path" presetSubtype="0" accel="50000" decel="50000" fill="hold" grpId="0" nodeType="clickEffect">
                                  <p:stCondLst>
                                    <p:cond delay="0"/>
                                  </p:stCondLst>
                                  <p:childTnLst>
                                    <p:animMotion origin="layout" path="M -1.66667E-6 -3.7037E-6 L 0.33334 -0.10926 " pathEditMode="relative" rAng="0" ptsTypes="AA">
                                      <p:cBhvr>
                                        <p:cTn id="36" dur="2000" fill="hold"/>
                                        <p:tgtEl>
                                          <p:spTgt spid="32"/>
                                        </p:tgtEl>
                                        <p:attrNameLst>
                                          <p:attrName>ppt_x</p:attrName>
                                          <p:attrName>ppt_y</p:attrName>
                                        </p:attrNameLst>
                                      </p:cBhvr>
                                      <p:rCtr x="16667" y="-5463"/>
                                    </p:animMotion>
                                  </p:childTnLst>
                                </p:cTn>
                              </p:par>
                            </p:childTnLst>
                          </p:cTn>
                        </p:par>
                      </p:childTnLst>
                    </p:cTn>
                  </p:par>
                </p:childTnLst>
              </p:cTn>
              <p:nextCondLst>
                <p:cond evt="onClick" delay="0">
                  <p:tgtEl>
                    <p:spTgt spid="32"/>
                  </p:tgtEl>
                </p:cond>
              </p:nextCondLst>
            </p:seq>
            <p:seq concurrent="1" nextAc="seek">
              <p:cTn id="37" restart="whenNotActive" fill="hold" evtFilter="cancelBubble" nodeType="interactiveSeq">
                <p:stCondLst>
                  <p:cond evt="onClick" delay="0">
                    <p:tgtEl>
                      <p:spTgt spid="33"/>
                    </p:tgtEl>
                  </p:cond>
                </p:stCondLst>
                <p:endSync evt="end" delay="0">
                  <p:rtn val="all"/>
                </p:endSync>
                <p:childTnLst>
                  <p:par>
                    <p:cTn id="38" fill="hold">
                      <p:stCondLst>
                        <p:cond delay="0"/>
                      </p:stCondLst>
                      <p:childTnLst>
                        <p:par>
                          <p:cTn id="39" fill="hold">
                            <p:stCondLst>
                              <p:cond delay="0"/>
                            </p:stCondLst>
                            <p:childTnLst>
                              <p:par>
                                <p:cTn id="40" presetID="42" presetClass="path" presetSubtype="0" accel="50000" decel="50000" fill="hold" grpId="0" nodeType="clickEffect">
                                  <p:stCondLst>
                                    <p:cond delay="0"/>
                                  </p:stCondLst>
                                  <p:childTnLst>
                                    <p:animMotion origin="layout" path="M -1.66667E-6 3.7037E-7 L 0.69193 -0.225 " pathEditMode="relative" rAng="0" ptsTypes="AA">
                                      <p:cBhvr>
                                        <p:cTn id="41" dur="2000" fill="hold"/>
                                        <p:tgtEl>
                                          <p:spTgt spid="33"/>
                                        </p:tgtEl>
                                        <p:attrNameLst>
                                          <p:attrName>ppt_x</p:attrName>
                                          <p:attrName>ppt_y</p:attrName>
                                        </p:attrNameLst>
                                      </p:cBhvr>
                                      <p:rCtr x="34596" y="-11250"/>
                                    </p:animMotion>
                                  </p:childTnLst>
                                </p:cTn>
                              </p:par>
                            </p:childTnLst>
                          </p:cTn>
                        </p:par>
                      </p:childTnLst>
                    </p:cTn>
                  </p:par>
                </p:childTnLst>
              </p:cTn>
              <p:nextCondLst>
                <p:cond evt="onClick" delay="0">
                  <p:tgtEl>
                    <p:spTgt spid="33"/>
                  </p:tgtEl>
                </p:cond>
              </p:nextCondLst>
            </p:seq>
            <p:seq concurrent="1" nextAc="seek">
              <p:cTn id="42" restart="whenNotActive" fill="hold" evtFilter="cancelBubble" nodeType="interactiveSeq">
                <p:stCondLst>
                  <p:cond evt="onClick" delay="0">
                    <p:tgtEl>
                      <p:spTgt spid="17"/>
                    </p:tgtEl>
                  </p:cond>
                </p:stCondLst>
                <p:endSync evt="end" delay="0">
                  <p:rtn val="all"/>
                </p:endSync>
                <p:childTnLst>
                  <p:par>
                    <p:cTn id="43" fill="hold">
                      <p:stCondLst>
                        <p:cond delay="0"/>
                      </p:stCondLst>
                      <p:childTnLst>
                        <p:par>
                          <p:cTn id="44" fill="hold">
                            <p:stCondLst>
                              <p:cond delay="0"/>
                            </p:stCondLst>
                            <p:childTnLst>
                              <p:par>
                                <p:cTn id="45" presetID="42" presetClass="path" presetSubtype="0" accel="50000" decel="50000" fill="hold" grpId="0" nodeType="clickEffect">
                                  <p:stCondLst>
                                    <p:cond delay="0"/>
                                  </p:stCondLst>
                                  <p:childTnLst>
                                    <p:animMotion origin="layout" path="M 0.0013 0.00047 L 0.64687 -0.325 " pathEditMode="relative" rAng="0" ptsTypes="AA">
                                      <p:cBhvr>
                                        <p:cTn id="46" dur="2000" fill="hold"/>
                                        <p:tgtEl>
                                          <p:spTgt spid="17"/>
                                        </p:tgtEl>
                                        <p:attrNameLst>
                                          <p:attrName>ppt_x</p:attrName>
                                          <p:attrName>ppt_y</p:attrName>
                                        </p:attrNameLst>
                                      </p:cBhvr>
                                      <p:rCtr x="32279" y="-16273"/>
                                    </p:animMotion>
                                  </p:childTnLst>
                                </p:cTn>
                              </p:par>
                            </p:childTnLst>
                          </p:cTn>
                        </p:par>
                      </p:childTnLst>
                    </p:cTn>
                  </p:par>
                </p:childTnLst>
              </p:cTn>
              <p:nextCondLst>
                <p:cond evt="onClick" delay="0">
                  <p:tgtEl>
                    <p:spTgt spid="17"/>
                  </p:tgtEl>
                </p:cond>
              </p:nextCondLst>
            </p:seq>
            <p:seq concurrent="1" nextAc="seek">
              <p:cTn id="47" restart="whenNotActive" fill="hold" evtFilter="cancelBubble" nodeType="interactiveSeq">
                <p:stCondLst>
                  <p:cond evt="onClick" delay="0">
                    <p:tgtEl>
                      <p:spTgt spid="18"/>
                    </p:tgtEl>
                  </p:cond>
                </p:stCondLst>
                <p:endSync evt="end" delay="0">
                  <p:rtn val="all"/>
                </p:endSync>
                <p:childTnLst>
                  <p:par>
                    <p:cTn id="48" fill="hold">
                      <p:stCondLst>
                        <p:cond delay="0"/>
                      </p:stCondLst>
                      <p:childTnLst>
                        <p:par>
                          <p:cTn id="49" fill="hold">
                            <p:stCondLst>
                              <p:cond delay="0"/>
                            </p:stCondLst>
                            <p:childTnLst>
                              <p:par>
                                <p:cTn id="50" presetID="42" presetClass="path" presetSubtype="0" accel="50000" decel="50000" fill="hold" grpId="0" nodeType="clickEffect">
                                  <p:stCondLst>
                                    <p:cond delay="0"/>
                                  </p:stCondLst>
                                  <p:childTnLst>
                                    <p:animMotion origin="layout" path="M -1.66667E-6 -4.07407E-6 L 0.32943 -0.22129 " pathEditMode="relative" rAng="0" ptsTypes="AA">
                                      <p:cBhvr>
                                        <p:cTn id="51" dur="2000" fill="hold"/>
                                        <p:tgtEl>
                                          <p:spTgt spid="18"/>
                                        </p:tgtEl>
                                        <p:attrNameLst>
                                          <p:attrName>ppt_x</p:attrName>
                                          <p:attrName>ppt_y</p:attrName>
                                        </p:attrNameLst>
                                      </p:cBhvr>
                                      <p:rCtr x="16471" y="-11065"/>
                                    </p:animMotion>
                                  </p:childTnLst>
                                </p:cTn>
                              </p:par>
                            </p:childTnLst>
                          </p:cTn>
                        </p:par>
                      </p:childTnLst>
                    </p:cTn>
                  </p:par>
                </p:childTnLst>
              </p:cTn>
              <p:nextCondLst>
                <p:cond evt="onClick" delay="0">
                  <p:tgtEl>
                    <p:spTgt spid="18"/>
                  </p:tgtEl>
                </p:cond>
              </p:nextCondLst>
            </p:seq>
            <p:seq concurrent="1" nextAc="seek">
              <p:cTn id="52" restart="whenNotActive" fill="hold" evtFilter="cancelBubble" nodeType="interactiveSeq">
                <p:stCondLst>
                  <p:cond evt="onClick" delay="0">
                    <p:tgtEl>
                      <p:spTgt spid="16"/>
                    </p:tgtEl>
                  </p:cond>
                </p:stCondLst>
                <p:endSync evt="end" delay="0">
                  <p:rtn val="all"/>
                </p:endSync>
                <p:childTnLst>
                  <p:par>
                    <p:cTn id="53" fill="hold">
                      <p:stCondLst>
                        <p:cond delay="0"/>
                      </p:stCondLst>
                      <p:childTnLst>
                        <p:par>
                          <p:cTn id="54" fill="hold">
                            <p:stCondLst>
                              <p:cond delay="0"/>
                            </p:stCondLst>
                            <p:childTnLst>
                              <p:par>
                                <p:cTn id="55" presetID="42" presetClass="path" presetSubtype="0" accel="50000" decel="50000" fill="hold" grpId="0" nodeType="clickEffect">
                                  <p:stCondLst>
                                    <p:cond delay="0"/>
                                  </p:stCondLst>
                                  <p:childTnLst>
                                    <p:animMotion origin="layout" path="M 0.0013 0.00046 L 0.46797 -0.22546 " pathEditMode="relative" rAng="0" ptsTypes="AA">
                                      <p:cBhvr>
                                        <p:cTn id="56" dur="2000" fill="hold"/>
                                        <p:tgtEl>
                                          <p:spTgt spid="16"/>
                                        </p:tgtEl>
                                        <p:attrNameLst>
                                          <p:attrName>ppt_x</p:attrName>
                                          <p:attrName>ppt_y</p:attrName>
                                        </p:attrNameLst>
                                      </p:cBhvr>
                                      <p:rCtr x="23333" y="-11296"/>
                                    </p:animMotion>
                                  </p:childTnLst>
                                </p:cTn>
                              </p:par>
                            </p:childTnLst>
                          </p:cTn>
                        </p:par>
                      </p:childTnLst>
                    </p:cTn>
                  </p:par>
                </p:childTnLst>
              </p:cTn>
              <p:nextCondLst>
                <p:cond evt="onClick" delay="0">
                  <p:tgtEl>
                    <p:spTgt spid="16"/>
                  </p:tgtEl>
                </p:cond>
              </p:nextCondLst>
            </p:seq>
            <p:seq concurrent="1" nextAc="seek">
              <p:cTn id="57" restart="whenNotActive" fill="hold" evtFilter="cancelBubble" nodeType="interactiveSeq">
                <p:stCondLst>
                  <p:cond evt="onClick" delay="0">
                    <p:tgtEl>
                      <p:spTgt spid="19"/>
                    </p:tgtEl>
                  </p:cond>
                </p:stCondLst>
                <p:endSync evt="end" delay="0">
                  <p:rtn val="all"/>
                </p:endSync>
                <p:childTnLst>
                  <p:par>
                    <p:cTn id="58" fill="hold">
                      <p:stCondLst>
                        <p:cond delay="0"/>
                      </p:stCondLst>
                      <p:childTnLst>
                        <p:par>
                          <p:cTn id="59" fill="hold">
                            <p:stCondLst>
                              <p:cond delay="0"/>
                            </p:stCondLst>
                            <p:childTnLst>
                              <p:par>
                                <p:cTn id="60" presetID="42" presetClass="path" presetSubtype="0" accel="50000" decel="50000" fill="hold" grpId="0" nodeType="clickEffect">
                                  <p:stCondLst>
                                    <p:cond delay="0"/>
                                  </p:stCondLst>
                                  <p:childTnLst>
                                    <p:animMotion origin="layout" path="M -1.66667E-6 -1.85185E-6 L 0.50912 -0.32407 " pathEditMode="relative" rAng="0" ptsTypes="AA">
                                      <p:cBhvr>
                                        <p:cTn id="61" dur="2000" fill="hold"/>
                                        <p:tgtEl>
                                          <p:spTgt spid="19"/>
                                        </p:tgtEl>
                                        <p:attrNameLst>
                                          <p:attrName>ppt_x</p:attrName>
                                          <p:attrName>ppt_y</p:attrName>
                                        </p:attrNameLst>
                                      </p:cBhvr>
                                      <p:rCtr x="25456" y="-16204"/>
                                    </p:animMotion>
                                  </p:childTnLst>
                                </p:cTn>
                              </p:par>
                            </p:childTnLst>
                          </p:cTn>
                        </p:par>
                      </p:childTnLst>
                    </p:cTn>
                  </p:par>
                </p:childTnLst>
              </p:cTn>
              <p:nextCondLst>
                <p:cond evt="onClick" delay="0">
                  <p:tgtEl>
                    <p:spTgt spid="19"/>
                  </p:tgtEl>
                </p:cond>
              </p:nextCondLst>
            </p:seq>
          </p:childTnLst>
        </p:cTn>
      </p:par>
    </p:tnLst>
    <p:bldLst>
      <p:bldP spid="26" grpId="0" animBg="1"/>
      <p:bldP spid="27" grpId="0" animBg="1"/>
      <p:bldP spid="28" grpId="0" animBg="1"/>
      <p:bldP spid="29" grpId="0" animBg="1"/>
      <p:bldP spid="30" grpId="0" animBg="1"/>
      <p:bldP spid="31" grpId="0" animBg="1"/>
      <p:bldP spid="32" grpId="0" animBg="1"/>
      <p:bldP spid="33" grpId="0" animBg="1"/>
      <p:bldP spid="17" grpId="0" animBg="1"/>
      <p:bldP spid="18" grpId="0" animBg="1"/>
      <p:bldP spid="16" grpId="0" animBg="1"/>
      <p:bldP spid="19"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Shape, background pattern&#10;&#10;Description automatically generated">
            <a:extLst>
              <a:ext uri="{FF2B5EF4-FFF2-40B4-BE49-F238E27FC236}">
                <a16:creationId xmlns:a16="http://schemas.microsoft.com/office/drawing/2014/main" id="{24D54B5C-885F-C120-9799-69F9251E3AB4}"/>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0" y="0"/>
            <a:ext cx="12192000" cy="6858001"/>
          </a:xfrm>
        </p:spPr>
      </p:pic>
      <p:sp>
        <p:nvSpPr>
          <p:cNvPr id="7" name="Title 1">
            <a:extLst>
              <a:ext uri="{FF2B5EF4-FFF2-40B4-BE49-F238E27FC236}">
                <a16:creationId xmlns:a16="http://schemas.microsoft.com/office/drawing/2014/main" id="{EBD17445-2CE7-D049-5829-AF7A94414BDF}"/>
              </a:ext>
            </a:extLst>
          </p:cNvPr>
          <p:cNvSpPr txBox="1">
            <a:spLocks/>
          </p:cNvSpPr>
          <p:nvPr/>
        </p:nvSpPr>
        <p:spPr>
          <a:xfrm>
            <a:off x="257175" y="1229751"/>
            <a:ext cx="11620500" cy="182904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A </a:t>
            </a:r>
            <a:r>
              <a:rPr lang="en-GB" sz="4000" i="1" u="sng" dirty="0">
                <a:solidFill>
                  <a:srgbClr val="FFFF00"/>
                </a:solidFill>
                <a:ea typeface="Andika"/>
                <a:cs typeface="Andika"/>
              </a:rPr>
              <a:t>pronoun</a:t>
            </a:r>
            <a:r>
              <a:rPr lang="en-GB" sz="4000" dirty="0">
                <a:solidFill>
                  <a:schemeClr val="bg1"/>
                </a:solidFill>
                <a:latin typeface="+mn-lt"/>
                <a:ea typeface="Andika"/>
                <a:cs typeface="Andika"/>
              </a:rPr>
              <a:t> is a word that </a:t>
            </a:r>
            <a:br>
              <a:rPr lang="en-GB" sz="4000" dirty="0">
                <a:solidFill>
                  <a:schemeClr val="bg1"/>
                </a:solidFill>
                <a:latin typeface="+mn-lt"/>
                <a:ea typeface="Andika"/>
                <a:cs typeface="Andika"/>
              </a:rPr>
            </a:br>
            <a:r>
              <a:rPr lang="en-GB" sz="4000" u="sng" dirty="0">
                <a:solidFill>
                  <a:srgbClr val="FFFF00"/>
                </a:solidFill>
                <a:latin typeface="+mn-lt"/>
                <a:ea typeface="Andika"/>
                <a:cs typeface="Andika"/>
              </a:rPr>
              <a:t>replaces a </a:t>
            </a:r>
            <a:r>
              <a:rPr lang="en-GB" sz="4000" b="1" u="sng" dirty="0">
                <a:solidFill>
                  <a:srgbClr val="FFFF00"/>
                </a:solidFill>
                <a:latin typeface="+mn-lt"/>
                <a:ea typeface="Andika"/>
                <a:cs typeface="Andika"/>
              </a:rPr>
              <a:t>noun</a:t>
            </a:r>
            <a:r>
              <a:rPr lang="en-GB" sz="4000" dirty="0">
                <a:solidFill>
                  <a:schemeClr val="bg1"/>
                </a:solidFill>
                <a:latin typeface="+mn-lt"/>
                <a:ea typeface="Andika"/>
                <a:cs typeface="Andika"/>
              </a:rPr>
              <a:t>.   </a:t>
            </a:r>
          </a:p>
        </p:txBody>
      </p:sp>
      <p:sp>
        <p:nvSpPr>
          <p:cNvPr id="11" name="Title 1">
            <a:extLst>
              <a:ext uri="{FF2B5EF4-FFF2-40B4-BE49-F238E27FC236}">
                <a16:creationId xmlns:a16="http://schemas.microsoft.com/office/drawing/2014/main" id="{62F0D386-BDEA-4A30-A25D-2410BCDBEC88}"/>
              </a:ext>
            </a:extLst>
          </p:cNvPr>
          <p:cNvSpPr txBox="1">
            <a:spLocks/>
          </p:cNvSpPr>
          <p:nvPr/>
        </p:nvSpPr>
        <p:spPr>
          <a:xfrm>
            <a:off x="285750" y="3266214"/>
            <a:ext cx="11620500" cy="182904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A </a:t>
            </a:r>
            <a:r>
              <a:rPr lang="en-GB" sz="4000" i="1" u="sng" dirty="0">
                <a:solidFill>
                  <a:srgbClr val="FFFF00"/>
                </a:solidFill>
                <a:ea typeface="Andika"/>
                <a:cs typeface="Andika"/>
              </a:rPr>
              <a:t>determiner</a:t>
            </a:r>
            <a:r>
              <a:rPr lang="en-GB" sz="4000" dirty="0">
                <a:solidFill>
                  <a:schemeClr val="bg1"/>
                </a:solidFill>
                <a:latin typeface="+mn-lt"/>
                <a:ea typeface="Andika"/>
                <a:cs typeface="Andika"/>
              </a:rPr>
              <a:t> is a word that </a:t>
            </a:r>
            <a:br>
              <a:rPr lang="en-GB" sz="4000" dirty="0">
                <a:solidFill>
                  <a:schemeClr val="bg1"/>
                </a:solidFill>
                <a:latin typeface="+mn-lt"/>
                <a:ea typeface="Andika"/>
                <a:cs typeface="Andika"/>
              </a:rPr>
            </a:br>
            <a:r>
              <a:rPr lang="en-GB" sz="4000" u="sng" dirty="0">
                <a:solidFill>
                  <a:srgbClr val="FFFF00"/>
                </a:solidFill>
                <a:latin typeface="+mn-lt"/>
                <a:ea typeface="Andika"/>
                <a:cs typeface="Andika"/>
              </a:rPr>
              <a:t>specifies a </a:t>
            </a:r>
            <a:r>
              <a:rPr lang="en-GB" sz="4000" b="1" u="sng" dirty="0">
                <a:solidFill>
                  <a:srgbClr val="FFFF00"/>
                </a:solidFill>
                <a:latin typeface="+mn-lt"/>
                <a:ea typeface="Andika"/>
                <a:cs typeface="Andika"/>
              </a:rPr>
              <a:t>noun</a:t>
            </a:r>
            <a:r>
              <a:rPr lang="en-GB" sz="4000" dirty="0">
                <a:solidFill>
                  <a:schemeClr val="bg1"/>
                </a:solidFill>
                <a:latin typeface="+mn-lt"/>
                <a:ea typeface="Andika"/>
                <a:cs typeface="Andika"/>
              </a:rPr>
              <a:t>.   </a:t>
            </a:r>
          </a:p>
        </p:txBody>
      </p:sp>
    </p:spTree>
    <p:extLst>
      <p:ext uri="{BB962C8B-B14F-4D97-AF65-F5344CB8AC3E}">
        <p14:creationId xmlns:p14="http://schemas.microsoft.com/office/powerpoint/2010/main" val="23219033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D791C7-DA58-21FC-432F-A39899789384}"/>
            </a:ext>
          </a:extLst>
        </p:cNvPr>
        <p:cNvGrpSpPr/>
        <p:nvPr/>
      </p:nvGrpSpPr>
      <p:grpSpPr>
        <a:xfrm>
          <a:off x="0" y="0"/>
          <a:ext cx="0" cy="0"/>
          <a:chOff x="0" y="0"/>
          <a:chExt cx="0" cy="0"/>
        </a:xfrm>
      </p:grpSpPr>
      <p:pic>
        <p:nvPicPr>
          <p:cNvPr id="5" name="Content Placeholder 4" descr="Shape, background pattern&#10;&#10;Description automatically generated">
            <a:extLst>
              <a:ext uri="{FF2B5EF4-FFF2-40B4-BE49-F238E27FC236}">
                <a16:creationId xmlns:a16="http://schemas.microsoft.com/office/drawing/2014/main" id="{EFFCD087-95E0-9BCA-D4C4-113DADC1DD08}"/>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0" y="0"/>
            <a:ext cx="12192000" cy="6858001"/>
          </a:xfrm>
        </p:spPr>
      </p:pic>
      <p:sp>
        <p:nvSpPr>
          <p:cNvPr id="7" name="Title 1">
            <a:extLst>
              <a:ext uri="{FF2B5EF4-FFF2-40B4-BE49-F238E27FC236}">
                <a16:creationId xmlns:a16="http://schemas.microsoft.com/office/drawing/2014/main" id="{3235D5C6-EBCA-49EC-F5CF-011C1087C5B1}"/>
              </a:ext>
            </a:extLst>
          </p:cNvPr>
          <p:cNvSpPr txBox="1">
            <a:spLocks/>
          </p:cNvSpPr>
          <p:nvPr/>
        </p:nvSpPr>
        <p:spPr>
          <a:xfrm>
            <a:off x="257174" y="287391"/>
            <a:ext cx="11620500" cy="646674"/>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A </a:t>
            </a:r>
            <a:r>
              <a:rPr lang="en-GB" sz="3600" dirty="0">
                <a:solidFill>
                  <a:schemeClr val="bg1"/>
                </a:solidFill>
                <a:ea typeface="Andika"/>
                <a:cs typeface="Andika"/>
              </a:rPr>
              <a:t>pronoun</a:t>
            </a:r>
            <a:r>
              <a:rPr lang="en-GB" sz="3600" dirty="0">
                <a:solidFill>
                  <a:schemeClr val="bg1"/>
                </a:solidFill>
                <a:latin typeface="+mn-lt"/>
                <a:ea typeface="Andika"/>
                <a:cs typeface="Andika"/>
              </a:rPr>
              <a:t> </a:t>
            </a:r>
            <a:r>
              <a:rPr lang="en-GB" sz="3600" u="sng" dirty="0">
                <a:solidFill>
                  <a:schemeClr val="bg1"/>
                </a:solidFill>
                <a:latin typeface="+mn-lt"/>
                <a:ea typeface="Andika"/>
                <a:cs typeface="Andika"/>
              </a:rPr>
              <a:t>replaces</a:t>
            </a:r>
            <a:r>
              <a:rPr lang="en-GB" sz="3600" dirty="0">
                <a:solidFill>
                  <a:schemeClr val="bg1"/>
                </a:solidFill>
                <a:latin typeface="+mn-lt"/>
                <a:ea typeface="Andika"/>
                <a:cs typeface="Andika"/>
              </a:rPr>
              <a:t> a </a:t>
            </a:r>
            <a:r>
              <a:rPr lang="en-GB" sz="3600" b="1" dirty="0">
                <a:solidFill>
                  <a:schemeClr val="bg1"/>
                </a:solidFill>
                <a:latin typeface="+mn-lt"/>
                <a:ea typeface="Andika"/>
                <a:cs typeface="Andika"/>
              </a:rPr>
              <a:t>noun</a:t>
            </a:r>
            <a:r>
              <a:rPr lang="en-GB" sz="3600" dirty="0">
                <a:solidFill>
                  <a:schemeClr val="bg1"/>
                </a:solidFill>
                <a:latin typeface="+mn-lt"/>
                <a:ea typeface="Andika"/>
                <a:cs typeface="Andika"/>
              </a:rPr>
              <a:t>.   </a:t>
            </a:r>
          </a:p>
        </p:txBody>
      </p:sp>
      <p:sp>
        <p:nvSpPr>
          <p:cNvPr id="11" name="Title 1">
            <a:extLst>
              <a:ext uri="{FF2B5EF4-FFF2-40B4-BE49-F238E27FC236}">
                <a16:creationId xmlns:a16="http://schemas.microsoft.com/office/drawing/2014/main" id="{50AD5851-9035-0949-7AC3-D4E9D0A42C3B}"/>
              </a:ext>
            </a:extLst>
          </p:cNvPr>
          <p:cNvSpPr txBox="1">
            <a:spLocks/>
          </p:cNvSpPr>
          <p:nvPr/>
        </p:nvSpPr>
        <p:spPr>
          <a:xfrm>
            <a:off x="257174" y="1152464"/>
            <a:ext cx="11620500" cy="819211"/>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A </a:t>
            </a:r>
            <a:r>
              <a:rPr lang="en-GB" sz="3600" dirty="0">
                <a:solidFill>
                  <a:schemeClr val="bg1"/>
                </a:solidFill>
                <a:ea typeface="Andika"/>
                <a:cs typeface="Andika"/>
              </a:rPr>
              <a:t>determiner </a:t>
            </a:r>
            <a:r>
              <a:rPr lang="en-GB" sz="3600" u="sng" dirty="0">
                <a:solidFill>
                  <a:schemeClr val="bg1"/>
                </a:solidFill>
                <a:latin typeface="+mn-lt"/>
                <a:ea typeface="Andika"/>
                <a:cs typeface="Andika"/>
              </a:rPr>
              <a:t>specifies</a:t>
            </a:r>
            <a:r>
              <a:rPr lang="en-GB" sz="3600" dirty="0">
                <a:solidFill>
                  <a:schemeClr val="bg1"/>
                </a:solidFill>
                <a:latin typeface="+mn-lt"/>
                <a:ea typeface="Andika"/>
                <a:cs typeface="Andika"/>
              </a:rPr>
              <a:t> a </a:t>
            </a:r>
            <a:r>
              <a:rPr lang="en-GB" sz="3600" b="1" dirty="0">
                <a:solidFill>
                  <a:schemeClr val="bg1"/>
                </a:solidFill>
                <a:latin typeface="+mn-lt"/>
                <a:ea typeface="Andika"/>
                <a:cs typeface="Andika"/>
              </a:rPr>
              <a:t>noun</a:t>
            </a:r>
            <a:r>
              <a:rPr lang="en-GB" sz="3600" dirty="0">
                <a:solidFill>
                  <a:schemeClr val="bg1"/>
                </a:solidFill>
                <a:latin typeface="+mn-lt"/>
                <a:ea typeface="Andika"/>
                <a:cs typeface="Andika"/>
              </a:rPr>
              <a:t>.   </a:t>
            </a:r>
          </a:p>
        </p:txBody>
      </p:sp>
      <p:sp>
        <p:nvSpPr>
          <p:cNvPr id="2" name="Title 1">
            <a:extLst>
              <a:ext uri="{FF2B5EF4-FFF2-40B4-BE49-F238E27FC236}">
                <a16:creationId xmlns:a16="http://schemas.microsoft.com/office/drawing/2014/main" id="{2A755D5E-7DC6-C9AA-26CC-5C367E1E9953}"/>
              </a:ext>
            </a:extLst>
          </p:cNvPr>
          <p:cNvSpPr txBox="1">
            <a:spLocks/>
          </p:cNvSpPr>
          <p:nvPr/>
        </p:nvSpPr>
        <p:spPr>
          <a:xfrm>
            <a:off x="257174" y="2190074"/>
            <a:ext cx="11620500" cy="123892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mn-lt"/>
                <a:ea typeface="Andika"/>
                <a:cs typeface="Andika"/>
              </a:rPr>
              <a:t>Sometimes a word can be a pronoun in one sentence and </a:t>
            </a:r>
            <a:br>
              <a:rPr lang="en-GB" sz="3200" dirty="0">
                <a:solidFill>
                  <a:schemeClr val="bg1"/>
                </a:solidFill>
                <a:latin typeface="+mn-lt"/>
                <a:ea typeface="Andika"/>
                <a:cs typeface="Andika"/>
              </a:rPr>
            </a:br>
            <a:r>
              <a:rPr lang="en-GB" sz="3200" dirty="0">
                <a:solidFill>
                  <a:schemeClr val="bg1"/>
                </a:solidFill>
                <a:latin typeface="+mn-lt"/>
                <a:ea typeface="Andika"/>
                <a:cs typeface="Andika"/>
              </a:rPr>
              <a:t>a determiner in the next sentence. </a:t>
            </a:r>
          </a:p>
        </p:txBody>
      </p:sp>
      <p:sp>
        <p:nvSpPr>
          <p:cNvPr id="6" name="Title 1">
            <a:extLst>
              <a:ext uri="{FF2B5EF4-FFF2-40B4-BE49-F238E27FC236}">
                <a16:creationId xmlns:a16="http://schemas.microsoft.com/office/drawing/2014/main" id="{89EF765F-6243-DE76-C9A0-7B03075EB089}"/>
              </a:ext>
            </a:extLst>
          </p:cNvPr>
          <p:cNvSpPr txBox="1">
            <a:spLocks/>
          </p:cNvSpPr>
          <p:nvPr/>
        </p:nvSpPr>
        <p:spPr>
          <a:xfrm>
            <a:off x="707118" y="4664693"/>
            <a:ext cx="210865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800" dirty="0">
                <a:solidFill>
                  <a:schemeClr val="bg1"/>
                </a:solidFill>
                <a:latin typeface="+mn-lt"/>
                <a:ea typeface="Andika"/>
                <a:cs typeface="Andika"/>
              </a:rPr>
              <a:t>All</a:t>
            </a:r>
          </a:p>
        </p:txBody>
      </p:sp>
      <p:sp>
        <p:nvSpPr>
          <p:cNvPr id="8" name="Title 1">
            <a:extLst>
              <a:ext uri="{FF2B5EF4-FFF2-40B4-BE49-F238E27FC236}">
                <a16:creationId xmlns:a16="http://schemas.microsoft.com/office/drawing/2014/main" id="{6647AF77-87EF-F009-FB80-7731E353C860}"/>
              </a:ext>
            </a:extLst>
          </p:cNvPr>
          <p:cNvSpPr txBox="1">
            <a:spLocks/>
          </p:cNvSpPr>
          <p:nvPr/>
        </p:nvSpPr>
        <p:spPr>
          <a:xfrm>
            <a:off x="3072947" y="4664693"/>
            <a:ext cx="4068000" cy="629112"/>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800" dirty="0">
                <a:solidFill>
                  <a:schemeClr val="bg1"/>
                </a:solidFill>
                <a:latin typeface="+mn-lt"/>
                <a:ea typeface="Andika"/>
                <a:cs typeface="Andika"/>
              </a:rPr>
              <a:t>All passed.</a:t>
            </a:r>
          </a:p>
        </p:txBody>
      </p:sp>
      <p:sp>
        <p:nvSpPr>
          <p:cNvPr id="9" name="Title 1">
            <a:extLst>
              <a:ext uri="{FF2B5EF4-FFF2-40B4-BE49-F238E27FC236}">
                <a16:creationId xmlns:a16="http://schemas.microsoft.com/office/drawing/2014/main" id="{AE02ABD4-1493-B14E-14C3-088531CBE4E8}"/>
              </a:ext>
            </a:extLst>
          </p:cNvPr>
          <p:cNvSpPr txBox="1">
            <a:spLocks/>
          </p:cNvSpPr>
          <p:nvPr/>
        </p:nvSpPr>
        <p:spPr>
          <a:xfrm>
            <a:off x="7485563" y="4664693"/>
            <a:ext cx="4068000"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800" dirty="0">
                <a:solidFill>
                  <a:schemeClr val="bg1"/>
                </a:solidFill>
                <a:latin typeface="+mn-lt"/>
                <a:ea typeface="Andika"/>
                <a:cs typeface="Andika"/>
              </a:rPr>
              <a:t>All students passed.</a:t>
            </a:r>
          </a:p>
        </p:txBody>
      </p:sp>
      <p:sp>
        <p:nvSpPr>
          <p:cNvPr id="10" name="Title 1">
            <a:extLst>
              <a:ext uri="{FF2B5EF4-FFF2-40B4-BE49-F238E27FC236}">
                <a16:creationId xmlns:a16="http://schemas.microsoft.com/office/drawing/2014/main" id="{F98ADDEF-1CB7-3919-DCDE-7986D56B7686}"/>
              </a:ext>
            </a:extLst>
          </p:cNvPr>
          <p:cNvSpPr txBox="1">
            <a:spLocks/>
          </p:cNvSpPr>
          <p:nvPr/>
        </p:nvSpPr>
        <p:spPr>
          <a:xfrm>
            <a:off x="707117" y="3840730"/>
            <a:ext cx="210865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dirty="0">
                <a:solidFill>
                  <a:schemeClr val="bg1"/>
                </a:solidFill>
                <a:latin typeface="+mn-lt"/>
                <a:ea typeface="Andika"/>
                <a:cs typeface="Andika"/>
              </a:rPr>
              <a:t>Word</a:t>
            </a:r>
          </a:p>
        </p:txBody>
      </p:sp>
      <p:sp>
        <p:nvSpPr>
          <p:cNvPr id="12" name="Title 1">
            <a:extLst>
              <a:ext uri="{FF2B5EF4-FFF2-40B4-BE49-F238E27FC236}">
                <a16:creationId xmlns:a16="http://schemas.microsoft.com/office/drawing/2014/main" id="{BE00A734-A91D-2E0F-C4A1-177AFFD464AD}"/>
              </a:ext>
            </a:extLst>
          </p:cNvPr>
          <p:cNvSpPr txBox="1">
            <a:spLocks/>
          </p:cNvSpPr>
          <p:nvPr/>
        </p:nvSpPr>
        <p:spPr>
          <a:xfrm>
            <a:off x="3072946" y="3840730"/>
            <a:ext cx="4068000" cy="629112"/>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dirty="0">
                <a:solidFill>
                  <a:schemeClr val="bg1"/>
                </a:solidFill>
                <a:latin typeface="+mn-lt"/>
                <a:ea typeface="Andika"/>
                <a:cs typeface="Andika"/>
              </a:rPr>
              <a:t>As a pronoun</a:t>
            </a:r>
          </a:p>
        </p:txBody>
      </p:sp>
      <p:sp>
        <p:nvSpPr>
          <p:cNvPr id="13" name="Title 1">
            <a:extLst>
              <a:ext uri="{FF2B5EF4-FFF2-40B4-BE49-F238E27FC236}">
                <a16:creationId xmlns:a16="http://schemas.microsoft.com/office/drawing/2014/main" id="{C443F0B1-6240-D3EE-01D7-A7B4CC12E552}"/>
              </a:ext>
            </a:extLst>
          </p:cNvPr>
          <p:cNvSpPr txBox="1">
            <a:spLocks/>
          </p:cNvSpPr>
          <p:nvPr/>
        </p:nvSpPr>
        <p:spPr>
          <a:xfrm>
            <a:off x="7485562" y="3840730"/>
            <a:ext cx="4068000"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dirty="0">
                <a:solidFill>
                  <a:schemeClr val="bg1"/>
                </a:solidFill>
                <a:latin typeface="+mn-lt"/>
                <a:ea typeface="Andika"/>
                <a:cs typeface="Andika"/>
              </a:rPr>
              <a:t>As a determiner</a:t>
            </a:r>
          </a:p>
        </p:txBody>
      </p:sp>
      <p:sp>
        <p:nvSpPr>
          <p:cNvPr id="14" name="Title 1">
            <a:extLst>
              <a:ext uri="{FF2B5EF4-FFF2-40B4-BE49-F238E27FC236}">
                <a16:creationId xmlns:a16="http://schemas.microsoft.com/office/drawing/2014/main" id="{C2CECBCD-56EF-E53C-1597-6BF1F0E8B9ED}"/>
              </a:ext>
            </a:extLst>
          </p:cNvPr>
          <p:cNvSpPr txBox="1">
            <a:spLocks/>
          </p:cNvSpPr>
          <p:nvPr/>
        </p:nvSpPr>
        <p:spPr>
          <a:xfrm>
            <a:off x="285750" y="5705536"/>
            <a:ext cx="11620500" cy="819211"/>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Can you explain the difference to a partner?</a:t>
            </a:r>
          </a:p>
        </p:txBody>
      </p:sp>
    </p:spTree>
    <p:extLst>
      <p:ext uri="{BB962C8B-B14F-4D97-AF65-F5344CB8AC3E}">
        <p14:creationId xmlns:p14="http://schemas.microsoft.com/office/powerpoint/2010/main" val="4989944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8" grpId="0" animBg="1"/>
      <p:bldP spid="9" grpId="0" animBg="1"/>
      <p:bldP spid="10" grpId="0" animBg="1"/>
      <p:bldP spid="12" grpId="0" animBg="1"/>
      <p:bldP spid="13" grpId="0" animBg="1"/>
      <p:bldP spid="14"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543BC9-7E2E-9E60-F5EB-D995D0E578A1}"/>
            </a:ext>
          </a:extLst>
        </p:cNvPr>
        <p:cNvGrpSpPr/>
        <p:nvPr/>
      </p:nvGrpSpPr>
      <p:grpSpPr>
        <a:xfrm>
          <a:off x="0" y="0"/>
          <a:ext cx="0" cy="0"/>
          <a:chOff x="0" y="0"/>
          <a:chExt cx="0" cy="0"/>
        </a:xfrm>
      </p:grpSpPr>
      <p:pic>
        <p:nvPicPr>
          <p:cNvPr id="17" name="Picture 16" descr="Background pattern&#10;&#10;Description automatically generated">
            <a:extLst>
              <a:ext uri="{FF2B5EF4-FFF2-40B4-BE49-F238E27FC236}">
                <a16:creationId xmlns:a16="http://schemas.microsoft.com/office/drawing/2014/main" id="{F13DBA88-9BAF-0284-1D77-80506AF489D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7" name="Title 1">
            <a:extLst>
              <a:ext uri="{FF2B5EF4-FFF2-40B4-BE49-F238E27FC236}">
                <a16:creationId xmlns:a16="http://schemas.microsoft.com/office/drawing/2014/main" id="{9568A318-DCB8-AF17-B803-915D57A0A7E0}"/>
              </a:ext>
            </a:extLst>
          </p:cNvPr>
          <p:cNvSpPr txBox="1">
            <a:spLocks/>
          </p:cNvSpPr>
          <p:nvPr/>
        </p:nvSpPr>
        <p:spPr>
          <a:xfrm>
            <a:off x="493629" y="388907"/>
            <a:ext cx="11298306" cy="717148"/>
          </a:xfrm>
          <a:prstGeom prst="roundRect">
            <a:avLst>
              <a:gd name="adj" fmla="val 11531"/>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Complete the table:</a:t>
            </a:r>
          </a:p>
        </p:txBody>
      </p:sp>
      <p:sp>
        <p:nvSpPr>
          <p:cNvPr id="2" name="Title 1">
            <a:extLst>
              <a:ext uri="{FF2B5EF4-FFF2-40B4-BE49-F238E27FC236}">
                <a16:creationId xmlns:a16="http://schemas.microsoft.com/office/drawing/2014/main" id="{B72DACA3-7741-494E-CD52-5E11744A70A4}"/>
              </a:ext>
            </a:extLst>
          </p:cNvPr>
          <p:cNvSpPr txBox="1">
            <a:spLocks/>
          </p:cNvSpPr>
          <p:nvPr/>
        </p:nvSpPr>
        <p:spPr>
          <a:xfrm>
            <a:off x="502730" y="2113882"/>
            <a:ext cx="1776013"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Some</a:t>
            </a:r>
          </a:p>
        </p:txBody>
      </p:sp>
      <p:sp>
        <p:nvSpPr>
          <p:cNvPr id="3" name="Title 1">
            <a:extLst>
              <a:ext uri="{FF2B5EF4-FFF2-40B4-BE49-F238E27FC236}">
                <a16:creationId xmlns:a16="http://schemas.microsoft.com/office/drawing/2014/main" id="{BDF14D6D-535A-8F48-C56B-5881BF7792CA}"/>
              </a:ext>
            </a:extLst>
          </p:cNvPr>
          <p:cNvSpPr txBox="1">
            <a:spLocks/>
          </p:cNvSpPr>
          <p:nvPr/>
        </p:nvSpPr>
        <p:spPr>
          <a:xfrm>
            <a:off x="502730" y="3622454"/>
            <a:ext cx="1776013"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Few</a:t>
            </a:r>
          </a:p>
        </p:txBody>
      </p:sp>
      <p:sp>
        <p:nvSpPr>
          <p:cNvPr id="4" name="Title 1">
            <a:extLst>
              <a:ext uri="{FF2B5EF4-FFF2-40B4-BE49-F238E27FC236}">
                <a16:creationId xmlns:a16="http://schemas.microsoft.com/office/drawing/2014/main" id="{E43D51C9-DCD9-DE72-11A8-4C42B3924FB7}"/>
              </a:ext>
            </a:extLst>
          </p:cNvPr>
          <p:cNvSpPr txBox="1">
            <a:spLocks/>
          </p:cNvSpPr>
          <p:nvPr/>
        </p:nvSpPr>
        <p:spPr>
          <a:xfrm>
            <a:off x="493630" y="4376740"/>
            <a:ext cx="1776013"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Both</a:t>
            </a:r>
          </a:p>
        </p:txBody>
      </p:sp>
      <p:sp>
        <p:nvSpPr>
          <p:cNvPr id="8" name="Title 1">
            <a:extLst>
              <a:ext uri="{FF2B5EF4-FFF2-40B4-BE49-F238E27FC236}">
                <a16:creationId xmlns:a16="http://schemas.microsoft.com/office/drawing/2014/main" id="{EB475040-C730-0D74-1BA4-5327BCD513FA}"/>
              </a:ext>
            </a:extLst>
          </p:cNvPr>
          <p:cNvSpPr txBox="1">
            <a:spLocks/>
          </p:cNvSpPr>
          <p:nvPr/>
        </p:nvSpPr>
        <p:spPr>
          <a:xfrm>
            <a:off x="502730" y="2868168"/>
            <a:ext cx="1776013"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Any</a:t>
            </a:r>
          </a:p>
        </p:txBody>
      </p:sp>
      <p:sp>
        <p:nvSpPr>
          <p:cNvPr id="9" name="Title 1">
            <a:extLst>
              <a:ext uri="{FF2B5EF4-FFF2-40B4-BE49-F238E27FC236}">
                <a16:creationId xmlns:a16="http://schemas.microsoft.com/office/drawing/2014/main" id="{986E61B6-0207-F0C7-46B9-51463BB466E3}"/>
              </a:ext>
            </a:extLst>
          </p:cNvPr>
          <p:cNvSpPr txBox="1">
            <a:spLocks/>
          </p:cNvSpPr>
          <p:nvPr/>
        </p:nvSpPr>
        <p:spPr>
          <a:xfrm>
            <a:off x="493629" y="5131026"/>
            <a:ext cx="1776013"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Which</a:t>
            </a:r>
          </a:p>
        </p:txBody>
      </p:sp>
      <p:sp>
        <p:nvSpPr>
          <p:cNvPr id="10" name="Title 1">
            <a:extLst>
              <a:ext uri="{FF2B5EF4-FFF2-40B4-BE49-F238E27FC236}">
                <a16:creationId xmlns:a16="http://schemas.microsoft.com/office/drawing/2014/main" id="{8AAD6563-1897-F04C-167A-149321839C4C}"/>
              </a:ext>
            </a:extLst>
          </p:cNvPr>
          <p:cNvSpPr txBox="1">
            <a:spLocks/>
          </p:cNvSpPr>
          <p:nvPr/>
        </p:nvSpPr>
        <p:spPr>
          <a:xfrm>
            <a:off x="2496457" y="2113882"/>
            <a:ext cx="4441373" cy="629112"/>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Some arrived early.	</a:t>
            </a:r>
          </a:p>
        </p:txBody>
      </p:sp>
      <p:sp>
        <p:nvSpPr>
          <p:cNvPr id="11" name="Title 1">
            <a:extLst>
              <a:ext uri="{FF2B5EF4-FFF2-40B4-BE49-F238E27FC236}">
                <a16:creationId xmlns:a16="http://schemas.microsoft.com/office/drawing/2014/main" id="{46EB447E-46F1-A160-9D85-8965EDBDCE4D}"/>
              </a:ext>
            </a:extLst>
          </p:cNvPr>
          <p:cNvSpPr txBox="1">
            <a:spLocks/>
          </p:cNvSpPr>
          <p:nvPr/>
        </p:nvSpPr>
        <p:spPr>
          <a:xfrm>
            <a:off x="2496455" y="4395409"/>
            <a:ext cx="4441373" cy="629112"/>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Both played well.</a:t>
            </a:r>
          </a:p>
        </p:txBody>
      </p:sp>
      <p:sp>
        <p:nvSpPr>
          <p:cNvPr id="12" name="Title 1">
            <a:extLst>
              <a:ext uri="{FF2B5EF4-FFF2-40B4-BE49-F238E27FC236}">
                <a16:creationId xmlns:a16="http://schemas.microsoft.com/office/drawing/2014/main" id="{0A1C383D-6C60-AF57-2C34-A80929D1813D}"/>
              </a:ext>
            </a:extLst>
          </p:cNvPr>
          <p:cNvSpPr txBox="1">
            <a:spLocks/>
          </p:cNvSpPr>
          <p:nvPr/>
        </p:nvSpPr>
        <p:spPr>
          <a:xfrm>
            <a:off x="2496454" y="5155918"/>
            <a:ext cx="4441373" cy="629112"/>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Which do you want?</a:t>
            </a:r>
          </a:p>
        </p:txBody>
      </p:sp>
      <p:sp>
        <p:nvSpPr>
          <p:cNvPr id="13" name="Title 1">
            <a:extLst>
              <a:ext uri="{FF2B5EF4-FFF2-40B4-BE49-F238E27FC236}">
                <a16:creationId xmlns:a16="http://schemas.microsoft.com/office/drawing/2014/main" id="{814713AD-DABF-9799-A4F3-6CD8190A614F}"/>
              </a:ext>
            </a:extLst>
          </p:cNvPr>
          <p:cNvSpPr txBox="1">
            <a:spLocks/>
          </p:cNvSpPr>
          <p:nvPr/>
        </p:nvSpPr>
        <p:spPr>
          <a:xfrm>
            <a:off x="2496453" y="5916426"/>
            <a:ext cx="4441373" cy="629112"/>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Whose is this?</a:t>
            </a:r>
          </a:p>
        </p:txBody>
      </p:sp>
      <p:sp>
        <p:nvSpPr>
          <p:cNvPr id="14" name="Title 1">
            <a:extLst>
              <a:ext uri="{FF2B5EF4-FFF2-40B4-BE49-F238E27FC236}">
                <a16:creationId xmlns:a16="http://schemas.microsoft.com/office/drawing/2014/main" id="{80116188-DE41-DD94-28FE-5635560288A5}"/>
              </a:ext>
            </a:extLst>
          </p:cNvPr>
          <p:cNvSpPr txBox="1">
            <a:spLocks/>
          </p:cNvSpPr>
          <p:nvPr/>
        </p:nvSpPr>
        <p:spPr>
          <a:xfrm>
            <a:off x="2496457" y="2874391"/>
            <a:ext cx="4441373" cy="629112"/>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Did you find any?</a:t>
            </a:r>
          </a:p>
        </p:txBody>
      </p:sp>
      <p:sp>
        <p:nvSpPr>
          <p:cNvPr id="16" name="Title 1">
            <a:extLst>
              <a:ext uri="{FF2B5EF4-FFF2-40B4-BE49-F238E27FC236}">
                <a16:creationId xmlns:a16="http://schemas.microsoft.com/office/drawing/2014/main" id="{AC5C004B-4133-79F3-40AE-E8BDABB8BD27}"/>
              </a:ext>
            </a:extLst>
          </p:cNvPr>
          <p:cNvSpPr txBox="1">
            <a:spLocks/>
          </p:cNvSpPr>
          <p:nvPr/>
        </p:nvSpPr>
        <p:spPr>
          <a:xfrm>
            <a:off x="502729" y="5885310"/>
            <a:ext cx="1776013"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Whose</a:t>
            </a:r>
          </a:p>
        </p:txBody>
      </p:sp>
      <p:sp>
        <p:nvSpPr>
          <p:cNvPr id="18" name="Title 1">
            <a:extLst>
              <a:ext uri="{FF2B5EF4-FFF2-40B4-BE49-F238E27FC236}">
                <a16:creationId xmlns:a16="http://schemas.microsoft.com/office/drawing/2014/main" id="{B93BAE0D-3710-AFAD-CD1D-091C41DA88EF}"/>
              </a:ext>
            </a:extLst>
          </p:cNvPr>
          <p:cNvSpPr txBox="1">
            <a:spLocks/>
          </p:cNvSpPr>
          <p:nvPr/>
        </p:nvSpPr>
        <p:spPr>
          <a:xfrm>
            <a:off x="2496456" y="3634900"/>
            <a:ext cx="4441373" cy="629112"/>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Few know this.</a:t>
            </a:r>
          </a:p>
        </p:txBody>
      </p:sp>
      <p:sp>
        <p:nvSpPr>
          <p:cNvPr id="23" name="Title 1">
            <a:extLst>
              <a:ext uri="{FF2B5EF4-FFF2-40B4-BE49-F238E27FC236}">
                <a16:creationId xmlns:a16="http://schemas.microsoft.com/office/drawing/2014/main" id="{F81CE0A5-7C56-E9A3-F49E-9513DEEC25E9}"/>
              </a:ext>
            </a:extLst>
          </p:cNvPr>
          <p:cNvSpPr txBox="1">
            <a:spLocks/>
          </p:cNvSpPr>
          <p:nvPr/>
        </p:nvSpPr>
        <p:spPr>
          <a:xfrm>
            <a:off x="7228115" y="2113882"/>
            <a:ext cx="4563820"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Some people arrived early.	</a:t>
            </a:r>
          </a:p>
        </p:txBody>
      </p:sp>
      <p:sp>
        <p:nvSpPr>
          <p:cNvPr id="27" name="Title 1">
            <a:extLst>
              <a:ext uri="{FF2B5EF4-FFF2-40B4-BE49-F238E27FC236}">
                <a16:creationId xmlns:a16="http://schemas.microsoft.com/office/drawing/2014/main" id="{B6291920-575E-13C8-778E-AC5F6F7B787A}"/>
              </a:ext>
            </a:extLst>
          </p:cNvPr>
          <p:cNvSpPr txBox="1">
            <a:spLocks/>
          </p:cNvSpPr>
          <p:nvPr/>
        </p:nvSpPr>
        <p:spPr>
          <a:xfrm>
            <a:off x="7228113" y="4395409"/>
            <a:ext cx="4563820"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Both teams played well.</a:t>
            </a:r>
          </a:p>
        </p:txBody>
      </p:sp>
      <p:sp>
        <p:nvSpPr>
          <p:cNvPr id="28" name="Title 1">
            <a:extLst>
              <a:ext uri="{FF2B5EF4-FFF2-40B4-BE49-F238E27FC236}">
                <a16:creationId xmlns:a16="http://schemas.microsoft.com/office/drawing/2014/main" id="{8B798409-019F-7A40-4CF0-37BDFE641A13}"/>
              </a:ext>
            </a:extLst>
          </p:cNvPr>
          <p:cNvSpPr txBox="1">
            <a:spLocks/>
          </p:cNvSpPr>
          <p:nvPr/>
        </p:nvSpPr>
        <p:spPr>
          <a:xfrm>
            <a:off x="7228112" y="5155918"/>
            <a:ext cx="4563820"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Which book do you want?</a:t>
            </a:r>
          </a:p>
        </p:txBody>
      </p:sp>
      <p:sp>
        <p:nvSpPr>
          <p:cNvPr id="29" name="Title 1">
            <a:extLst>
              <a:ext uri="{FF2B5EF4-FFF2-40B4-BE49-F238E27FC236}">
                <a16:creationId xmlns:a16="http://schemas.microsoft.com/office/drawing/2014/main" id="{C65F3617-4DB2-5FEB-4970-DDE01D4E46E0}"/>
              </a:ext>
            </a:extLst>
          </p:cNvPr>
          <p:cNvSpPr txBox="1">
            <a:spLocks/>
          </p:cNvSpPr>
          <p:nvPr/>
        </p:nvSpPr>
        <p:spPr>
          <a:xfrm>
            <a:off x="7228111" y="5916426"/>
            <a:ext cx="4563820"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Whose bag is this?	</a:t>
            </a:r>
          </a:p>
        </p:txBody>
      </p:sp>
      <p:sp>
        <p:nvSpPr>
          <p:cNvPr id="30" name="Title 1">
            <a:extLst>
              <a:ext uri="{FF2B5EF4-FFF2-40B4-BE49-F238E27FC236}">
                <a16:creationId xmlns:a16="http://schemas.microsoft.com/office/drawing/2014/main" id="{24FC9172-6B5A-3978-1917-E9D579507B31}"/>
              </a:ext>
            </a:extLst>
          </p:cNvPr>
          <p:cNvSpPr txBox="1">
            <a:spLocks/>
          </p:cNvSpPr>
          <p:nvPr/>
        </p:nvSpPr>
        <p:spPr>
          <a:xfrm>
            <a:off x="7228115" y="2874391"/>
            <a:ext cx="4563820"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Any book will do.</a:t>
            </a:r>
          </a:p>
        </p:txBody>
      </p:sp>
      <p:sp>
        <p:nvSpPr>
          <p:cNvPr id="31" name="Title 1">
            <a:extLst>
              <a:ext uri="{FF2B5EF4-FFF2-40B4-BE49-F238E27FC236}">
                <a16:creationId xmlns:a16="http://schemas.microsoft.com/office/drawing/2014/main" id="{08A4B25E-6362-7B61-977E-4402F2A2DAEA}"/>
              </a:ext>
            </a:extLst>
          </p:cNvPr>
          <p:cNvSpPr txBox="1">
            <a:spLocks/>
          </p:cNvSpPr>
          <p:nvPr/>
        </p:nvSpPr>
        <p:spPr>
          <a:xfrm>
            <a:off x="7228114" y="3634900"/>
            <a:ext cx="4563820"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chemeClr val="bg1"/>
                </a:solidFill>
                <a:latin typeface="+mn-lt"/>
                <a:ea typeface="Andika"/>
                <a:cs typeface="Andika"/>
              </a:rPr>
              <a:t>Few people know this.	</a:t>
            </a:r>
          </a:p>
        </p:txBody>
      </p:sp>
      <p:sp>
        <p:nvSpPr>
          <p:cNvPr id="32" name="Title 1">
            <a:extLst>
              <a:ext uri="{FF2B5EF4-FFF2-40B4-BE49-F238E27FC236}">
                <a16:creationId xmlns:a16="http://schemas.microsoft.com/office/drawing/2014/main" id="{2705CE38-CC87-05C6-406A-DDB5B7F8397F}"/>
              </a:ext>
            </a:extLst>
          </p:cNvPr>
          <p:cNvSpPr txBox="1">
            <a:spLocks/>
          </p:cNvSpPr>
          <p:nvPr/>
        </p:nvSpPr>
        <p:spPr>
          <a:xfrm>
            <a:off x="502729" y="1289919"/>
            <a:ext cx="1776013"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Word</a:t>
            </a:r>
          </a:p>
        </p:txBody>
      </p:sp>
      <p:sp>
        <p:nvSpPr>
          <p:cNvPr id="33" name="Title 1">
            <a:extLst>
              <a:ext uri="{FF2B5EF4-FFF2-40B4-BE49-F238E27FC236}">
                <a16:creationId xmlns:a16="http://schemas.microsoft.com/office/drawing/2014/main" id="{FF2095A9-AC19-C2ED-3662-2C05919631AA}"/>
              </a:ext>
            </a:extLst>
          </p:cNvPr>
          <p:cNvSpPr txBox="1">
            <a:spLocks/>
          </p:cNvSpPr>
          <p:nvPr/>
        </p:nvSpPr>
        <p:spPr>
          <a:xfrm>
            <a:off x="2496456" y="1289919"/>
            <a:ext cx="4441373" cy="629112"/>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As a pronoun</a:t>
            </a:r>
          </a:p>
        </p:txBody>
      </p:sp>
      <p:sp>
        <p:nvSpPr>
          <p:cNvPr id="35" name="Title 1">
            <a:extLst>
              <a:ext uri="{FF2B5EF4-FFF2-40B4-BE49-F238E27FC236}">
                <a16:creationId xmlns:a16="http://schemas.microsoft.com/office/drawing/2014/main" id="{AAF1BE19-494D-7F3F-39A4-4FFCA3C0B701}"/>
              </a:ext>
            </a:extLst>
          </p:cNvPr>
          <p:cNvSpPr txBox="1">
            <a:spLocks/>
          </p:cNvSpPr>
          <p:nvPr/>
        </p:nvSpPr>
        <p:spPr>
          <a:xfrm>
            <a:off x="7228114" y="1289919"/>
            <a:ext cx="4563820"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As a determiner</a:t>
            </a:r>
          </a:p>
        </p:txBody>
      </p:sp>
      <p:sp>
        <p:nvSpPr>
          <p:cNvPr id="5" name="Rectangle: Rounded Corners 4">
            <a:hlinkClick r:id="rId3"/>
            <a:extLst>
              <a:ext uri="{FF2B5EF4-FFF2-40B4-BE49-F238E27FC236}">
                <a16:creationId xmlns:a16="http://schemas.microsoft.com/office/drawing/2014/main" id="{0D861451-32EC-A82C-4800-4079B569781D}"/>
              </a:ext>
            </a:extLst>
          </p:cNvPr>
          <p:cNvSpPr/>
          <p:nvPr/>
        </p:nvSpPr>
        <p:spPr>
          <a:xfrm>
            <a:off x="9931462" y="76445"/>
            <a:ext cx="2174813" cy="917400"/>
          </a:xfrm>
          <a:prstGeom prst="roundRect">
            <a:avLst/>
          </a:prstGeom>
          <a:solidFill>
            <a:srgbClr val="FF000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2400" b="1" dirty="0">
                <a:solidFill>
                  <a:schemeClr val="bg1"/>
                </a:solidFill>
              </a:rPr>
              <a:t>Rate this resource.</a:t>
            </a:r>
            <a:endParaRPr lang="en-GB" sz="800" b="1" dirty="0">
              <a:solidFill>
                <a:schemeClr val="bg1"/>
              </a:solidFill>
            </a:endParaRPr>
          </a:p>
        </p:txBody>
      </p:sp>
    </p:spTree>
    <p:extLst>
      <p:ext uri="{BB962C8B-B14F-4D97-AF65-F5344CB8AC3E}">
        <p14:creationId xmlns:p14="http://schemas.microsoft.com/office/powerpoint/2010/main" val="1430095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500"/>
                                        <p:tgtEl>
                                          <p:spTgt spid="3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500"/>
                                        <p:tgtEl>
                                          <p:spTgt spid="3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fade">
                                      <p:cBhvr>
                                        <p:cTn id="32" dur="500"/>
                                        <p:tgtEl>
                                          <p:spTgt spid="2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fade">
                                      <p:cBhvr>
                                        <p:cTn id="42" dur="500"/>
                                        <p:tgtEl>
                                          <p:spTgt spid="28"/>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5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fade">
                                      <p:cBhvr>
                                        <p:cTn id="52" dur="500"/>
                                        <p:tgtEl>
                                          <p:spTgt spid="29"/>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5">
                                            <p:txEl>
                                              <p:pRg st="0" end="0"/>
                                            </p:txEl>
                                          </p:spTgt>
                                        </p:tgtEl>
                                        <p:attrNameLst>
                                          <p:attrName>style.visibility</p:attrName>
                                        </p:attrNameLst>
                                      </p:cBhvr>
                                      <p:to>
                                        <p:strVal val="visible"/>
                                      </p:to>
                                    </p:set>
                                    <p:animEffect transition="in" filter="fade">
                                      <p:cBhvr>
                                        <p:cTn id="5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8" grpId="0" animBg="1"/>
      <p:bldP spid="27" grpId="0" animBg="1"/>
      <p:bldP spid="28" grpId="0" animBg="1"/>
      <p:bldP spid="29" grpId="0" animBg="1"/>
      <p:bldP spid="30" grpId="0" animBg="1"/>
      <p:bldP spid="3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46522D-A455-8134-BF65-C4C103FCC0DA}"/>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19BBC2BB-C72B-6C58-C1B7-D4A47C9DC4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93161D20-5BC5-12F3-7B84-D00AEDEC979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5C058790-BF07-6E6F-6F4D-5E2314105CE2}"/>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076337BF-66AA-92A8-E70B-33836923E6E6}"/>
              </a:ext>
            </a:extLst>
          </p:cNvPr>
          <p:cNvGraphicFramePr/>
          <p:nvPr>
            <p:extLst>
              <p:ext uri="{D42A27DB-BD31-4B8C-83A1-F6EECF244321}">
                <p14:modId xmlns:p14="http://schemas.microsoft.com/office/powerpoint/2010/main" val="3288486787"/>
              </p:ext>
            </p:extLst>
          </p:nvPr>
        </p:nvGraphicFramePr>
        <p:xfrm>
          <a:off x="1544319" y="149584"/>
          <a:ext cx="9952356" cy="5384441"/>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6" name="Picture 5">
            <a:extLst>
              <a:ext uri="{FF2B5EF4-FFF2-40B4-BE49-F238E27FC236}">
                <a16:creationId xmlns:a16="http://schemas.microsoft.com/office/drawing/2014/main" id="{23BBDD7B-E19E-16DF-D248-7EA649F264F7}"/>
              </a:ext>
            </a:extLst>
          </p:cNvPr>
          <p:cNvPicPr>
            <a:picLocks noChangeAspect="1"/>
          </p:cNvPicPr>
          <p:nvPr/>
        </p:nvPicPr>
        <p:blipFill rotWithShape="1">
          <a:blip r:embed="rId10">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7D763184-3776-09C9-69EE-E36CEA914FEB}"/>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spTree>
    <p:extLst>
      <p:ext uri="{BB962C8B-B14F-4D97-AF65-F5344CB8AC3E}">
        <p14:creationId xmlns:p14="http://schemas.microsoft.com/office/powerpoint/2010/main" val="104943803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413166-A5F3-5EAA-05BB-04D096266DDA}"/>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B02B40DB-F1F7-7653-538E-E54303A1119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56E21DBB-8F82-3C92-6D02-B97FCD712B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C66F44EB-BA51-20D1-DBEB-B1FF32F43C8F}"/>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63BBBDD7-5EE5-AB74-AC48-D88432E8A4DE}"/>
              </a:ext>
            </a:extLst>
          </p:cNvPr>
          <p:cNvGraphicFramePr/>
          <p:nvPr>
            <p:extLst>
              <p:ext uri="{D42A27DB-BD31-4B8C-83A1-F6EECF244321}">
                <p14:modId xmlns:p14="http://schemas.microsoft.com/office/powerpoint/2010/main" val="3055566577"/>
              </p:ext>
            </p:extLst>
          </p:nvPr>
        </p:nvGraphicFramePr>
        <p:xfrm>
          <a:off x="1544319" y="149584"/>
          <a:ext cx="9952356" cy="538444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864C0C94-5422-E086-4B2E-41D5EE4B46B1}"/>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4840E774-E84D-FE40-BC2E-6015F1C59FC7}"/>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spTree>
    <p:extLst>
      <p:ext uri="{BB962C8B-B14F-4D97-AF65-F5344CB8AC3E}">
        <p14:creationId xmlns:p14="http://schemas.microsoft.com/office/powerpoint/2010/main" val="8181891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1C8804-2B99-2105-7E99-47E7D09FF72D}"/>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E7925F13-4466-84D3-81CB-683441239D2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6C3DC379-3704-3B8C-01F3-8596A119F4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829026FF-255B-3511-0FDD-814CA2C3089E}"/>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3E8D1C69-4287-CDF9-134F-C57591421FB6}"/>
              </a:ext>
            </a:extLst>
          </p:cNvPr>
          <p:cNvGraphicFramePr/>
          <p:nvPr>
            <p:extLst>
              <p:ext uri="{D42A27DB-BD31-4B8C-83A1-F6EECF244321}">
                <p14:modId xmlns:p14="http://schemas.microsoft.com/office/powerpoint/2010/main" val="3097577327"/>
              </p:ext>
            </p:extLst>
          </p:nvPr>
        </p:nvGraphicFramePr>
        <p:xfrm>
          <a:off x="1544319" y="149584"/>
          <a:ext cx="9952356" cy="538444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288D58C2-512B-6D0F-2174-4399DEBBFD42}"/>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2FC2430D-8523-C781-89CB-9D3D713B40AD}"/>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spTree>
    <p:extLst>
      <p:ext uri="{BB962C8B-B14F-4D97-AF65-F5344CB8AC3E}">
        <p14:creationId xmlns:p14="http://schemas.microsoft.com/office/powerpoint/2010/main" val="114437667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3D2E75-737D-BD7C-E53E-691071DBDE93}"/>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A27BBACD-19E8-7DC1-6772-893A4616A52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46AB095C-6C1F-C002-9183-4B28C63381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E345C9CA-F61B-76A7-1ADB-D6BAB33127F2}"/>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E36843A5-D138-21AE-FF9B-C50914A2E2BC}"/>
              </a:ext>
            </a:extLst>
          </p:cNvPr>
          <p:cNvGraphicFramePr/>
          <p:nvPr>
            <p:extLst>
              <p:ext uri="{D42A27DB-BD31-4B8C-83A1-F6EECF244321}">
                <p14:modId xmlns:p14="http://schemas.microsoft.com/office/powerpoint/2010/main" val="1210383342"/>
              </p:ext>
            </p:extLst>
          </p:nvPr>
        </p:nvGraphicFramePr>
        <p:xfrm>
          <a:off x="1544319" y="149584"/>
          <a:ext cx="9952356" cy="538444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3F18FEC8-84E4-1597-1427-CD59543AF5AD}"/>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2039D568-ACA6-41FA-77E2-051954084077}"/>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spTree>
    <p:extLst>
      <p:ext uri="{BB962C8B-B14F-4D97-AF65-F5344CB8AC3E}">
        <p14:creationId xmlns:p14="http://schemas.microsoft.com/office/powerpoint/2010/main" val="386262991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50242D-6D78-BB23-6543-792F521C0DE8}"/>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4535B1A9-26B9-5F91-6812-5BD58685642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346F51BA-0FCD-89A2-470D-16F422802A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2B2771AA-9D4E-0162-F8AF-978AF6127ED1}"/>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1BF52B98-205E-4819-CCB4-914782B30A2A}"/>
              </a:ext>
            </a:extLst>
          </p:cNvPr>
          <p:cNvGraphicFramePr/>
          <p:nvPr>
            <p:extLst>
              <p:ext uri="{D42A27DB-BD31-4B8C-83A1-F6EECF244321}">
                <p14:modId xmlns:p14="http://schemas.microsoft.com/office/powerpoint/2010/main" val="1444865921"/>
              </p:ext>
            </p:extLst>
          </p:nvPr>
        </p:nvGraphicFramePr>
        <p:xfrm>
          <a:off x="1544319" y="149584"/>
          <a:ext cx="9952356" cy="538444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65A34CDE-1BD6-02E5-571A-CB0AE20D36DB}"/>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76618B3A-8D7A-BC5D-789E-F4320A90513E}"/>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Under Noun Phrases, we have some more terms and categories. </a:t>
            </a:r>
          </a:p>
          <a:p>
            <a:pPr algn="ctr"/>
            <a:endParaRPr lang="en-GB" sz="2400" dirty="0"/>
          </a:p>
          <a:p>
            <a:pPr algn="ctr"/>
            <a:r>
              <a:rPr lang="en-GB" sz="2400" dirty="0"/>
              <a:t>Can anyone remember what these words do?</a:t>
            </a:r>
          </a:p>
        </p:txBody>
      </p:sp>
    </p:spTree>
    <p:extLst>
      <p:ext uri="{BB962C8B-B14F-4D97-AF65-F5344CB8AC3E}">
        <p14:creationId xmlns:p14="http://schemas.microsoft.com/office/powerpoint/2010/main" val="302147521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ndika">
      <a:majorFont>
        <a:latin typeface="Andika"/>
        <a:ea typeface=""/>
        <a:cs typeface=""/>
      </a:majorFont>
      <a:minorFont>
        <a:latin typeface="Andik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1905</Words>
  <Application>Microsoft Office PowerPoint</Application>
  <PresentationFormat>Widescreen</PresentationFormat>
  <Paragraphs>341</Paragraphs>
  <Slides>45</Slides>
  <Notes>3</Notes>
  <HiddenSlides>0</HiddenSlides>
  <MMClips>10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45</vt:i4>
      </vt:variant>
    </vt:vector>
  </HeadingPairs>
  <TitlesOfParts>
    <vt:vector size="48" baseType="lpstr">
      <vt:lpstr>Arial</vt:lpstr>
      <vt:lpstr>Andika</vt:lpstr>
      <vt:lpstr>Office Theme</vt:lpstr>
      <vt:lpstr> How to Use this PowerPoint</vt:lpstr>
      <vt:lpstr>Types of Determiners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Y5&amp;6 A –  Endings which sound like /ʃəs/ spelt –cious or –tious</dc:title>
  <dc:creator>Glen Jones</dc:creator>
  <cp:lastModifiedBy>Glen Jones</cp:lastModifiedBy>
  <cp:revision>2</cp:revision>
  <dcterms:created xsi:type="dcterms:W3CDTF">2022-05-31T09:42:07Z</dcterms:created>
  <dcterms:modified xsi:type="dcterms:W3CDTF">2026-01-21T15:24:36Z</dcterms:modified>
</cp:coreProperties>
</file>