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91"/>
  </p:notesMasterIdLst>
  <p:sldIdLst>
    <p:sldId id="2593" r:id="rId2"/>
    <p:sldId id="443" r:id="rId3"/>
    <p:sldId id="444" r:id="rId4"/>
    <p:sldId id="445" r:id="rId5"/>
    <p:sldId id="446" r:id="rId6"/>
    <p:sldId id="447" r:id="rId7"/>
    <p:sldId id="448" r:id="rId8"/>
    <p:sldId id="449" r:id="rId9"/>
    <p:sldId id="450" r:id="rId10"/>
    <p:sldId id="452" r:id="rId11"/>
    <p:sldId id="457" r:id="rId12"/>
    <p:sldId id="462" r:id="rId13"/>
    <p:sldId id="458" r:id="rId14"/>
    <p:sldId id="460" r:id="rId15"/>
    <p:sldId id="461" r:id="rId16"/>
    <p:sldId id="459" r:id="rId17"/>
    <p:sldId id="451" r:id="rId18"/>
    <p:sldId id="453" r:id="rId19"/>
    <p:sldId id="454" r:id="rId20"/>
    <p:sldId id="455" r:id="rId21"/>
    <p:sldId id="456" r:id="rId22"/>
    <p:sldId id="463" r:id="rId23"/>
    <p:sldId id="464" r:id="rId24"/>
    <p:sldId id="465" r:id="rId25"/>
    <p:sldId id="466" r:id="rId26"/>
    <p:sldId id="467" r:id="rId27"/>
    <p:sldId id="468" r:id="rId28"/>
    <p:sldId id="257" r:id="rId29"/>
    <p:sldId id="258" r:id="rId30"/>
    <p:sldId id="259" r:id="rId31"/>
    <p:sldId id="260" r:id="rId32"/>
    <p:sldId id="261" r:id="rId33"/>
    <p:sldId id="262" r:id="rId34"/>
    <p:sldId id="263" r:id="rId35"/>
    <p:sldId id="264" r:id="rId36"/>
    <p:sldId id="265" r:id="rId37"/>
    <p:sldId id="266" r:id="rId38"/>
    <p:sldId id="267" r:id="rId39"/>
    <p:sldId id="268" r:id="rId40"/>
    <p:sldId id="269" r:id="rId41"/>
    <p:sldId id="270" r:id="rId42"/>
    <p:sldId id="271" r:id="rId43"/>
    <p:sldId id="274" r:id="rId44"/>
    <p:sldId id="408" r:id="rId45"/>
    <p:sldId id="413" r:id="rId46"/>
    <p:sldId id="417" r:id="rId47"/>
    <p:sldId id="416" r:id="rId48"/>
    <p:sldId id="419" r:id="rId49"/>
    <p:sldId id="418" r:id="rId50"/>
    <p:sldId id="411" r:id="rId51"/>
    <p:sldId id="414" r:id="rId52"/>
    <p:sldId id="422" r:id="rId53"/>
    <p:sldId id="421" r:id="rId54"/>
    <p:sldId id="424" r:id="rId55"/>
    <p:sldId id="503" r:id="rId56"/>
    <p:sldId id="506" r:id="rId57"/>
    <p:sldId id="504" r:id="rId58"/>
    <p:sldId id="364" r:id="rId59"/>
    <p:sldId id="375" r:id="rId60"/>
    <p:sldId id="376" r:id="rId61"/>
    <p:sldId id="374" r:id="rId62"/>
    <p:sldId id="373" r:id="rId63"/>
    <p:sldId id="470" r:id="rId64"/>
    <p:sldId id="471" r:id="rId65"/>
    <p:sldId id="494" r:id="rId66"/>
    <p:sldId id="495" r:id="rId67"/>
    <p:sldId id="496" r:id="rId68"/>
    <p:sldId id="497" r:id="rId69"/>
    <p:sldId id="472" r:id="rId70"/>
    <p:sldId id="498" r:id="rId71"/>
    <p:sldId id="473" r:id="rId72"/>
    <p:sldId id="474" r:id="rId73"/>
    <p:sldId id="475" r:id="rId74"/>
    <p:sldId id="476" r:id="rId75"/>
    <p:sldId id="499" r:id="rId76"/>
    <p:sldId id="500" r:id="rId77"/>
    <p:sldId id="477" r:id="rId78"/>
    <p:sldId id="469" r:id="rId79"/>
    <p:sldId id="478" r:id="rId80"/>
    <p:sldId id="479" r:id="rId81"/>
    <p:sldId id="480" r:id="rId82"/>
    <p:sldId id="481" r:id="rId83"/>
    <p:sldId id="505" r:id="rId84"/>
    <p:sldId id="525" r:id="rId85"/>
    <p:sldId id="535" r:id="rId86"/>
    <p:sldId id="536" r:id="rId87"/>
    <p:sldId id="537" r:id="rId88"/>
    <p:sldId id="493" r:id="rId89"/>
    <p:sldId id="385" r:id="rId90"/>
  </p:sldIdLst>
  <p:sldSz cx="12192000" cy="6858000"/>
  <p:notesSz cx="6858000" cy="9144000"/>
  <p:embeddedFontLst>
    <p:embeddedFont>
      <p:font typeface="Andika" panose="02000000000000000000" pitchFamily="2" charset="0"/>
      <p:regular r:id="rId92"/>
      <p:bold r:id="rId93"/>
      <p:italic r:id="rId94"/>
      <p:boldItalic r:id="rId9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66E864-41A5-4580-90A1-47D62D6B423B}" v="1" dt="2026-01-21T14:26:01.8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874"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microsoft.com/office/2018/10/relationships/authors" Target="author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font" Target="fonts/font4.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3.fntdata"/><Relationship Id="rId99" Type="http://schemas.openxmlformats.org/officeDocument/2006/relationships/tableStyles" Target="tableStyles.xml"/><Relationship Id="rId10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2.fntdata"/><Relationship Id="rId98" Type="http://schemas.openxmlformats.org/officeDocument/2006/relationships/theme" Target="theme/theme1.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6-01-21T14:26:14.277" v="6" actId="47"/>
      <pc:docMkLst>
        <pc:docMk/>
      </pc:docMkLst>
      <pc:sldChg chg="add">
        <pc:chgData name="Glen Jones" userId="e846aaca-4b24-4b13-b0d0-f2308e16b284" providerId="ADAL" clId="{ED47ACC3-9597-4D89-A1DC-43CF280EF274}" dt="2026-01-21T14:26:01.876" v="5"/>
        <pc:sldMkLst>
          <pc:docMk/>
          <pc:sldMk cId="0" sldId="257"/>
        </pc:sldMkLst>
      </pc:sldChg>
      <pc:sldChg chg="add">
        <pc:chgData name="Glen Jones" userId="e846aaca-4b24-4b13-b0d0-f2308e16b284" providerId="ADAL" clId="{ED47ACC3-9597-4D89-A1DC-43CF280EF274}" dt="2026-01-21T14:26:01.876" v="5"/>
        <pc:sldMkLst>
          <pc:docMk/>
          <pc:sldMk cId="0" sldId="258"/>
        </pc:sldMkLst>
      </pc:sldChg>
      <pc:sldChg chg="add">
        <pc:chgData name="Glen Jones" userId="e846aaca-4b24-4b13-b0d0-f2308e16b284" providerId="ADAL" clId="{ED47ACC3-9597-4D89-A1DC-43CF280EF274}" dt="2026-01-21T14:26:01.876" v="5"/>
        <pc:sldMkLst>
          <pc:docMk/>
          <pc:sldMk cId="0" sldId="259"/>
        </pc:sldMkLst>
      </pc:sldChg>
      <pc:sldChg chg="add">
        <pc:chgData name="Glen Jones" userId="e846aaca-4b24-4b13-b0d0-f2308e16b284" providerId="ADAL" clId="{ED47ACC3-9597-4D89-A1DC-43CF280EF274}" dt="2026-01-21T14:26:01.876" v="5"/>
        <pc:sldMkLst>
          <pc:docMk/>
          <pc:sldMk cId="0" sldId="260"/>
        </pc:sldMkLst>
      </pc:sldChg>
      <pc:sldChg chg="add">
        <pc:chgData name="Glen Jones" userId="e846aaca-4b24-4b13-b0d0-f2308e16b284" providerId="ADAL" clId="{ED47ACC3-9597-4D89-A1DC-43CF280EF274}" dt="2026-01-21T14:26:01.876" v="5"/>
        <pc:sldMkLst>
          <pc:docMk/>
          <pc:sldMk cId="0" sldId="261"/>
        </pc:sldMkLst>
      </pc:sldChg>
      <pc:sldChg chg="add">
        <pc:chgData name="Glen Jones" userId="e846aaca-4b24-4b13-b0d0-f2308e16b284" providerId="ADAL" clId="{ED47ACC3-9597-4D89-A1DC-43CF280EF274}" dt="2026-01-21T14:26:01.876" v="5"/>
        <pc:sldMkLst>
          <pc:docMk/>
          <pc:sldMk cId="0" sldId="262"/>
        </pc:sldMkLst>
      </pc:sldChg>
      <pc:sldChg chg="add">
        <pc:chgData name="Glen Jones" userId="e846aaca-4b24-4b13-b0d0-f2308e16b284" providerId="ADAL" clId="{ED47ACC3-9597-4D89-A1DC-43CF280EF274}" dt="2026-01-21T14:26:01.876" v="5"/>
        <pc:sldMkLst>
          <pc:docMk/>
          <pc:sldMk cId="0" sldId="263"/>
        </pc:sldMkLst>
      </pc:sldChg>
      <pc:sldChg chg="add">
        <pc:chgData name="Glen Jones" userId="e846aaca-4b24-4b13-b0d0-f2308e16b284" providerId="ADAL" clId="{ED47ACC3-9597-4D89-A1DC-43CF280EF274}" dt="2026-01-21T14:26:01.876" v="5"/>
        <pc:sldMkLst>
          <pc:docMk/>
          <pc:sldMk cId="0" sldId="264"/>
        </pc:sldMkLst>
      </pc:sldChg>
      <pc:sldChg chg="add">
        <pc:chgData name="Glen Jones" userId="e846aaca-4b24-4b13-b0d0-f2308e16b284" providerId="ADAL" clId="{ED47ACC3-9597-4D89-A1DC-43CF280EF274}" dt="2026-01-21T14:26:01.876" v="5"/>
        <pc:sldMkLst>
          <pc:docMk/>
          <pc:sldMk cId="0" sldId="265"/>
        </pc:sldMkLst>
      </pc:sldChg>
      <pc:sldChg chg="add">
        <pc:chgData name="Glen Jones" userId="e846aaca-4b24-4b13-b0d0-f2308e16b284" providerId="ADAL" clId="{ED47ACC3-9597-4D89-A1DC-43CF280EF274}" dt="2026-01-21T14:26:01.876" v="5"/>
        <pc:sldMkLst>
          <pc:docMk/>
          <pc:sldMk cId="0" sldId="266"/>
        </pc:sldMkLst>
      </pc:sldChg>
      <pc:sldChg chg="add">
        <pc:chgData name="Glen Jones" userId="e846aaca-4b24-4b13-b0d0-f2308e16b284" providerId="ADAL" clId="{ED47ACC3-9597-4D89-A1DC-43CF280EF274}" dt="2026-01-21T14:26:01.876" v="5"/>
        <pc:sldMkLst>
          <pc:docMk/>
          <pc:sldMk cId="0" sldId="267"/>
        </pc:sldMkLst>
      </pc:sldChg>
      <pc:sldChg chg="add">
        <pc:chgData name="Glen Jones" userId="e846aaca-4b24-4b13-b0d0-f2308e16b284" providerId="ADAL" clId="{ED47ACC3-9597-4D89-A1DC-43CF280EF274}" dt="2026-01-21T14:26:01.876" v="5"/>
        <pc:sldMkLst>
          <pc:docMk/>
          <pc:sldMk cId="0" sldId="268"/>
        </pc:sldMkLst>
      </pc:sldChg>
      <pc:sldChg chg="add">
        <pc:chgData name="Glen Jones" userId="e846aaca-4b24-4b13-b0d0-f2308e16b284" providerId="ADAL" clId="{ED47ACC3-9597-4D89-A1DC-43CF280EF274}" dt="2026-01-21T14:26:01.876" v="5"/>
        <pc:sldMkLst>
          <pc:docMk/>
          <pc:sldMk cId="0" sldId="269"/>
        </pc:sldMkLst>
      </pc:sldChg>
      <pc:sldChg chg="add">
        <pc:chgData name="Glen Jones" userId="e846aaca-4b24-4b13-b0d0-f2308e16b284" providerId="ADAL" clId="{ED47ACC3-9597-4D89-A1DC-43CF280EF274}" dt="2026-01-21T14:26:01.876" v="5"/>
        <pc:sldMkLst>
          <pc:docMk/>
          <pc:sldMk cId="0" sldId="270"/>
        </pc:sldMkLst>
      </pc:sldChg>
      <pc:sldChg chg="add">
        <pc:chgData name="Glen Jones" userId="e846aaca-4b24-4b13-b0d0-f2308e16b284" providerId="ADAL" clId="{ED47ACC3-9597-4D89-A1DC-43CF280EF274}" dt="2026-01-21T14:26:01.876" v="5"/>
        <pc:sldMkLst>
          <pc:docMk/>
          <pc:sldMk cId="0" sldId="271"/>
        </pc:sldMkLst>
      </pc:sldChg>
      <pc:sldChg chg="del">
        <pc:chgData name="Glen Jones" userId="e846aaca-4b24-4b13-b0d0-f2308e16b284" providerId="ADAL" clId="{ED47ACC3-9597-4D89-A1DC-43CF280EF274}" dt="2026-01-21T14:26:14.277" v="6" actId="47"/>
        <pc:sldMkLst>
          <pc:docMk/>
          <pc:sldMk cId="1228521056" sldId="407"/>
        </pc:sldMkLst>
      </pc:sldChg>
      <pc:sldChg chg="del">
        <pc:chgData name="Glen Jones" userId="e846aaca-4b24-4b13-b0d0-f2308e16b284" providerId="ADAL" clId="{ED47ACC3-9597-4D89-A1DC-43CF280EF274}" dt="2026-01-21T14:26:14.277" v="6" actId="47"/>
        <pc:sldMkLst>
          <pc:docMk/>
          <pc:sldMk cId="1195790910" sldId="433"/>
        </pc:sldMkLst>
      </pc:sldChg>
      <pc:sldChg chg="del">
        <pc:chgData name="Glen Jones" userId="e846aaca-4b24-4b13-b0d0-f2308e16b284" providerId="ADAL" clId="{ED47ACC3-9597-4D89-A1DC-43CF280EF274}" dt="2026-01-21T14:26:14.277" v="6" actId="47"/>
        <pc:sldMkLst>
          <pc:docMk/>
          <pc:sldMk cId="720433662" sldId="434"/>
        </pc:sldMkLst>
      </pc:sldChg>
      <pc:sldChg chg="del">
        <pc:chgData name="Glen Jones" userId="e846aaca-4b24-4b13-b0d0-f2308e16b284" providerId="ADAL" clId="{ED47ACC3-9597-4D89-A1DC-43CF280EF274}" dt="2026-01-21T14:26:14.277" v="6" actId="47"/>
        <pc:sldMkLst>
          <pc:docMk/>
          <pc:sldMk cId="2920703650" sldId="436"/>
        </pc:sldMkLst>
      </pc:sldChg>
      <pc:sldChg chg="del">
        <pc:chgData name="Glen Jones" userId="e846aaca-4b24-4b13-b0d0-f2308e16b284" providerId="ADAL" clId="{ED47ACC3-9597-4D89-A1DC-43CF280EF274}" dt="2026-01-21T14:26:14.277" v="6" actId="47"/>
        <pc:sldMkLst>
          <pc:docMk/>
          <pc:sldMk cId="2724352771" sldId="437"/>
        </pc:sldMkLst>
      </pc:sldChg>
      <pc:sldChg chg="del">
        <pc:chgData name="Glen Jones" userId="e846aaca-4b24-4b13-b0d0-f2308e16b284" providerId="ADAL" clId="{ED47ACC3-9597-4D89-A1DC-43CF280EF274}" dt="2026-01-21T14:26:14.277" v="6" actId="47"/>
        <pc:sldMkLst>
          <pc:docMk/>
          <pc:sldMk cId="1103086455" sldId="438"/>
        </pc:sldMkLst>
      </pc:sldChg>
      <pc:sldChg chg="del">
        <pc:chgData name="Glen Jones" userId="e846aaca-4b24-4b13-b0d0-f2308e16b284" providerId="ADAL" clId="{ED47ACC3-9597-4D89-A1DC-43CF280EF274}" dt="2026-01-21T14:26:14.277" v="6" actId="47"/>
        <pc:sldMkLst>
          <pc:docMk/>
          <pc:sldMk cId="859300771" sldId="439"/>
        </pc:sldMkLst>
      </pc:sldChg>
      <pc:sldChg chg="del">
        <pc:chgData name="Glen Jones" userId="e846aaca-4b24-4b13-b0d0-f2308e16b284" providerId="ADAL" clId="{ED47ACC3-9597-4D89-A1DC-43CF280EF274}" dt="2026-01-21T14:26:14.277" v="6" actId="47"/>
        <pc:sldMkLst>
          <pc:docMk/>
          <pc:sldMk cId="1466784967" sldId="440"/>
        </pc:sldMkLst>
      </pc:sldChg>
      <pc:sldChg chg="del">
        <pc:chgData name="Glen Jones" userId="e846aaca-4b24-4b13-b0d0-f2308e16b284" providerId="ADAL" clId="{ED47ACC3-9597-4D89-A1DC-43CF280EF274}" dt="2026-01-21T14:26:14.277" v="6" actId="47"/>
        <pc:sldMkLst>
          <pc:docMk/>
          <pc:sldMk cId="2123312655" sldId="441"/>
        </pc:sldMkLst>
      </pc:sldChg>
      <pc:sldChg chg="del">
        <pc:chgData name="Glen Jones" userId="e846aaca-4b24-4b13-b0d0-f2308e16b284" providerId="ADAL" clId="{ED47ACC3-9597-4D89-A1DC-43CF280EF274}" dt="2026-01-21T14:26:14.277" v="6" actId="47"/>
        <pc:sldMkLst>
          <pc:docMk/>
          <pc:sldMk cId="3895014274" sldId="442"/>
        </pc:sldMkLst>
      </pc:sldChg>
      <pc:sldChg chg="add">
        <pc:chgData name="Glen Jones" userId="e846aaca-4b24-4b13-b0d0-f2308e16b284" providerId="ADAL" clId="{ED47ACC3-9597-4D89-A1DC-43CF280EF274}" dt="2026-01-21T14:26:01.876" v="5"/>
        <pc:sldMkLst>
          <pc:docMk/>
          <pc:sldMk cId="1631653566" sldId="443"/>
        </pc:sldMkLst>
      </pc:sldChg>
      <pc:sldChg chg="add">
        <pc:chgData name="Glen Jones" userId="e846aaca-4b24-4b13-b0d0-f2308e16b284" providerId="ADAL" clId="{ED47ACC3-9597-4D89-A1DC-43CF280EF274}" dt="2026-01-21T14:26:01.876" v="5"/>
        <pc:sldMkLst>
          <pc:docMk/>
          <pc:sldMk cId="3036606236" sldId="444"/>
        </pc:sldMkLst>
      </pc:sldChg>
      <pc:sldChg chg="add">
        <pc:chgData name="Glen Jones" userId="e846aaca-4b24-4b13-b0d0-f2308e16b284" providerId="ADAL" clId="{ED47ACC3-9597-4D89-A1DC-43CF280EF274}" dt="2026-01-21T14:26:01.876" v="5"/>
        <pc:sldMkLst>
          <pc:docMk/>
          <pc:sldMk cId="147296163" sldId="445"/>
        </pc:sldMkLst>
      </pc:sldChg>
      <pc:sldChg chg="add">
        <pc:chgData name="Glen Jones" userId="e846aaca-4b24-4b13-b0d0-f2308e16b284" providerId="ADAL" clId="{ED47ACC3-9597-4D89-A1DC-43CF280EF274}" dt="2026-01-21T14:26:01.876" v="5"/>
        <pc:sldMkLst>
          <pc:docMk/>
          <pc:sldMk cId="3301163952" sldId="446"/>
        </pc:sldMkLst>
      </pc:sldChg>
      <pc:sldChg chg="add">
        <pc:chgData name="Glen Jones" userId="e846aaca-4b24-4b13-b0d0-f2308e16b284" providerId="ADAL" clId="{ED47ACC3-9597-4D89-A1DC-43CF280EF274}" dt="2026-01-21T14:26:01.876" v="5"/>
        <pc:sldMkLst>
          <pc:docMk/>
          <pc:sldMk cId="1408714602" sldId="447"/>
        </pc:sldMkLst>
      </pc:sldChg>
      <pc:sldChg chg="add">
        <pc:chgData name="Glen Jones" userId="e846aaca-4b24-4b13-b0d0-f2308e16b284" providerId="ADAL" clId="{ED47ACC3-9597-4D89-A1DC-43CF280EF274}" dt="2026-01-21T14:26:01.876" v="5"/>
        <pc:sldMkLst>
          <pc:docMk/>
          <pc:sldMk cId="2251807814" sldId="448"/>
        </pc:sldMkLst>
      </pc:sldChg>
      <pc:sldChg chg="add">
        <pc:chgData name="Glen Jones" userId="e846aaca-4b24-4b13-b0d0-f2308e16b284" providerId="ADAL" clId="{ED47ACC3-9597-4D89-A1DC-43CF280EF274}" dt="2026-01-21T14:26:01.876" v="5"/>
        <pc:sldMkLst>
          <pc:docMk/>
          <pc:sldMk cId="1812619992" sldId="449"/>
        </pc:sldMkLst>
      </pc:sldChg>
      <pc:sldChg chg="add">
        <pc:chgData name="Glen Jones" userId="e846aaca-4b24-4b13-b0d0-f2308e16b284" providerId="ADAL" clId="{ED47ACC3-9597-4D89-A1DC-43CF280EF274}" dt="2026-01-21T14:26:01.876" v="5"/>
        <pc:sldMkLst>
          <pc:docMk/>
          <pc:sldMk cId="853248763" sldId="450"/>
        </pc:sldMkLst>
      </pc:sldChg>
      <pc:sldChg chg="add">
        <pc:chgData name="Glen Jones" userId="e846aaca-4b24-4b13-b0d0-f2308e16b284" providerId="ADAL" clId="{ED47ACC3-9597-4D89-A1DC-43CF280EF274}" dt="2026-01-21T14:26:01.876" v="5"/>
        <pc:sldMkLst>
          <pc:docMk/>
          <pc:sldMk cId="2295930627" sldId="451"/>
        </pc:sldMkLst>
      </pc:sldChg>
      <pc:sldChg chg="add">
        <pc:chgData name="Glen Jones" userId="e846aaca-4b24-4b13-b0d0-f2308e16b284" providerId="ADAL" clId="{ED47ACC3-9597-4D89-A1DC-43CF280EF274}" dt="2026-01-21T14:26:01.876" v="5"/>
        <pc:sldMkLst>
          <pc:docMk/>
          <pc:sldMk cId="1404741697" sldId="452"/>
        </pc:sldMkLst>
      </pc:sldChg>
      <pc:sldChg chg="add">
        <pc:chgData name="Glen Jones" userId="e846aaca-4b24-4b13-b0d0-f2308e16b284" providerId="ADAL" clId="{ED47ACC3-9597-4D89-A1DC-43CF280EF274}" dt="2026-01-21T14:26:01.876" v="5"/>
        <pc:sldMkLst>
          <pc:docMk/>
          <pc:sldMk cId="2169664061" sldId="453"/>
        </pc:sldMkLst>
      </pc:sldChg>
      <pc:sldChg chg="add">
        <pc:chgData name="Glen Jones" userId="e846aaca-4b24-4b13-b0d0-f2308e16b284" providerId="ADAL" clId="{ED47ACC3-9597-4D89-A1DC-43CF280EF274}" dt="2026-01-21T14:26:01.876" v="5"/>
        <pc:sldMkLst>
          <pc:docMk/>
          <pc:sldMk cId="868936875" sldId="454"/>
        </pc:sldMkLst>
      </pc:sldChg>
      <pc:sldChg chg="add">
        <pc:chgData name="Glen Jones" userId="e846aaca-4b24-4b13-b0d0-f2308e16b284" providerId="ADAL" clId="{ED47ACC3-9597-4D89-A1DC-43CF280EF274}" dt="2026-01-21T14:26:01.876" v="5"/>
        <pc:sldMkLst>
          <pc:docMk/>
          <pc:sldMk cId="3288951023" sldId="455"/>
        </pc:sldMkLst>
      </pc:sldChg>
      <pc:sldChg chg="add">
        <pc:chgData name="Glen Jones" userId="e846aaca-4b24-4b13-b0d0-f2308e16b284" providerId="ADAL" clId="{ED47ACC3-9597-4D89-A1DC-43CF280EF274}" dt="2026-01-21T14:26:01.876" v="5"/>
        <pc:sldMkLst>
          <pc:docMk/>
          <pc:sldMk cId="4226751210" sldId="456"/>
        </pc:sldMkLst>
      </pc:sldChg>
      <pc:sldChg chg="add">
        <pc:chgData name="Glen Jones" userId="e846aaca-4b24-4b13-b0d0-f2308e16b284" providerId="ADAL" clId="{ED47ACC3-9597-4D89-A1DC-43CF280EF274}" dt="2026-01-21T14:26:01.876" v="5"/>
        <pc:sldMkLst>
          <pc:docMk/>
          <pc:sldMk cId="1370977756" sldId="457"/>
        </pc:sldMkLst>
      </pc:sldChg>
      <pc:sldChg chg="add">
        <pc:chgData name="Glen Jones" userId="e846aaca-4b24-4b13-b0d0-f2308e16b284" providerId="ADAL" clId="{ED47ACC3-9597-4D89-A1DC-43CF280EF274}" dt="2026-01-21T14:26:01.876" v="5"/>
        <pc:sldMkLst>
          <pc:docMk/>
          <pc:sldMk cId="785720571" sldId="458"/>
        </pc:sldMkLst>
      </pc:sldChg>
      <pc:sldChg chg="add">
        <pc:chgData name="Glen Jones" userId="e846aaca-4b24-4b13-b0d0-f2308e16b284" providerId="ADAL" clId="{ED47ACC3-9597-4D89-A1DC-43CF280EF274}" dt="2026-01-21T14:26:01.876" v="5"/>
        <pc:sldMkLst>
          <pc:docMk/>
          <pc:sldMk cId="1186176642" sldId="459"/>
        </pc:sldMkLst>
      </pc:sldChg>
      <pc:sldChg chg="add">
        <pc:chgData name="Glen Jones" userId="e846aaca-4b24-4b13-b0d0-f2308e16b284" providerId="ADAL" clId="{ED47ACC3-9597-4D89-A1DC-43CF280EF274}" dt="2026-01-21T14:26:01.876" v="5"/>
        <pc:sldMkLst>
          <pc:docMk/>
          <pc:sldMk cId="1153582513" sldId="460"/>
        </pc:sldMkLst>
      </pc:sldChg>
      <pc:sldChg chg="add">
        <pc:chgData name="Glen Jones" userId="e846aaca-4b24-4b13-b0d0-f2308e16b284" providerId="ADAL" clId="{ED47ACC3-9597-4D89-A1DC-43CF280EF274}" dt="2026-01-21T14:26:01.876" v="5"/>
        <pc:sldMkLst>
          <pc:docMk/>
          <pc:sldMk cId="2822298434" sldId="461"/>
        </pc:sldMkLst>
      </pc:sldChg>
      <pc:sldChg chg="add">
        <pc:chgData name="Glen Jones" userId="e846aaca-4b24-4b13-b0d0-f2308e16b284" providerId="ADAL" clId="{ED47ACC3-9597-4D89-A1DC-43CF280EF274}" dt="2026-01-21T14:26:01.876" v="5"/>
        <pc:sldMkLst>
          <pc:docMk/>
          <pc:sldMk cId="1492677586" sldId="462"/>
        </pc:sldMkLst>
      </pc:sldChg>
      <pc:sldChg chg="add">
        <pc:chgData name="Glen Jones" userId="e846aaca-4b24-4b13-b0d0-f2308e16b284" providerId="ADAL" clId="{ED47ACC3-9597-4D89-A1DC-43CF280EF274}" dt="2026-01-21T14:26:01.876" v="5"/>
        <pc:sldMkLst>
          <pc:docMk/>
          <pc:sldMk cId="2571775127" sldId="463"/>
        </pc:sldMkLst>
      </pc:sldChg>
      <pc:sldChg chg="add">
        <pc:chgData name="Glen Jones" userId="e846aaca-4b24-4b13-b0d0-f2308e16b284" providerId="ADAL" clId="{ED47ACC3-9597-4D89-A1DC-43CF280EF274}" dt="2026-01-21T14:26:01.876" v="5"/>
        <pc:sldMkLst>
          <pc:docMk/>
          <pc:sldMk cId="2669975664" sldId="464"/>
        </pc:sldMkLst>
      </pc:sldChg>
      <pc:sldChg chg="add">
        <pc:chgData name="Glen Jones" userId="e846aaca-4b24-4b13-b0d0-f2308e16b284" providerId="ADAL" clId="{ED47ACC3-9597-4D89-A1DC-43CF280EF274}" dt="2026-01-21T14:26:01.876" v="5"/>
        <pc:sldMkLst>
          <pc:docMk/>
          <pc:sldMk cId="490859152" sldId="465"/>
        </pc:sldMkLst>
      </pc:sldChg>
      <pc:sldChg chg="add">
        <pc:chgData name="Glen Jones" userId="e846aaca-4b24-4b13-b0d0-f2308e16b284" providerId="ADAL" clId="{ED47ACC3-9597-4D89-A1DC-43CF280EF274}" dt="2026-01-21T14:26:01.876" v="5"/>
        <pc:sldMkLst>
          <pc:docMk/>
          <pc:sldMk cId="3308510644" sldId="466"/>
        </pc:sldMkLst>
      </pc:sldChg>
      <pc:sldChg chg="add">
        <pc:chgData name="Glen Jones" userId="e846aaca-4b24-4b13-b0d0-f2308e16b284" providerId="ADAL" clId="{ED47ACC3-9597-4D89-A1DC-43CF280EF274}" dt="2026-01-21T14:26:01.876" v="5"/>
        <pc:sldMkLst>
          <pc:docMk/>
          <pc:sldMk cId="4287108822" sldId="467"/>
        </pc:sldMkLst>
      </pc:sldChg>
      <pc:sldChg chg="add">
        <pc:chgData name="Glen Jones" userId="e846aaca-4b24-4b13-b0d0-f2308e16b284" providerId="ADAL" clId="{ED47ACC3-9597-4D89-A1DC-43CF280EF274}" dt="2026-01-21T14:26:01.876" v="5"/>
        <pc:sldMkLst>
          <pc:docMk/>
          <pc:sldMk cId="2427178865" sldId="468"/>
        </pc:sldMkLst>
      </pc:sldChg>
      <pc:sldChg chg="del">
        <pc:chgData name="Glen Jones" userId="e846aaca-4b24-4b13-b0d0-f2308e16b284" providerId="ADAL" clId="{ED47ACC3-9597-4D89-A1DC-43CF280EF274}" dt="2026-01-21T14:26:14.277" v="6" actId="47"/>
        <pc:sldMkLst>
          <pc:docMk/>
          <pc:sldMk cId="3492606422" sldId="483"/>
        </pc:sldMkLst>
      </pc:sldChg>
      <pc:sldChg chg="del">
        <pc:chgData name="Glen Jones" userId="e846aaca-4b24-4b13-b0d0-f2308e16b284" providerId="ADAL" clId="{ED47ACC3-9597-4D89-A1DC-43CF280EF274}" dt="2026-01-21T14:26:14.277" v="6" actId="47"/>
        <pc:sldMkLst>
          <pc:docMk/>
          <pc:sldMk cId="4212959794" sldId="484"/>
        </pc:sldMkLst>
      </pc:sldChg>
      <pc:sldChg chg="del">
        <pc:chgData name="Glen Jones" userId="e846aaca-4b24-4b13-b0d0-f2308e16b284" providerId="ADAL" clId="{ED47ACC3-9597-4D89-A1DC-43CF280EF274}" dt="2026-01-21T14:26:14.277" v="6" actId="47"/>
        <pc:sldMkLst>
          <pc:docMk/>
          <pc:sldMk cId="3216400550" sldId="485"/>
        </pc:sldMkLst>
      </pc:sldChg>
      <pc:sldChg chg="del">
        <pc:chgData name="Glen Jones" userId="e846aaca-4b24-4b13-b0d0-f2308e16b284" providerId="ADAL" clId="{ED47ACC3-9597-4D89-A1DC-43CF280EF274}" dt="2026-01-21T14:26:14.277" v="6" actId="47"/>
        <pc:sldMkLst>
          <pc:docMk/>
          <pc:sldMk cId="592929200" sldId="486"/>
        </pc:sldMkLst>
      </pc:sldChg>
      <pc:sldChg chg="del">
        <pc:chgData name="Glen Jones" userId="e846aaca-4b24-4b13-b0d0-f2308e16b284" providerId="ADAL" clId="{ED47ACC3-9597-4D89-A1DC-43CF280EF274}" dt="2026-01-21T14:26:14.277" v="6" actId="47"/>
        <pc:sldMkLst>
          <pc:docMk/>
          <pc:sldMk cId="983799368" sldId="487"/>
        </pc:sldMkLst>
      </pc:sldChg>
      <pc:sldChg chg="del">
        <pc:chgData name="Glen Jones" userId="e846aaca-4b24-4b13-b0d0-f2308e16b284" providerId="ADAL" clId="{ED47ACC3-9597-4D89-A1DC-43CF280EF274}" dt="2026-01-21T14:26:14.277" v="6" actId="47"/>
        <pc:sldMkLst>
          <pc:docMk/>
          <pc:sldMk cId="2032861821" sldId="488"/>
        </pc:sldMkLst>
      </pc:sldChg>
      <pc:sldChg chg="del">
        <pc:chgData name="Glen Jones" userId="e846aaca-4b24-4b13-b0d0-f2308e16b284" providerId="ADAL" clId="{ED47ACC3-9597-4D89-A1DC-43CF280EF274}" dt="2026-01-21T14:26:14.277" v="6" actId="47"/>
        <pc:sldMkLst>
          <pc:docMk/>
          <pc:sldMk cId="3620387470" sldId="489"/>
        </pc:sldMkLst>
      </pc:sldChg>
      <pc:sldChg chg="del">
        <pc:chgData name="Glen Jones" userId="e846aaca-4b24-4b13-b0d0-f2308e16b284" providerId="ADAL" clId="{ED47ACC3-9597-4D89-A1DC-43CF280EF274}" dt="2026-01-21T14:26:14.277" v="6" actId="47"/>
        <pc:sldMkLst>
          <pc:docMk/>
          <pc:sldMk cId="4152319213" sldId="490"/>
        </pc:sldMkLst>
      </pc:sldChg>
      <pc:sldChg chg="del">
        <pc:chgData name="Glen Jones" userId="e846aaca-4b24-4b13-b0d0-f2308e16b284" providerId="ADAL" clId="{ED47ACC3-9597-4D89-A1DC-43CF280EF274}" dt="2026-01-21T14:26:14.277" v="6" actId="47"/>
        <pc:sldMkLst>
          <pc:docMk/>
          <pc:sldMk cId="3897243933" sldId="491"/>
        </pc:sldMkLst>
      </pc:sldChg>
      <pc:sldChg chg="del">
        <pc:chgData name="Glen Jones" userId="e846aaca-4b24-4b13-b0d0-f2308e16b284" providerId="ADAL" clId="{ED47ACC3-9597-4D89-A1DC-43CF280EF274}" dt="2026-01-21T14:26:14.277" v="6" actId="47"/>
        <pc:sldMkLst>
          <pc:docMk/>
          <pc:sldMk cId="2420582752" sldId="49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3476"/>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BA8B7DB-6598-4380-B1E1-363E74D81801}">
      <dgm:prSet phldrT="[Text]" custT="1"/>
      <dgm:spPr/>
      <dgm:t>
        <a:bodyPr anchor="t"/>
        <a:lstStyle/>
        <a:p>
          <a:r>
            <a:rPr lang="en-GB" sz="1600" dirty="0"/>
            <a:t>Articles</a:t>
          </a:r>
        </a:p>
      </dgm:t>
    </dgm:pt>
    <dgm:pt modelId="{6164C4B7-2FD3-411B-9DE0-6075F300ACD2}" type="parTrans" cxnId="{87D3581C-D266-48EA-8792-85153845A40B}">
      <dgm:prSet/>
      <dgm:spPr/>
      <dgm:t>
        <a:bodyPr/>
        <a:lstStyle/>
        <a:p>
          <a:endParaRPr lang="en-GB"/>
        </a:p>
      </dgm:t>
    </dgm:pt>
    <dgm:pt modelId="{5CBFAD1F-A7DA-4C31-B37B-1E4D9D55916A}" type="sibTrans" cxnId="{87D3581C-D266-48EA-8792-85153845A40B}">
      <dgm:prSet/>
      <dgm:spPr/>
      <dgm:t>
        <a:bodyPr/>
        <a:lstStyle/>
        <a:p>
          <a:endParaRPr lang="en-GB"/>
        </a:p>
      </dgm:t>
    </dgm:pt>
    <dgm:pt modelId="{4801CD27-9E90-4A40-A722-62C24B44C260}">
      <dgm:prSet phldrT="[Text]" custT="1"/>
      <dgm:spPr/>
      <dgm:t>
        <a:bodyPr/>
        <a:lstStyle/>
        <a:p>
          <a:r>
            <a:rPr lang="en-GB" sz="1800" dirty="0"/>
            <a:t>Determiners</a:t>
          </a:r>
          <a:endParaRPr lang="en-GB" sz="1000" dirty="0"/>
        </a:p>
      </dgm:t>
    </dgm:pt>
    <dgm:pt modelId="{ACE82301-C8F3-4A2F-B0ED-DCA78A9A2F98}" type="parTrans" cxnId="{ECCCB7AC-5C93-4255-A4FF-35AE22123293}">
      <dgm:prSet/>
      <dgm:spPr/>
      <dgm:t>
        <a:bodyPr/>
        <a:lstStyle/>
        <a:p>
          <a:endParaRPr lang="en-GB"/>
        </a:p>
      </dgm:t>
    </dgm:pt>
    <dgm:pt modelId="{61C11559-6DD9-4D97-9D0A-90C229B71AFD}" type="sibTrans" cxnId="{ECCCB7AC-5C93-4255-A4FF-35AE22123293}">
      <dgm:prSet/>
      <dgm:spPr/>
      <dgm:t>
        <a:bodyPr/>
        <a:lstStyle/>
        <a:p>
          <a:endParaRPr lang="en-GB"/>
        </a:p>
      </dgm:t>
    </dgm:pt>
    <dgm:pt modelId="{CDB567E2-794B-43D2-9498-C4D029886644}">
      <dgm:prSet phldrT="[Text]" custT="1"/>
      <dgm:spPr/>
      <dgm:t>
        <a:bodyPr/>
        <a:lstStyle/>
        <a:p>
          <a:r>
            <a:rPr lang="en-GB" sz="1600" dirty="0"/>
            <a:t>Definite article </a:t>
          </a:r>
          <a:br>
            <a:rPr lang="en-GB" sz="1600" dirty="0"/>
          </a:br>
          <a:r>
            <a:rPr lang="en-GB" sz="1600" dirty="0"/>
            <a:t>– the</a:t>
          </a:r>
        </a:p>
      </dgm:t>
    </dgm:pt>
    <dgm:pt modelId="{C8D2900C-C3E9-415A-8F99-62D6DEA579EE}" type="parTrans" cxnId="{3C207A33-1704-4502-A697-054AC597C677}">
      <dgm:prSet/>
      <dgm:spPr/>
      <dgm:t>
        <a:bodyPr/>
        <a:lstStyle/>
        <a:p>
          <a:endParaRPr lang="en-GB"/>
        </a:p>
      </dgm:t>
    </dgm:pt>
    <dgm:pt modelId="{A9B03153-F425-4A8A-B3B1-F4E445F32D4E}" type="sibTrans" cxnId="{3C207A33-1704-4502-A697-054AC597C677}">
      <dgm:prSet/>
      <dgm:spPr/>
      <dgm:t>
        <a:bodyPr/>
        <a:lstStyle/>
        <a:p>
          <a:endParaRPr lang="en-GB"/>
        </a:p>
      </dgm:t>
    </dgm:pt>
    <dgm:pt modelId="{47B9B19E-BC33-4764-9CCE-9F8E2F5DC9AB}">
      <dgm:prSet phldrT="[Text]" custT="1"/>
      <dgm:spPr/>
      <dgm:t>
        <a:bodyPr/>
        <a:lstStyle/>
        <a:p>
          <a:r>
            <a:rPr lang="en-GB" sz="1600" dirty="0"/>
            <a:t>Indefinite article </a:t>
          </a:r>
          <a:br>
            <a:rPr lang="en-GB" sz="1600" dirty="0"/>
          </a:br>
          <a:r>
            <a:rPr lang="en-GB" sz="1600" dirty="0"/>
            <a:t>– a/an</a:t>
          </a:r>
        </a:p>
      </dgm:t>
    </dgm:pt>
    <dgm:pt modelId="{209A22AA-17B4-4A11-8694-835630892C0F}" type="parTrans" cxnId="{F58D5995-E5F3-4233-A59E-C63C9D8A7AB7}">
      <dgm:prSet/>
      <dgm:spPr/>
      <dgm:t>
        <a:bodyPr/>
        <a:lstStyle/>
        <a:p>
          <a:endParaRPr lang="en-GB"/>
        </a:p>
      </dgm:t>
    </dgm:pt>
    <dgm:pt modelId="{3AE8FAC7-F236-46FE-AFF1-5D12D6064C28}" type="sibTrans" cxnId="{F58D5995-E5F3-4233-A59E-C63C9D8A7AB7}">
      <dgm:prSet/>
      <dgm:spPr/>
      <dgm:t>
        <a:bodyPr/>
        <a:lstStyle/>
        <a:p>
          <a:endParaRPr lang="en-GB"/>
        </a:p>
      </dgm:t>
    </dgm:pt>
    <dgm:pt modelId="{809F7A36-E0A4-47F4-99F0-AAC6571E73C7}">
      <dgm:prSet phldrT="[Text]" custT="1"/>
      <dgm:spPr/>
      <dgm:t>
        <a:bodyPr anchor="t"/>
        <a:lstStyle/>
        <a:p>
          <a:r>
            <a:rPr lang="en-GB" sz="1600" dirty="0"/>
            <a:t>Demonstratives</a:t>
          </a:r>
          <a:br>
            <a:rPr lang="en-GB" sz="1600" dirty="0"/>
          </a:br>
          <a:r>
            <a:rPr lang="en-GB" sz="1600" dirty="0"/>
            <a:t>– this, that, these, those</a:t>
          </a:r>
        </a:p>
      </dgm:t>
    </dgm:pt>
    <dgm:pt modelId="{CCF83404-B746-4453-B436-304E63714139}" type="parTrans" cxnId="{51525770-DECA-47E2-9E57-6E95EDCADC83}">
      <dgm:prSet/>
      <dgm:spPr/>
      <dgm:t>
        <a:bodyPr/>
        <a:lstStyle/>
        <a:p>
          <a:endParaRPr lang="en-GB"/>
        </a:p>
      </dgm:t>
    </dgm:pt>
    <dgm:pt modelId="{5EE379DF-88FB-4096-9E20-6D7B2D6A2DF3}" type="sibTrans" cxnId="{51525770-DECA-47E2-9E57-6E95EDCADC83}">
      <dgm:prSet/>
      <dgm:spPr/>
      <dgm:t>
        <a:bodyPr/>
        <a:lstStyle/>
        <a:p>
          <a:endParaRPr lang="en-GB"/>
        </a:p>
      </dgm:t>
    </dgm:pt>
    <dgm:pt modelId="{6862175F-8BBD-4724-B754-461EEC951839}">
      <dgm:prSet phldrT="[Text]" custT="1"/>
      <dgm:spPr/>
      <dgm:t>
        <a:bodyPr anchor="t"/>
        <a:lstStyle/>
        <a:p>
          <a:r>
            <a:rPr lang="en-GB" sz="1600" dirty="0"/>
            <a:t>Possessive determiners </a:t>
          </a:r>
          <a:br>
            <a:rPr lang="en-GB" sz="1600" dirty="0"/>
          </a:br>
          <a:r>
            <a:rPr lang="en-GB" sz="1600" dirty="0"/>
            <a:t>– my, your, his, her, …</a:t>
          </a:r>
        </a:p>
      </dgm:t>
    </dgm:pt>
    <dgm:pt modelId="{AFD2A036-3C19-4C88-BFCB-1D785DCF39C7}" type="parTrans" cxnId="{428ED31A-844F-47E8-8300-C90259E80438}">
      <dgm:prSet/>
      <dgm:spPr/>
      <dgm:t>
        <a:bodyPr/>
        <a:lstStyle/>
        <a:p>
          <a:endParaRPr lang="en-GB"/>
        </a:p>
      </dgm:t>
    </dgm:pt>
    <dgm:pt modelId="{F49DA3F9-E37F-4377-97F7-4F56576BF6D3}" type="sibTrans" cxnId="{428ED31A-844F-47E8-8300-C90259E80438}">
      <dgm:prSet/>
      <dgm:spPr/>
      <dgm:t>
        <a:bodyPr/>
        <a:lstStyle/>
        <a:p>
          <a:endParaRPr lang="en-GB"/>
        </a:p>
      </dgm:t>
    </dgm:pt>
    <dgm:pt modelId="{3097A3A3-D274-47F3-9B9C-B205AB76EBF3}">
      <dgm:prSet phldrT="[Text]" custT="1"/>
      <dgm:spPr/>
      <dgm:t>
        <a:bodyPr anchor="t"/>
        <a:lstStyle/>
        <a:p>
          <a:r>
            <a:rPr lang="en-GB" sz="1600" dirty="0"/>
            <a:t>Quantifiers</a:t>
          </a:r>
          <a:br>
            <a:rPr lang="en-GB" sz="1600" dirty="0"/>
          </a:br>
          <a:r>
            <a:rPr lang="en-GB" sz="1600" dirty="0"/>
            <a:t>– some, any, much, little, few,….</a:t>
          </a:r>
        </a:p>
      </dgm:t>
    </dgm:pt>
    <dgm:pt modelId="{A959DF64-0218-41CA-A823-7AD26E190642}" type="parTrans" cxnId="{C806D0C9-FFA0-4925-A58E-4305C767DAEC}">
      <dgm:prSet/>
      <dgm:spPr/>
      <dgm:t>
        <a:bodyPr/>
        <a:lstStyle/>
        <a:p>
          <a:endParaRPr lang="en-GB"/>
        </a:p>
      </dgm:t>
    </dgm:pt>
    <dgm:pt modelId="{1734A983-BCDA-4DFE-BB37-FD051B5F1379}" type="sibTrans" cxnId="{C806D0C9-FFA0-4925-A58E-4305C767DAEC}">
      <dgm:prSet/>
      <dgm:spPr/>
      <dgm:t>
        <a:bodyPr/>
        <a:lstStyle/>
        <a:p>
          <a:endParaRPr lang="en-GB"/>
        </a:p>
      </dgm:t>
    </dgm:pt>
    <dgm:pt modelId="{19248346-C6CE-4E86-AD10-6D079BEA21DD}">
      <dgm:prSet phldrT="[Text]" custT="1"/>
      <dgm:spPr/>
      <dgm:t>
        <a:bodyPr anchor="t"/>
        <a:lstStyle/>
        <a:p>
          <a:r>
            <a:rPr lang="en-GB" sz="1600" dirty="0"/>
            <a:t>Numbers </a:t>
          </a:r>
          <a:br>
            <a:rPr lang="en-GB" sz="1600" dirty="0"/>
          </a:br>
          <a:r>
            <a:rPr lang="en-GB" sz="1600" dirty="0"/>
            <a:t>– one, two, three,…</a:t>
          </a:r>
        </a:p>
      </dgm:t>
    </dgm:pt>
    <dgm:pt modelId="{BCB062A4-36BE-4B7E-A54A-40FBB6CEAB17}" type="parTrans" cxnId="{E244AF0B-A0C0-46D0-A140-4ECE8397390E}">
      <dgm:prSet/>
      <dgm:spPr/>
      <dgm:t>
        <a:bodyPr/>
        <a:lstStyle/>
        <a:p>
          <a:endParaRPr lang="en-GB"/>
        </a:p>
      </dgm:t>
    </dgm:pt>
    <dgm:pt modelId="{DA66AFC9-CD9C-44E1-9A75-48DDC1850B8D}" type="sibTrans" cxnId="{E244AF0B-A0C0-46D0-A140-4ECE8397390E}">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38258D4-CF0B-4F08-99B9-59B1B475C87B}" type="pres">
      <dgm:prSet presAssocID="{4801CD27-9E90-4A40-A722-62C24B44C260}" presName="Name14" presStyleCnt="0"/>
      <dgm:spPr/>
    </dgm:pt>
    <dgm:pt modelId="{83C3996A-2D7D-4F7E-9555-A8365D39F320}" type="pres">
      <dgm:prSet presAssocID="{4801CD27-9E90-4A40-A722-62C24B44C260}" presName="level1Shape" presStyleLbl="node0" presStyleIdx="0" presStyleCnt="1" custScaleX="135243" custScaleY="63559">
        <dgm:presLayoutVars>
          <dgm:chPref val="3"/>
        </dgm:presLayoutVars>
      </dgm:prSet>
      <dgm:spPr/>
    </dgm:pt>
    <dgm:pt modelId="{C7780FC5-65E7-4321-801E-E9A60ACDA7D7}" type="pres">
      <dgm:prSet presAssocID="{4801CD27-9E90-4A40-A722-62C24B44C260}" presName="hierChild2" presStyleCnt="0"/>
      <dgm:spPr/>
    </dgm:pt>
    <dgm:pt modelId="{67357A81-5F47-46C8-8791-23DB6B665016}" type="pres">
      <dgm:prSet presAssocID="{6164C4B7-2FD3-411B-9DE0-6075F300ACD2}" presName="Name19" presStyleLbl="parChTrans1D2" presStyleIdx="0"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0" presStyleCnt="5" custScaleY="159844"/>
      <dgm:spPr/>
    </dgm:pt>
    <dgm:pt modelId="{F965F83D-9EC5-422A-AC7F-21013E865C34}" type="pres">
      <dgm:prSet presAssocID="{EBA8B7DB-6598-4380-B1E1-363E74D81801}" presName="hierChild3" presStyleCnt="0"/>
      <dgm:spPr/>
    </dgm:pt>
    <dgm:pt modelId="{26934A06-CE6D-40AE-9D89-B3D6D7500265}" type="pres">
      <dgm:prSet presAssocID="{C8D2900C-C3E9-415A-8F99-62D6DEA579EE}" presName="Name19" presStyleLbl="parChTrans1D3" presStyleIdx="0" presStyleCnt="2"/>
      <dgm:spPr/>
    </dgm:pt>
    <dgm:pt modelId="{41C6D968-40B4-4AF1-81AF-EE8655050652}" type="pres">
      <dgm:prSet presAssocID="{CDB567E2-794B-43D2-9498-C4D029886644}" presName="Name21" presStyleCnt="0"/>
      <dgm:spPr/>
    </dgm:pt>
    <dgm:pt modelId="{36EF3AAA-80FE-47BF-AE5D-64189888493A}" type="pres">
      <dgm:prSet presAssocID="{CDB567E2-794B-43D2-9498-C4D029886644}" presName="level2Shape" presStyleLbl="node3" presStyleIdx="0" presStyleCnt="2" custScaleX="141965" custScaleY="117726"/>
      <dgm:spPr/>
    </dgm:pt>
    <dgm:pt modelId="{BC172CA0-C9BE-46DF-9E3B-98D20FF7DE4B}" type="pres">
      <dgm:prSet presAssocID="{CDB567E2-794B-43D2-9498-C4D029886644}" presName="hierChild3" presStyleCnt="0"/>
      <dgm:spPr/>
    </dgm:pt>
    <dgm:pt modelId="{99610967-A998-4EEC-B02E-C1E5E0C9D298}" type="pres">
      <dgm:prSet presAssocID="{209A22AA-17B4-4A11-8694-835630892C0F}" presName="Name19" presStyleLbl="parChTrans1D3" presStyleIdx="1" presStyleCnt="2"/>
      <dgm:spPr/>
    </dgm:pt>
    <dgm:pt modelId="{C12C57B5-9DB7-40A8-B468-A44230681E13}" type="pres">
      <dgm:prSet presAssocID="{47B9B19E-BC33-4764-9CCE-9F8E2F5DC9AB}" presName="Name21" presStyleCnt="0"/>
      <dgm:spPr/>
    </dgm:pt>
    <dgm:pt modelId="{5C5CF821-6ED1-41F2-8B60-D17A0A641A7E}" type="pres">
      <dgm:prSet presAssocID="{47B9B19E-BC33-4764-9CCE-9F8E2F5DC9AB}" presName="level2Shape" presStyleLbl="node3" presStyleIdx="1" presStyleCnt="2" custScaleX="141965" custScaleY="117726"/>
      <dgm:spPr/>
    </dgm:pt>
    <dgm:pt modelId="{F2E8BA51-20B0-467C-A177-152809E63C1C}" type="pres">
      <dgm:prSet presAssocID="{47B9B19E-BC33-4764-9CCE-9F8E2F5DC9AB}" presName="hierChild3" presStyleCnt="0"/>
      <dgm:spPr/>
    </dgm:pt>
    <dgm:pt modelId="{87D0AECE-8AE2-418A-803A-E31B6412F1F1}" type="pres">
      <dgm:prSet presAssocID="{CCF83404-B746-4453-B436-304E63714139}" presName="Name19" presStyleLbl="parChTrans1D2" presStyleIdx="1" presStyleCnt="5"/>
      <dgm:spPr/>
    </dgm:pt>
    <dgm:pt modelId="{9D9E9C87-7AB2-4B61-B486-FC87E53240BD}" type="pres">
      <dgm:prSet presAssocID="{809F7A36-E0A4-47F4-99F0-AAC6571E73C7}" presName="Name21" presStyleCnt="0"/>
      <dgm:spPr/>
    </dgm:pt>
    <dgm:pt modelId="{93FFE988-18A5-46A3-A736-600D0A89243C}" type="pres">
      <dgm:prSet presAssocID="{809F7A36-E0A4-47F4-99F0-AAC6571E73C7}" presName="level2Shape" presStyleLbl="node2" presStyleIdx="1" presStyleCnt="5" custScaleX="127861" custScaleY="159844"/>
      <dgm:spPr/>
    </dgm:pt>
    <dgm:pt modelId="{0990EE45-583F-41ED-93FB-488DF558AAB4}" type="pres">
      <dgm:prSet presAssocID="{809F7A36-E0A4-47F4-99F0-AAC6571E73C7}" presName="hierChild3" presStyleCnt="0"/>
      <dgm:spPr/>
    </dgm:pt>
    <dgm:pt modelId="{6D79F83B-243E-4885-964B-A05DC40D98EF}" type="pres">
      <dgm:prSet presAssocID="{AFD2A036-3C19-4C88-BFCB-1D785DCF39C7}" presName="Name19" presStyleLbl="parChTrans1D2" presStyleIdx="2" presStyleCnt="5"/>
      <dgm:spPr/>
    </dgm:pt>
    <dgm:pt modelId="{B6A2E174-B480-43B4-92BE-F958A7D3F634}" type="pres">
      <dgm:prSet presAssocID="{6862175F-8BBD-4724-B754-461EEC951839}" presName="Name21" presStyleCnt="0"/>
      <dgm:spPr/>
    </dgm:pt>
    <dgm:pt modelId="{9F693881-05F8-4138-8291-EFFF7D04DEAE}" type="pres">
      <dgm:prSet presAssocID="{6862175F-8BBD-4724-B754-461EEC951839}" presName="level2Shape" presStyleLbl="node2" presStyleIdx="2" presStyleCnt="5" custScaleX="127809" custScaleY="159844"/>
      <dgm:spPr/>
    </dgm:pt>
    <dgm:pt modelId="{14C6CE70-3925-4B0E-A6B1-A1AB84CEFB1F}" type="pres">
      <dgm:prSet presAssocID="{6862175F-8BBD-4724-B754-461EEC951839}" presName="hierChild3" presStyleCnt="0"/>
      <dgm:spPr/>
    </dgm:pt>
    <dgm:pt modelId="{0C8583EE-6F0A-4FF8-AA27-CD943EC7417C}" type="pres">
      <dgm:prSet presAssocID="{A959DF64-0218-41CA-A823-7AD26E190642}" presName="Name19" presStyleLbl="parChTrans1D2" presStyleIdx="3" presStyleCnt="5"/>
      <dgm:spPr/>
    </dgm:pt>
    <dgm:pt modelId="{884BEBF5-3576-4276-96C7-BCCF2DC32961}" type="pres">
      <dgm:prSet presAssocID="{3097A3A3-D274-47F3-9B9C-B205AB76EBF3}" presName="Name21" presStyleCnt="0"/>
      <dgm:spPr/>
    </dgm:pt>
    <dgm:pt modelId="{7DAB672B-35F9-4F9B-8BAE-31BE4512A7EE}" type="pres">
      <dgm:prSet presAssocID="{3097A3A3-D274-47F3-9B9C-B205AB76EBF3}" presName="level2Shape" presStyleLbl="node2" presStyleIdx="3" presStyleCnt="5" custScaleY="159844"/>
      <dgm:spPr/>
    </dgm:pt>
    <dgm:pt modelId="{2D6A5867-9342-4B70-A614-1F523CA90B32}" type="pres">
      <dgm:prSet presAssocID="{3097A3A3-D274-47F3-9B9C-B205AB76EBF3}" presName="hierChild3" presStyleCnt="0"/>
      <dgm:spPr/>
    </dgm:pt>
    <dgm:pt modelId="{ACC5A725-40CC-4F56-8BD5-14ED2ABB7834}" type="pres">
      <dgm:prSet presAssocID="{BCB062A4-36BE-4B7E-A54A-40FBB6CEAB17}" presName="Name19" presStyleLbl="parChTrans1D2" presStyleIdx="4" presStyleCnt="5"/>
      <dgm:spPr/>
    </dgm:pt>
    <dgm:pt modelId="{9AD96106-9C04-4586-8FE6-E891D49FB8F3}" type="pres">
      <dgm:prSet presAssocID="{19248346-C6CE-4E86-AD10-6D079BEA21DD}" presName="Name21" presStyleCnt="0"/>
      <dgm:spPr/>
    </dgm:pt>
    <dgm:pt modelId="{A6F63D2B-AD8D-428D-9246-E07C4334FC82}" type="pres">
      <dgm:prSet presAssocID="{19248346-C6CE-4E86-AD10-6D079BEA21DD}" presName="level2Shape" presStyleLbl="node2" presStyleIdx="4" presStyleCnt="5" custScaleY="159844"/>
      <dgm:spPr/>
    </dgm:pt>
    <dgm:pt modelId="{E7A57B7C-C5DF-409C-917F-5838C7CCED60}" type="pres">
      <dgm:prSet presAssocID="{19248346-C6CE-4E86-AD10-6D079BEA21DD}" presName="hierChild3" presStyleCnt="0"/>
      <dgm:spPr/>
    </dgm:pt>
    <dgm:pt modelId="{01B7F2F2-C0CC-4AE7-A276-8E5DDF45CF20}" type="pres">
      <dgm:prSet presAssocID="{B00D88DA-D829-422F-A217-5740EE5A402F}" presName="bgShapesFlow" presStyleCnt="0"/>
      <dgm:spPr/>
    </dgm:pt>
  </dgm:ptLst>
  <dgm:cxnLst>
    <dgm:cxn modelId="{F4F79507-D13B-410C-BD9B-8F3D95EB2E54}" type="presOf" srcId="{A959DF64-0218-41CA-A823-7AD26E190642}" destId="{0C8583EE-6F0A-4FF8-AA27-CD943EC7417C}" srcOrd="0" destOrd="0" presId="urn:microsoft.com/office/officeart/2005/8/layout/hierarchy6"/>
    <dgm:cxn modelId="{E244AF0B-A0C0-46D0-A140-4ECE8397390E}" srcId="{4801CD27-9E90-4A40-A722-62C24B44C260}" destId="{19248346-C6CE-4E86-AD10-6D079BEA21DD}" srcOrd="4" destOrd="0" parTransId="{BCB062A4-36BE-4B7E-A54A-40FBB6CEAB17}" sibTransId="{DA66AFC9-CD9C-44E1-9A75-48DDC1850B8D}"/>
    <dgm:cxn modelId="{428ED31A-844F-47E8-8300-C90259E80438}" srcId="{4801CD27-9E90-4A40-A722-62C24B44C260}" destId="{6862175F-8BBD-4724-B754-461EEC951839}" srcOrd="2" destOrd="0" parTransId="{AFD2A036-3C19-4C88-BFCB-1D785DCF39C7}" sibTransId="{F49DA3F9-E37F-4377-97F7-4F56576BF6D3}"/>
    <dgm:cxn modelId="{87D3581C-D266-48EA-8792-85153845A40B}" srcId="{4801CD27-9E90-4A40-A722-62C24B44C260}" destId="{EBA8B7DB-6598-4380-B1E1-363E74D81801}" srcOrd="0" destOrd="0" parTransId="{6164C4B7-2FD3-411B-9DE0-6075F300ACD2}" sibTransId="{5CBFAD1F-A7DA-4C31-B37B-1E4D9D55916A}"/>
    <dgm:cxn modelId="{87391132-4D65-4A4C-B4A8-E14100D91E49}" type="presOf" srcId="{CDB567E2-794B-43D2-9498-C4D029886644}" destId="{36EF3AAA-80FE-47BF-AE5D-64189888493A}" srcOrd="0" destOrd="0" presId="urn:microsoft.com/office/officeart/2005/8/layout/hierarchy6"/>
    <dgm:cxn modelId="{3C207A33-1704-4502-A697-054AC597C677}" srcId="{EBA8B7DB-6598-4380-B1E1-363E74D81801}" destId="{CDB567E2-794B-43D2-9498-C4D029886644}" srcOrd="0" destOrd="0" parTransId="{C8D2900C-C3E9-415A-8F99-62D6DEA579EE}" sibTransId="{A9B03153-F425-4A8A-B3B1-F4E445F32D4E}"/>
    <dgm:cxn modelId="{BAACB139-A951-4DA4-AAD7-69AE5DB88733}" type="presOf" srcId="{19248346-C6CE-4E86-AD10-6D079BEA21DD}" destId="{A6F63D2B-AD8D-428D-9246-E07C4334FC82}" srcOrd="0" destOrd="0" presId="urn:microsoft.com/office/officeart/2005/8/layout/hierarchy6"/>
    <dgm:cxn modelId="{33AA0A3B-4B7C-43E4-8D60-9942F7792C6F}" type="presOf" srcId="{CCF83404-B746-4453-B436-304E63714139}" destId="{87D0AECE-8AE2-418A-803A-E31B6412F1F1}" srcOrd="0" destOrd="0" presId="urn:microsoft.com/office/officeart/2005/8/layout/hierarchy6"/>
    <dgm:cxn modelId="{4F30C83F-C659-4C45-B3FE-BF2AAE8CC347}" type="presOf" srcId="{6862175F-8BBD-4724-B754-461EEC951839}" destId="{9F693881-05F8-4138-8291-EFFF7D04DEAE}" srcOrd="0" destOrd="0" presId="urn:microsoft.com/office/officeart/2005/8/layout/hierarchy6"/>
    <dgm:cxn modelId="{08E2CC3F-55BA-4B3E-8CD9-0FEDAA75ADB0}" type="presOf" srcId="{BCB062A4-36BE-4B7E-A54A-40FBB6CEAB17}" destId="{ACC5A725-40CC-4F56-8BD5-14ED2ABB7834}" srcOrd="0" destOrd="0" presId="urn:microsoft.com/office/officeart/2005/8/layout/hierarchy6"/>
    <dgm:cxn modelId="{99CAA565-F3D0-447F-928B-9DC034D71100}" type="presOf" srcId="{C8D2900C-C3E9-415A-8F99-62D6DEA579EE}" destId="{26934A06-CE6D-40AE-9D89-B3D6D7500265}" srcOrd="0" destOrd="0" presId="urn:microsoft.com/office/officeart/2005/8/layout/hierarchy6"/>
    <dgm:cxn modelId="{25D3156E-E09F-4208-B5C3-0075095BD64C}" type="presOf" srcId="{809F7A36-E0A4-47F4-99F0-AAC6571E73C7}" destId="{93FFE988-18A5-46A3-A736-600D0A89243C}" srcOrd="0" destOrd="0" presId="urn:microsoft.com/office/officeart/2005/8/layout/hierarchy6"/>
    <dgm:cxn modelId="{51525770-DECA-47E2-9E57-6E95EDCADC83}" srcId="{4801CD27-9E90-4A40-A722-62C24B44C260}" destId="{809F7A36-E0A4-47F4-99F0-AAC6571E73C7}" srcOrd="1" destOrd="0" parTransId="{CCF83404-B746-4453-B436-304E63714139}" sibTransId="{5EE379DF-88FB-4096-9E20-6D7B2D6A2DF3}"/>
    <dgm:cxn modelId="{6DA3DF73-C290-4C7C-8A12-50967054DDFA}" type="presOf" srcId="{209A22AA-17B4-4A11-8694-835630892C0F}" destId="{99610967-A998-4EEC-B02E-C1E5E0C9D298}" srcOrd="0" destOrd="0" presId="urn:microsoft.com/office/officeart/2005/8/layout/hierarchy6"/>
    <dgm:cxn modelId="{00B70780-4411-4EED-9584-C40BCF2D4668}" type="presOf" srcId="{EBA8B7DB-6598-4380-B1E1-363E74D81801}" destId="{F363464E-03AD-4819-BCA0-0FA469D48E0C}" srcOrd="0" destOrd="0" presId="urn:microsoft.com/office/officeart/2005/8/layout/hierarchy6"/>
    <dgm:cxn modelId="{FB577B82-46FA-4383-8E8E-066E78F83263}" type="presOf" srcId="{3097A3A3-D274-47F3-9B9C-B205AB76EBF3}" destId="{7DAB672B-35F9-4F9B-8BAE-31BE4512A7EE}" srcOrd="0" destOrd="0" presId="urn:microsoft.com/office/officeart/2005/8/layout/hierarchy6"/>
    <dgm:cxn modelId="{239BCC88-771B-4A88-85D2-32EB82FF88C2}" type="presOf" srcId="{AFD2A036-3C19-4C88-BFCB-1D785DCF39C7}" destId="{6D79F83B-243E-4885-964B-A05DC40D98EF}" srcOrd="0" destOrd="0" presId="urn:microsoft.com/office/officeart/2005/8/layout/hierarchy6"/>
    <dgm:cxn modelId="{F58D5995-E5F3-4233-A59E-C63C9D8A7AB7}" srcId="{EBA8B7DB-6598-4380-B1E1-363E74D81801}" destId="{47B9B19E-BC33-4764-9CCE-9F8E2F5DC9AB}" srcOrd="1" destOrd="0" parTransId="{209A22AA-17B4-4A11-8694-835630892C0F}" sibTransId="{3AE8FAC7-F236-46FE-AFF1-5D12D6064C28}"/>
    <dgm:cxn modelId="{ECCCB7AC-5C93-4255-A4FF-35AE22123293}" srcId="{B00D88DA-D829-422F-A217-5740EE5A402F}" destId="{4801CD27-9E90-4A40-A722-62C24B44C260}" srcOrd="0" destOrd="0" parTransId="{ACE82301-C8F3-4A2F-B0ED-DCA78A9A2F98}" sibTransId="{61C11559-6DD9-4D97-9D0A-90C229B71AFD}"/>
    <dgm:cxn modelId="{6E8E10C7-9D4D-48DF-AE8D-6775ED8FC6D5}" type="presOf" srcId="{47B9B19E-BC33-4764-9CCE-9F8E2F5DC9AB}" destId="{5C5CF821-6ED1-41F2-8B60-D17A0A641A7E}" srcOrd="0" destOrd="0" presId="urn:microsoft.com/office/officeart/2005/8/layout/hierarchy6"/>
    <dgm:cxn modelId="{C806D0C9-FFA0-4925-A58E-4305C767DAEC}" srcId="{4801CD27-9E90-4A40-A722-62C24B44C260}" destId="{3097A3A3-D274-47F3-9B9C-B205AB76EBF3}" srcOrd="3" destOrd="0" parTransId="{A959DF64-0218-41CA-A823-7AD26E190642}" sibTransId="{1734A983-BCDA-4DFE-BB37-FD051B5F1379}"/>
    <dgm:cxn modelId="{435BBBDD-E593-4824-9209-B557A4C51DA1}" type="presOf" srcId="{4801CD27-9E90-4A40-A722-62C24B44C260}" destId="{83C3996A-2D7D-4F7E-9555-A8365D39F320}"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ABBE4FB-8663-44D5-8838-3BB73F05F1BF}" type="presOf" srcId="{6164C4B7-2FD3-411B-9DE0-6075F300ACD2}" destId="{67357A81-5F47-46C8-8791-23DB6B665016}"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BABF0FD6-F827-4787-A33D-CC91CD735CB9}" type="presParOf" srcId="{9946BB4B-0D0D-4192-B468-E6FAAB5AE8F3}" destId="{738258D4-CF0B-4F08-99B9-59B1B475C87B}" srcOrd="0" destOrd="0" presId="urn:microsoft.com/office/officeart/2005/8/layout/hierarchy6"/>
    <dgm:cxn modelId="{FFD64CF1-0D15-4C88-A8E9-10A785190134}" type="presParOf" srcId="{738258D4-CF0B-4F08-99B9-59B1B475C87B}" destId="{83C3996A-2D7D-4F7E-9555-A8365D39F320}" srcOrd="0" destOrd="0" presId="urn:microsoft.com/office/officeart/2005/8/layout/hierarchy6"/>
    <dgm:cxn modelId="{ABE781EA-7F9E-4B5D-9A35-275A87CD799D}" type="presParOf" srcId="{738258D4-CF0B-4F08-99B9-59B1B475C87B}" destId="{C7780FC5-65E7-4321-801E-E9A60ACDA7D7}" srcOrd="1" destOrd="0" presId="urn:microsoft.com/office/officeart/2005/8/layout/hierarchy6"/>
    <dgm:cxn modelId="{39AB8E15-6F18-4A1E-A4E9-D4CCCEAA95F8}" type="presParOf" srcId="{C7780FC5-65E7-4321-801E-E9A60ACDA7D7}" destId="{67357A81-5F47-46C8-8791-23DB6B665016}" srcOrd="0" destOrd="0" presId="urn:microsoft.com/office/officeart/2005/8/layout/hierarchy6"/>
    <dgm:cxn modelId="{96F66BC9-84FF-4474-9F18-000DF238AA9E}" type="presParOf" srcId="{C7780FC5-65E7-4321-801E-E9A60ACDA7D7}" destId="{7278A374-6AC7-4093-98A6-F87C32FEBB05}" srcOrd="1" destOrd="0" presId="urn:microsoft.com/office/officeart/2005/8/layout/hierarchy6"/>
    <dgm:cxn modelId="{77B6A331-96D8-45C8-8217-0137DC70BCC8}" type="presParOf" srcId="{7278A374-6AC7-4093-98A6-F87C32FEBB05}" destId="{F363464E-03AD-4819-BCA0-0FA469D48E0C}" srcOrd="0" destOrd="0" presId="urn:microsoft.com/office/officeart/2005/8/layout/hierarchy6"/>
    <dgm:cxn modelId="{3CAE9E2E-5A08-4529-93ED-27D3870CD74E}" type="presParOf" srcId="{7278A374-6AC7-4093-98A6-F87C32FEBB05}" destId="{F965F83D-9EC5-422A-AC7F-21013E865C34}" srcOrd="1" destOrd="0" presId="urn:microsoft.com/office/officeart/2005/8/layout/hierarchy6"/>
    <dgm:cxn modelId="{9DBDF29A-EC7C-49DB-928B-351A3B436B5B}" type="presParOf" srcId="{F965F83D-9EC5-422A-AC7F-21013E865C34}" destId="{26934A06-CE6D-40AE-9D89-B3D6D7500265}" srcOrd="0" destOrd="0" presId="urn:microsoft.com/office/officeart/2005/8/layout/hierarchy6"/>
    <dgm:cxn modelId="{70C93348-4F76-4784-AFFC-48E861A66C3C}" type="presParOf" srcId="{F965F83D-9EC5-422A-AC7F-21013E865C34}" destId="{41C6D968-40B4-4AF1-81AF-EE8655050652}" srcOrd="1" destOrd="0" presId="urn:microsoft.com/office/officeart/2005/8/layout/hierarchy6"/>
    <dgm:cxn modelId="{35C2E8E4-F8C7-4018-B09C-2FFB0AA20A8C}" type="presParOf" srcId="{41C6D968-40B4-4AF1-81AF-EE8655050652}" destId="{36EF3AAA-80FE-47BF-AE5D-64189888493A}" srcOrd="0" destOrd="0" presId="urn:microsoft.com/office/officeart/2005/8/layout/hierarchy6"/>
    <dgm:cxn modelId="{E539FAD0-AFB2-47C3-8C89-21BD748123D6}" type="presParOf" srcId="{41C6D968-40B4-4AF1-81AF-EE8655050652}" destId="{BC172CA0-C9BE-46DF-9E3B-98D20FF7DE4B}" srcOrd="1" destOrd="0" presId="urn:microsoft.com/office/officeart/2005/8/layout/hierarchy6"/>
    <dgm:cxn modelId="{DC764FFE-A021-4FAD-996C-6D183EFBC368}" type="presParOf" srcId="{F965F83D-9EC5-422A-AC7F-21013E865C34}" destId="{99610967-A998-4EEC-B02E-C1E5E0C9D298}" srcOrd="2" destOrd="0" presId="urn:microsoft.com/office/officeart/2005/8/layout/hierarchy6"/>
    <dgm:cxn modelId="{4FD19D55-851B-48EB-9F5E-3492FDCC37D4}" type="presParOf" srcId="{F965F83D-9EC5-422A-AC7F-21013E865C34}" destId="{C12C57B5-9DB7-40A8-B468-A44230681E13}" srcOrd="3" destOrd="0" presId="urn:microsoft.com/office/officeart/2005/8/layout/hierarchy6"/>
    <dgm:cxn modelId="{F2DEDEC4-8500-4299-998B-2678630F1FE5}" type="presParOf" srcId="{C12C57B5-9DB7-40A8-B468-A44230681E13}" destId="{5C5CF821-6ED1-41F2-8B60-D17A0A641A7E}" srcOrd="0" destOrd="0" presId="urn:microsoft.com/office/officeart/2005/8/layout/hierarchy6"/>
    <dgm:cxn modelId="{B90CACAC-D5B7-4400-B439-F984CEDA4C45}" type="presParOf" srcId="{C12C57B5-9DB7-40A8-B468-A44230681E13}" destId="{F2E8BA51-20B0-467C-A177-152809E63C1C}" srcOrd="1" destOrd="0" presId="urn:microsoft.com/office/officeart/2005/8/layout/hierarchy6"/>
    <dgm:cxn modelId="{F4297D0E-2674-400A-9511-1CD4967A8EAB}" type="presParOf" srcId="{C7780FC5-65E7-4321-801E-E9A60ACDA7D7}" destId="{87D0AECE-8AE2-418A-803A-E31B6412F1F1}" srcOrd="2" destOrd="0" presId="urn:microsoft.com/office/officeart/2005/8/layout/hierarchy6"/>
    <dgm:cxn modelId="{4A4A2BA4-DDB2-42AC-BC15-27FF80183B18}" type="presParOf" srcId="{C7780FC5-65E7-4321-801E-E9A60ACDA7D7}" destId="{9D9E9C87-7AB2-4B61-B486-FC87E53240BD}" srcOrd="3" destOrd="0" presId="urn:microsoft.com/office/officeart/2005/8/layout/hierarchy6"/>
    <dgm:cxn modelId="{EFB1059E-7730-4662-870F-212CD2007E88}" type="presParOf" srcId="{9D9E9C87-7AB2-4B61-B486-FC87E53240BD}" destId="{93FFE988-18A5-46A3-A736-600D0A89243C}" srcOrd="0" destOrd="0" presId="urn:microsoft.com/office/officeart/2005/8/layout/hierarchy6"/>
    <dgm:cxn modelId="{43D10745-AABF-499B-BC3D-D803F10A65F3}" type="presParOf" srcId="{9D9E9C87-7AB2-4B61-B486-FC87E53240BD}" destId="{0990EE45-583F-41ED-93FB-488DF558AAB4}" srcOrd="1" destOrd="0" presId="urn:microsoft.com/office/officeart/2005/8/layout/hierarchy6"/>
    <dgm:cxn modelId="{29445668-FF1B-46CB-8CE8-863F93F9CA08}" type="presParOf" srcId="{C7780FC5-65E7-4321-801E-E9A60ACDA7D7}" destId="{6D79F83B-243E-4885-964B-A05DC40D98EF}" srcOrd="4" destOrd="0" presId="urn:microsoft.com/office/officeart/2005/8/layout/hierarchy6"/>
    <dgm:cxn modelId="{7061D18D-C18A-41D9-B4B6-06E76558C300}" type="presParOf" srcId="{C7780FC5-65E7-4321-801E-E9A60ACDA7D7}" destId="{B6A2E174-B480-43B4-92BE-F958A7D3F634}" srcOrd="5" destOrd="0" presId="urn:microsoft.com/office/officeart/2005/8/layout/hierarchy6"/>
    <dgm:cxn modelId="{3E9D80AE-F954-442F-9149-4438BC8BD61F}" type="presParOf" srcId="{B6A2E174-B480-43B4-92BE-F958A7D3F634}" destId="{9F693881-05F8-4138-8291-EFFF7D04DEAE}" srcOrd="0" destOrd="0" presId="urn:microsoft.com/office/officeart/2005/8/layout/hierarchy6"/>
    <dgm:cxn modelId="{64D204AA-382C-4BE6-8845-4ABD158B6AB9}" type="presParOf" srcId="{B6A2E174-B480-43B4-92BE-F958A7D3F634}" destId="{14C6CE70-3925-4B0E-A6B1-A1AB84CEFB1F}" srcOrd="1" destOrd="0" presId="urn:microsoft.com/office/officeart/2005/8/layout/hierarchy6"/>
    <dgm:cxn modelId="{680A5A3A-B7EC-404F-8169-F27395F865DC}" type="presParOf" srcId="{C7780FC5-65E7-4321-801E-E9A60ACDA7D7}" destId="{0C8583EE-6F0A-4FF8-AA27-CD943EC7417C}" srcOrd="6" destOrd="0" presId="urn:microsoft.com/office/officeart/2005/8/layout/hierarchy6"/>
    <dgm:cxn modelId="{F583FE8E-BC68-45BD-A27D-D42328860EFC}" type="presParOf" srcId="{C7780FC5-65E7-4321-801E-E9A60ACDA7D7}" destId="{884BEBF5-3576-4276-96C7-BCCF2DC32961}" srcOrd="7" destOrd="0" presId="urn:microsoft.com/office/officeart/2005/8/layout/hierarchy6"/>
    <dgm:cxn modelId="{580CA0A8-3992-4ADB-9661-0F1B88D59D13}" type="presParOf" srcId="{884BEBF5-3576-4276-96C7-BCCF2DC32961}" destId="{7DAB672B-35F9-4F9B-8BAE-31BE4512A7EE}" srcOrd="0" destOrd="0" presId="urn:microsoft.com/office/officeart/2005/8/layout/hierarchy6"/>
    <dgm:cxn modelId="{210B4DDC-C1F3-424E-8DE6-34B9322A95C7}" type="presParOf" srcId="{884BEBF5-3576-4276-96C7-BCCF2DC32961}" destId="{2D6A5867-9342-4B70-A614-1F523CA90B32}" srcOrd="1" destOrd="0" presId="urn:microsoft.com/office/officeart/2005/8/layout/hierarchy6"/>
    <dgm:cxn modelId="{445D8772-2F15-46BF-A1D8-69BDC90F0A0A}" type="presParOf" srcId="{C7780FC5-65E7-4321-801E-E9A60ACDA7D7}" destId="{ACC5A725-40CC-4F56-8BD5-14ED2ABB7834}" srcOrd="8" destOrd="0" presId="urn:microsoft.com/office/officeart/2005/8/layout/hierarchy6"/>
    <dgm:cxn modelId="{D8A448D0-02F7-41D9-BFB6-F049DF52EA6F}" type="presParOf" srcId="{C7780FC5-65E7-4321-801E-E9A60ACDA7D7}" destId="{9AD96106-9C04-4586-8FE6-E891D49FB8F3}" srcOrd="9" destOrd="0" presId="urn:microsoft.com/office/officeart/2005/8/layout/hierarchy6"/>
    <dgm:cxn modelId="{630E2D3A-3F94-4B9C-8CD1-405C4B6FB5F0}" type="presParOf" srcId="{9AD96106-9C04-4586-8FE6-E891D49FB8F3}" destId="{A6F63D2B-AD8D-428D-9246-E07C4334FC82}" srcOrd="0" destOrd="0" presId="urn:microsoft.com/office/officeart/2005/8/layout/hierarchy6"/>
    <dgm:cxn modelId="{4CF35A51-D7D7-4764-961B-9ED3470FEDFC}" type="presParOf" srcId="{9AD96106-9C04-4586-8FE6-E891D49FB8F3}" destId="{E7A57B7C-C5DF-409C-917F-5838C7CCED60}"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32818"/>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22229" custLinFactNeighborX="-2915" custLinFactNeighborY="-2484"/>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47161"/>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981" y="1137404"/>
          <a:ext cx="3045164" cy="778265"/>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776" y="1160199"/>
        <a:ext cx="2999574" cy="732675"/>
      </dsp:txXfrm>
    </dsp:sp>
    <dsp:sp modelId="{33643D00-C75E-4DF5-A0F0-DFA21355EB8A}">
      <dsp:nvSpPr>
        <dsp:cNvPr id="0" name=""/>
        <dsp:cNvSpPr/>
      </dsp:nvSpPr>
      <dsp:spPr>
        <a:xfrm>
          <a:off x="3698075" y="1915669"/>
          <a:ext cx="2883488" cy="258204"/>
        </a:xfrm>
        <a:custGeom>
          <a:avLst/>
          <a:gdLst/>
          <a:ahLst/>
          <a:cxnLst/>
          <a:rect l="0" t="0" r="0" b="0"/>
          <a:pathLst>
            <a:path>
              <a:moveTo>
                <a:pt x="2883488" y="0"/>
              </a:moveTo>
              <a:lnTo>
                <a:pt x="2883488"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13942"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32848" y="2192779"/>
        <a:ext cx="930453" cy="607698"/>
      </dsp:txXfrm>
    </dsp:sp>
    <dsp:sp modelId="{86F95A29-5235-422D-96EE-BAFAABAD6257}">
      <dsp:nvSpPr>
        <dsp:cNvPr id="0" name=""/>
        <dsp:cNvSpPr/>
      </dsp:nvSpPr>
      <dsp:spPr>
        <a:xfrm>
          <a:off x="724944" y="2819383"/>
          <a:ext cx="2973130" cy="258204"/>
        </a:xfrm>
        <a:custGeom>
          <a:avLst/>
          <a:gdLst/>
          <a:ahLst/>
          <a:cxnLst/>
          <a:rect l="0" t="0" r="0" b="0"/>
          <a:pathLst>
            <a:path>
              <a:moveTo>
                <a:pt x="2973130" y="0"/>
              </a:moveTo>
              <a:lnTo>
                <a:pt x="2973130"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0"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618" y="3112035"/>
        <a:ext cx="1374651" cy="1107262"/>
      </dsp:txXfrm>
    </dsp:sp>
    <dsp:sp modelId="{BCE54729-C23D-460A-B6D9-5B0F7AAAE094}">
      <dsp:nvSpPr>
        <dsp:cNvPr id="0" name=""/>
        <dsp:cNvSpPr/>
      </dsp:nvSpPr>
      <dsp:spPr>
        <a:xfrm>
          <a:off x="2594190" y="2819383"/>
          <a:ext cx="1103885" cy="258204"/>
        </a:xfrm>
        <a:custGeom>
          <a:avLst/>
          <a:gdLst/>
          <a:ahLst/>
          <a:cxnLst/>
          <a:rect l="0" t="0" r="0" b="0"/>
          <a:pathLst>
            <a:path>
              <a:moveTo>
                <a:pt x="1103885" y="0"/>
              </a:moveTo>
              <a:lnTo>
                <a:pt x="1103885"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7198" y="3077587"/>
          <a:ext cx="1713984"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71646" y="3112035"/>
        <a:ext cx="1645088" cy="1107262"/>
      </dsp:txXfrm>
    </dsp:sp>
    <dsp:sp modelId="{9F588786-1845-44DC-9CE4-35ED2A78623B}">
      <dsp:nvSpPr>
        <dsp:cNvPr id="0" name=""/>
        <dsp:cNvSpPr/>
      </dsp:nvSpPr>
      <dsp:spPr>
        <a:xfrm>
          <a:off x="3698075" y="2819383"/>
          <a:ext cx="765360" cy="258204"/>
        </a:xfrm>
        <a:custGeom>
          <a:avLst/>
          <a:gdLst/>
          <a:ahLst/>
          <a:cxnLst/>
          <a:rect l="0" t="0" r="0" b="0"/>
          <a:pathLst>
            <a:path>
              <a:moveTo>
                <a:pt x="0" y="0"/>
              </a:moveTo>
              <a:lnTo>
                <a:pt x="0" y="129102"/>
              </a:lnTo>
              <a:lnTo>
                <a:pt x="765360" y="129102"/>
              </a:lnTo>
              <a:lnTo>
                <a:pt x="76536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41661"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76109" y="3112035"/>
        <a:ext cx="1374651" cy="1107262"/>
      </dsp:txXfrm>
    </dsp:sp>
    <dsp:sp modelId="{92CC6E24-E40E-45B6-9562-CC905BD5B4BC}">
      <dsp:nvSpPr>
        <dsp:cNvPr id="0" name=""/>
        <dsp:cNvSpPr/>
      </dsp:nvSpPr>
      <dsp:spPr>
        <a:xfrm>
          <a:off x="3698075" y="2819383"/>
          <a:ext cx="2736259" cy="258204"/>
        </a:xfrm>
        <a:custGeom>
          <a:avLst/>
          <a:gdLst/>
          <a:ahLst/>
          <a:cxnLst/>
          <a:rect l="0" t="0" r="0" b="0"/>
          <a:pathLst>
            <a:path>
              <a:moveTo>
                <a:pt x="0" y="0"/>
              </a:moveTo>
              <a:lnTo>
                <a:pt x="0" y="129102"/>
              </a:lnTo>
              <a:lnTo>
                <a:pt x="2736259" y="129102"/>
              </a:lnTo>
              <a:lnTo>
                <a:pt x="2736259"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75689" y="3077587"/>
          <a:ext cx="1917290"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10137" y="3112035"/>
        <a:ext cx="1848394" cy="1107262"/>
      </dsp:txXfrm>
    </dsp:sp>
    <dsp:sp modelId="{67357A81-5F47-46C8-8791-23DB6B665016}">
      <dsp:nvSpPr>
        <dsp:cNvPr id="0" name=""/>
        <dsp:cNvSpPr/>
      </dsp:nvSpPr>
      <dsp:spPr>
        <a:xfrm>
          <a:off x="4956819" y="1915669"/>
          <a:ext cx="1624744" cy="258204"/>
        </a:xfrm>
        <a:custGeom>
          <a:avLst/>
          <a:gdLst/>
          <a:ahLst/>
          <a:cxnLst/>
          <a:rect l="0" t="0" r="0" b="0"/>
          <a:pathLst>
            <a:path>
              <a:moveTo>
                <a:pt x="1624744" y="0"/>
              </a:moveTo>
              <a:lnTo>
                <a:pt x="162474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72687"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91593" y="2192779"/>
        <a:ext cx="930453" cy="607698"/>
      </dsp:txXfrm>
    </dsp:sp>
    <dsp:sp modelId="{8F07F99B-93BA-4DC2-B33F-3FE6E29EA551}">
      <dsp:nvSpPr>
        <dsp:cNvPr id="0" name=""/>
        <dsp:cNvSpPr/>
      </dsp:nvSpPr>
      <dsp:spPr>
        <a:xfrm>
          <a:off x="6311989" y="1915669"/>
          <a:ext cx="269574" cy="258204"/>
        </a:xfrm>
        <a:custGeom>
          <a:avLst/>
          <a:gdLst/>
          <a:ahLst/>
          <a:cxnLst/>
          <a:rect l="0" t="0" r="0" b="0"/>
          <a:pathLst>
            <a:path>
              <a:moveTo>
                <a:pt x="269574" y="0"/>
              </a:moveTo>
              <a:lnTo>
                <a:pt x="26957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31432" y="2173873"/>
          <a:ext cx="1161114"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50338" y="2192779"/>
        <a:ext cx="1123302" cy="607698"/>
      </dsp:txXfrm>
    </dsp:sp>
    <dsp:sp modelId="{E5E261E0-CCBC-4B5A-A904-F243E2AA53B0}">
      <dsp:nvSpPr>
        <dsp:cNvPr id="0" name=""/>
        <dsp:cNvSpPr/>
      </dsp:nvSpPr>
      <dsp:spPr>
        <a:xfrm>
          <a:off x="6581563" y="1915669"/>
          <a:ext cx="1236513" cy="258204"/>
        </a:xfrm>
        <a:custGeom>
          <a:avLst/>
          <a:gdLst/>
          <a:ahLst/>
          <a:cxnLst/>
          <a:rect l="0" t="0" r="0" b="0"/>
          <a:pathLst>
            <a:path>
              <a:moveTo>
                <a:pt x="0" y="0"/>
              </a:moveTo>
              <a:lnTo>
                <a:pt x="0" y="129102"/>
              </a:lnTo>
              <a:lnTo>
                <a:pt x="1236513" y="129102"/>
              </a:lnTo>
              <a:lnTo>
                <a:pt x="1236513"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83026" y="2173873"/>
          <a:ext cx="1270102"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01932" y="2192779"/>
        <a:ext cx="1232290" cy="607698"/>
      </dsp:txXfrm>
    </dsp:sp>
    <dsp:sp modelId="{F7436063-BF3D-4400-ABDF-46A0C91AC2E1}">
      <dsp:nvSpPr>
        <dsp:cNvPr id="0" name=""/>
        <dsp:cNvSpPr/>
      </dsp:nvSpPr>
      <dsp:spPr>
        <a:xfrm>
          <a:off x="6581563" y="1915669"/>
          <a:ext cx="2764832" cy="258204"/>
        </a:xfrm>
        <a:custGeom>
          <a:avLst/>
          <a:gdLst/>
          <a:ahLst/>
          <a:cxnLst/>
          <a:rect l="0" t="0" r="0" b="0"/>
          <a:pathLst>
            <a:path>
              <a:moveTo>
                <a:pt x="0" y="0"/>
              </a:moveTo>
              <a:lnTo>
                <a:pt x="0" y="129102"/>
              </a:lnTo>
              <a:lnTo>
                <a:pt x="2764832" y="129102"/>
              </a:lnTo>
              <a:lnTo>
                <a:pt x="2764832"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3607" y="2173873"/>
          <a:ext cx="1205577"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2513" y="2192779"/>
        <a:ext cx="1167765" cy="60769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773" y="1141314"/>
          <a:ext cx="3037523" cy="77631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510" y="1164051"/>
        <a:ext cx="2992049" cy="730838"/>
      </dsp:txXfrm>
    </dsp:sp>
    <dsp:sp modelId="{33643D00-C75E-4DF5-A0F0-DFA21355EB8A}">
      <dsp:nvSpPr>
        <dsp:cNvPr id="0" name=""/>
        <dsp:cNvSpPr/>
      </dsp:nvSpPr>
      <dsp:spPr>
        <a:xfrm>
          <a:off x="3690161" y="1917626"/>
          <a:ext cx="2887374" cy="257556"/>
        </a:xfrm>
        <a:custGeom>
          <a:avLst/>
          <a:gdLst/>
          <a:ahLst/>
          <a:cxnLst/>
          <a:rect l="0" t="0" r="0" b="0"/>
          <a:pathLst>
            <a:path>
              <a:moveTo>
                <a:pt x="2887374" y="0"/>
              </a:moveTo>
              <a:lnTo>
                <a:pt x="2887374"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07243"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26102" y="2194041"/>
        <a:ext cx="928117" cy="606172"/>
      </dsp:txXfrm>
    </dsp:sp>
    <dsp:sp modelId="{86F95A29-5235-422D-96EE-BAFAABAD6257}">
      <dsp:nvSpPr>
        <dsp:cNvPr id="0" name=""/>
        <dsp:cNvSpPr/>
      </dsp:nvSpPr>
      <dsp:spPr>
        <a:xfrm>
          <a:off x="724491" y="2819073"/>
          <a:ext cx="2965669" cy="257556"/>
        </a:xfrm>
        <a:custGeom>
          <a:avLst/>
          <a:gdLst/>
          <a:ahLst/>
          <a:cxnLst/>
          <a:rect l="0" t="0" r="0" b="0"/>
          <a:pathLst>
            <a:path>
              <a:moveTo>
                <a:pt x="2965669" y="0"/>
              </a:moveTo>
              <a:lnTo>
                <a:pt x="2965669"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52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890" y="3110991"/>
        <a:ext cx="1371201" cy="1104482"/>
      </dsp:txXfrm>
    </dsp:sp>
    <dsp:sp modelId="{BCE54729-C23D-460A-B6D9-5B0F7AAAE094}">
      <dsp:nvSpPr>
        <dsp:cNvPr id="0" name=""/>
        <dsp:cNvSpPr/>
      </dsp:nvSpPr>
      <dsp:spPr>
        <a:xfrm>
          <a:off x="2589045" y="2819073"/>
          <a:ext cx="1101115" cy="257556"/>
        </a:xfrm>
        <a:custGeom>
          <a:avLst/>
          <a:gdLst/>
          <a:ahLst/>
          <a:cxnLst/>
          <a:rect l="0" t="0" r="0" b="0"/>
          <a:pathLst>
            <a:path>
              <a:moveTo>
                <a:pt x="1101115" y="0"/>
              </a:moveTo>
              <a:lnTo>
                <a:pt x="1101115"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4204" y="3076629"/>
          <a:ext cx="1709683"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68566" y="3110991"/>
        <a:ext cx="1640959" cy="1104482"/>
      </dsp:txXfrm>
    </dsp:sp>
    <dsp:sp modelId="{9F588786-1845-44DC-9CE4-35ED2A78623B}">
      <dsp:nvSpPr>
        <dsp:cNvPr id="0" name=""/>
        <dsp:cNvSpPr/>
      </dsp:nvSpPr>
      <dsp:spPr>
        <a:xfrm>
          <a:off x="3690161" y="2819073"/>
          <a:ext cx="763439" cy="257556"/>
        </a:xfrm>
        <a:custGeom>
          <a:avLst/>
          <a:gdLst/>
          <a:ahLst/>
          <a:cxnLst/>
          <a:rect l="0" t="0" r="0" b="0"/>
          <a:pathLst>
            <a:path>
              <a:moveTo>
                <a:pt x="0" y="0"/>
              </a:moveTo>
              <a:lnTo>
                <a:pt x="0" y="128778"/>
              </a:lnTo>
              <a:lnTo>
                <a:pt x="763439" y="128778"/>
              </a:lnTo>
              <a:lnTo>
                <a:pt x="763439"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3363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68000" y="3110991"/>
        <a:ext cx="1371201" cy="1104482"/>
      </dsp:txXfrm>
    </dsp:sp>
    <dsp:sp modelId="{92CC6E24-E40E-45B6-9562-CC905BD5B4BC}">
      <dsp:nvSpPr>
        <dsp:cNvPr id="0" name=""/>
        <dsp:cNvSpPr/>
      </dsp:nvSpPr>
      <dsp:spPr>
        <a:xfrm>
          <a:off x="3690161" y="2819073"/>
          <a:ext cx="2729392" cy="257556"/>
        </a:xfrm>
        <a:custGeom>
          <a:avLst/>
          <a:gdLst/>
          <a:ahLst/>
          <a:cxnLst/>
          <a:rect l="0" t="0" r="0" b="0"/>
          <a:pathLst>
            <a:path>
              <a:moveTo>
                <a:pt x="0" y="0"/>
              </a:moveTo>
              <a:lnTo>
                <a:pt x="0" y="128778"/>
              </a:lnTo>
              <a:lnTo>
                <a:pt x="2729392" y="128778"/>
              </a:lnTo>
              <a:lnTo>
                <a:pt x="2729392"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63313" y="3076629"/>
          <a:ext cx="1912479"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97675" y="3110991"/>
        <a:ext cx="1843755" cy="1104482"/>
      </dsp:txXfrm>
    </dsp:sp>
    <dsp:sp modelId="{67357A81-5F47-46C8-8791-23DB6B665016}">
      <dsp:nvSpPr>
        <dsp:cNvPr id="0" name=""/>
        <dsp:cNvSpPr/>
      </dsp:nvSpPr>
      <dsp:spPr>
        <a:xfrm>
          <a:off x="4945746" y="1917626"/>
          <a:ext cx="1631788" cy="257556"/>
        </a:xfrm>
        <a:custGeom>
          <a:avLst/>
          <a:gdLst/>
          <a:ahLst/>
          <a:cxnLst/>
          <a:rect l="0" t="0" r="0" b="0"/>
          <a:pathLst>
            <a:path>
              <a:moveTo>
                <a:pt x="1631788" y="0"/>
              </a:moveTo>
              <a:lnTo>
                <a:pt x="1631788"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62829"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81688" y="2194041"/>
        <a:ext cx="928117" cy="606172"/>
      </dsp:txXfrm>
    </dsp:sp>
    <dsp:sp modelId="{8F07F99B-93BA-4DC2-B33F-3FE6E29EA551}">
      <dsp:nvSpPr>
        <dsp:cNvPr id="0" name=""/>
        <dsp:cNvSpPr/>
      </dsp:nvSpPr>
      <dsp:spPr>
        <a:xfrm>
          <a:off x="6297515" y="1917626"/>
          <a:ext cx="280019" cy="257556"/>
        </a:xfrm>
        <a:custGeom>
          <a:avLst/>
          <a:gdLst/>
          <a:ahLst/>
          <a:cxnLst/>
          <a:rect l="0" t="0" r="0" b="0"/>
          <a:pathLst>
            <a:path>
              <a:moveTo>
                <a:pt x="280019" y="0"/>
              </a:moveTo>
              <a:lnTo>
                <a:pt x="280019"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18415" y="2175182"/>
          <a:ext cx="1158200"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37274" y="2194041"/>
        <a:ext cx="1120482" cy="606172"/>
      </dsp:txXfrm>
    </dsp:sp>
    <dsp:sp modelId="{E5E261E0-CCBC-4B5A-A904-F243E2AA53B0}">
      <dsp:nvSpPr>
        <dsp:cNvPr id="0" name=""/>
        <dsp:cNvSpPr/>
      </dsp:nvSpPr>
      <dsp:spPr>
        <a:xfrm>
          <a:off x="6577535" y="1917626"/>
          <a:ext cx="1233410" cy="257556"/>
        </a:xfrm>
        <a:custGeom>
          <a:avLst/>
          <a:gdLst/>
          <a:ahLst/>
          <a:cxnLst/>
          <a:rect l="0" t="0" r="0" b="0"/>
          <a:pathLst>
            <a:path>
              <a:moveTo>
                <a:pt x="0" y="0"/>
              </a:moveTo>
              <a:lnTo>
                <a:pt x="0" y="128778"/>
              </a:lnTo>
              <a:lnTo>
                <a:pt x="1233410" y="128778"/>
              </a:lnTo>
              <a:lnTo>
                <a:pt x="123341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66366" y="2175182"/>
          <a:ext cx="1289158"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185225" y="2194041"/>
        <a:ext cx="1251440" cy="606172"/>
      </dsp:txXfrm>
    </dsp:sp>
    <dsp:sp modelId="{F7436063-BF3D-4400-ABDF-46A0C91AC2E1}">
      <dsp:nvSpPr>
        <dsp:cNvPr id="0" name=""/>
        <dsp:cNvSpPr/>
      </dsp:nvSpPr>
      <dsp:spPr>
        <a:xfrm>
          <a:off x="6577535" y="1917626"/>
          <a:ext cx="2769016" cy="257556"/>
        </a:xfrm>
        <a:custGeom>
          <a:avLst/>
          <a:gdLst/>
          <a:ahLst/>
          <a:cxnLst/>
          <a:rect l="0" t="0" r="0" b="0"/>
          <a:pathLst>
            <a:path>
              <a:moveTo>
                <a:pt x="0" y="0"/>
              </a:moveTo>
              <a:lnTo>
                <a:pt x="0" y="128778"/>
              </a:lnTo>
              <a:lnTo>
                <a:pt x="2769016" y="128778"/>
              </a:lnTo>
              <a:lnTo>
                <a:pt x="2769016"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5275" y="2175182"/>
          <a:ext cx="1202551"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4134" y="2194041"/>
        <a:ext cx="1164833" cy="60617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3996A-2D7D-4F7E-9555-A8365D39F320}">
      <dsp:nvSpPr>
        <dsp:cNvPr id="0" name=""/>
        <dsp:cNvSpPr/>
      </dsp:nvSpPr>
      <dsp:spPr>
        <a:xfrm>
          <a:off x="5256169" y="455008"/>
          <a:ext cx="1883332" cy="5900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Determiners</a:t>
          </a:r>
          <a:endParaRPr lang="en-GB" sz="1000" kern="1200" dirty="0"/>
        </a:p>
      </dsp:txBody>
      <dsp:txXfrm>
        <a:off x="5273451" y="472290"/>
        <a:ext cx="1848768" cy="555498"/>
      </dsp:txXfrm>
    </dsp:sp>
    <dsp:sp modelId="{67357A81-5F47-46C8-8791-23DB6B665016}">
      <dsp:nvSpPr>
        <dsp:cNvPr id="0" name=""/>
        <dsp:cNvSpPr/>
      </dsp:nvSpPr>
      <dsp:spPr>
        <a:xfrm>
          <a:off x="2189576" y="1045070"/>
          <a:ext cx="4008259" cy="371347"/>
        </a:xfrm>
        <a:custGeom>
          <a:avLst/>
          <a:gdLst/>
          <a:ahLst/>
          <a:cxnLst/>
          <a:rect l="0" t="0" r="0" b="0"/>
          <a:pathLst>
            <a:path>
              <a:moveTo>
                <a:pt x="4008259" y="0"/>
              </a:moveTo>
              <a:lnTo>
                <a:pt x="4008259"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493298"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Articles</a:t>
          </a:r>
        </a:p>
      </dsp:txBody>
      <dsp:txXfrm>
        <a:off x="1534085" y="1457205"/>
        <a:ext cx="1310980" cy="1402369"/>
      </dsp:txXfrm>
    </dsp:sp>
    <dsp:sp modelId="{26934A06-CE6D-40AE-9D89-B3D6D7500265}">
      <dsp:nvSpPr>
        <dsp:cNvPr id="0" name=""/>
        <dsp:cNvSpPr/>
      </dsp:nvSpPr>
      <dsp:spPr>
        <a:xfrm>
          <a:off x="992222" y="2900361"/>
          <a:ext cx="1197353" cy="371347"/>
        </a:xfrm>
        <a:custGeom>
          <a:avLst/>
          <a:gdLst/>
          <a:ahLst/>
          <a:cxnLst/>
          <a:rect l="0" t="0" r="0" b="0"/>
          <a:pathLst>
            <a:path>
              <a:moveTo>
                <a:pt x="1197353" y="0"/>
              </a:moveTo>
              <a:lnTo>
                <a:pt x="1197353" y="185673"/>
              </a:lnTo>
              <a:lnTo>
                <a:pt x="0" y="185673"/>
              </a:lnTo>
              <a:lnTo>
                <a:pt x="0"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EF3AAA-80FE-47BF-AE5D-64189888493A}">
      <dsp:nvSpPr>
        <dsp:cNvPr id="0" name=""/>
        <dsp:cNvSpPr/>
      </dsp:nvSpPr>
      <dsp:spPr>
        <a:xfrm>
          <a:off x="3752"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Definite article </a:t>
          </a:r>
          <a:br>
            <a:rPr lang="en-GB" sz="1600" kern="1200" dirty="0"/>
          </a:br>
          <a:r>
            <a:rPr lang="en-GB" sz="1600" kern="1200" dirty="0"/>
            <a:t>– the</a:t>
          </a:r>
        </a:p>
      </dsp:txBody>
      <dsp:txXfrm>
        <a:off x="35763" y="3303720"/>
        <a:ext cx="1912918" cy="1028910"/>
      </dsp:txXfrm>
    </dsp:sp>
    <dsp:sp modelId="{99610967-A998-4EEC-B02E-C1E5E0C9D298}">
      <dsp:nvSpPr>
        <dsp:cNvPr id="0" name=""/>
        <dsp:cNvSpPr/>
      </dsp:nvSpPr>
      <dsp:spPr>
        <a:xfrm>
          <a:off x="2189576" y="2900361"/>
          <a:ext cx="1197353" cy="371347"/>
        </a:xfrm>
        <a:custGeom>
          <a:avLst/>
          <a:gdLst/>
          <a:ahLst/>
          <a:cxnLst/>
          <a:rect l="0" t="0" r="0" b="0"/>
          <a:pathLst>
            <a:path>
              <a:moveTo>
                <a:pt x="0" y="0"/>
              </a:moveTo>
              <a:lnTo>
                <a:pt x="0" y="185673"/>
              </a:lnTo>
              <a:lnTo>
                <a:pt x="1197353" y="185673"/>
              </a:lnTo>
              <a:lnTo>
                <a:pt x="1197353"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5CF821-6ED1-41F2-8B60-D17A0A641A7E}">
      <dsp:nvSpPr>
        <dsp:cNvPr id="0" name=""/>
        <dsp:cNvSpPr/>
      </dsp:nvSpPr>
      <dsp:spPr>
        <a:xfrm>
          <a:off x="2398459"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Indefinite article </a:t>
          </a:r>
          <a:br>
            <a:rPr lang="en-GB" sz="1600" kern="1200" dirty="0"/>
          </a:br>
          <a:r>
            <a:rPr lang="en-GB" sz="1600" kern="1200" dirty="0"/>
            <a:t>– a/an</a:t>
          </a:r>
        </a:p>
      </dsp:txBody>
      <dsp:txXfrm>
        <a:off x="2430470" y="3303720"/>
        <a:ext cx="1912918" cy="1028910"/>
      </dsp:txXfrm>
    </dsp:sp>
    <dsp:sp modelId="{87D0AECE-8AE2-418A-803A-E31B6412F1F1}">
      <dsp:nvSpPr>
        <dsp:cNvPr id="0" name=""/>
        <dsp:cNvSpPr/>
      </dsp:nvSpPr>
      <dsp:spPr>
        <a:xfrm>
          <a:off x="4193886" y="1045070"/>
          <a:ext cx="2003948" cy="371347"/>
        </a:xfrm>
        <a:custGeom>
          <a:avLst/>
          <a:gdLst/>
          <a:ahLst/>
          <a:cxnLst/>
          <a:rect l="0" t="0" r="0" b="0"/>
          <a:pathLst>
            <a:path>
              <a:moveTo>
                <a:pt x="2003948" y="0"/>
              </a:moveTo>
              <a:lnTo>
                <a:pt x="2003948"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FFE988-18A5-46A3-A736-600D0A89243C}">
      <dsp:nvSpPr>
        <dsp:cNvPr id="0" name=""/>
        <dsp:cNvSpPr/>
      </dsp:nvSpPr>
      <dsp:spPr>
        <a:xfrm>
          <a:off x="3303619" y="1416418"/>
          <a:ext cx="178053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Demonstratives</a:t>
          </a:r>
          <a:br>
            <a:rPr lang="en-GB" sz="1600" kern="1200" dirty="0"/>
          </a:br>
          <a:r>
            <a:rPr lang="en-GB" sz="1600" kern="1200" dirty="0"/>
            <a:t>– this, that, these, those</a:t>
          </a:r>
        </a:p>
      </dsp:txBody>
      <dsp:txXfrm>
        <a:off x="3347082" y="1459881"/>
        <a:ext cx="1693608" cy="1397017"/>
      </dsp:txXfrm>
    </dsp:sp>
    <dsp:sp modelId="{6D79F83B-243E-4885-964B-A05DC40D98EF}">
      <dsp:nvSpPr>
        <dsp:cNvPr id="0" name=""/>
        <dsp:cNvSpPr/>
      </dsp:nvSpPr>
      <dsp:spPr>
        <a:xfrm>
          <a:off x="6197835" y="1045070"/>
          <a:ext cx="193989" cy="371347"/>
        </a:xfrm>
        <a:custGeom>
          <a:avLst/>
          <a:gdLst/>
          <a:ahLst/>
          <a:cxnLst/>
          <a:rect l="0" t="0" r="0" b="0"/>
          <a:pathLst>
            <a:path>
              <a:moveTo>
                <a:pt x="0" y="0"/>
              </a:moveTo>
              <a:lnTo>
                <a:pt x="0" y="185673"/>
              </a:lnTo>
              <a:lnTo>
                <a:pt x="193989" y="185673"/>
              </a:lnTo>
              <a:lnTo>
                <a:pt x="19398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93881-05F8-4138-8291-EFFF7D04DEAE}">
      <dsp:nvSpPr>
        <dsp:cNvPr id="0" name=""/>
        <dsp:cNvSpPr/>
      </dsp:nvSpPr>
      <dsp:spPr>
        <a:xfrm>
          <a:off x="5501920" y="1416418"/>
          <a:ext cx="1779810"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Possessive determiners </a:t>
          </a:r>
          <a:br>
            <a:rPr lang="en-GB" sz="1600" kern="1200" dirty="0"/>
          </a:br>
          <a:r>
            <a:rPr lang="en-GB" sz="1600" kern="1200" dirty="0"/>
            <a:t>– my, your, his, her, …</a:t>
          </a:r>
        </a:p>
      </dsp:txBody>
      <dsp:txXfrm>
        <a:off x="5545383" y="1459881"/>
        <a:ext cx="1692884" cy="1397017"/>
      </dsp:txXfrm>
    </dsp:sp>
    <dsp:sp modelId="{0C8583EE-6F0A-4FF8-AA27-CD943EC7417C}">
      <dsp:nvSpPr>
        <dsp:cNvPr id="0" name=""/>
        <dsp:cNvSpPr/>
      </dsp:nvSpPr>
      <dsp:spPr>
        <a:xfrm>
          <a:off x="6197835" y="1045070"/>
          <a:ext cx="2197938" cy="371347"/>
        </a:xfrm>
        <a:custGeom>
          <a:avLst/>
          <a:gdLst/>
          <a:ahLst/>
          <a:cxnLst/>
          <a:rect l="0" t="0" r="0" b="0"/>
          <a:pathLst>
            <a:path>
              <a:moveTo>
                <a:pt x="0" y="0"/>
              </a:moveTo>
              <a:lnTo>
                <a:pt x="0" y="185673"/>
              </a:lnTo>
              <a:lnTo>
                <a:pt x="2197938" y="185673"/>
              </a:lnTo>
              <a:lnTo>
                <a:pt x="2197938"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AB672B-35F9-4F9B-8BAE-31BE4512A7EE}">
      <dsp:nvSpPr>
        <dsp:cNvPr id="0" name=""/>
        <dsp:cNvSpPr/>
      </dsp:nvSpPr>
      <dsp:spPr>
        <a:xfrm>
          <a:off x="7699496"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Quantifiers</a:t>
          </a:r>
          <a:br>
            <a:rPr lang="en-GB" sz="1600" kern="1200" dirty="0"/>
          </a:br>
          <a:r>
            <a:rPr lang="en-GB" sz="1600" kern="1200" dirty="0"/>
            <a:t>– some, any, much, little, few,….</a:t>
          </a:r>
        </a:p>
      </dsp:txBody>
      <dsp:txXfrm>
        <a:off x="7740283" y="1457205"/>
        <a:ext cx="1310980" cy="1402369"/>
      </dsp:txXfrm>
    </dsp:sp>
    <dsp:sp modelId="{ACC5A725-40CC-4F56-8BD5-14ED2ABB7834}">
      <dsp:nvSpPr>
        <dsp:cNvPr id="0" name=""/>
        <dsp:cNvSpPr/>
      </dsp:nvSpPr>
      <dsp:spPr>
        <a:xfrm>
          <a:off x="6197835" y="1045070"/>
          <a:ext cx="4008259" cy="371347"/>
        </a:xfrm>
        <a:custGeom>
          <a:avLst/>
          <a:gdLst/>
          <a:ahLst/>
          <a:cxnLst/>
          <a:rect l="0" t="0" r="0" b="0"/>
          <a:pathLst>
            <a:path>
              <a:moveTo>
                <a:pt x="0" y="0"/>
              </a:moveTo>
              <a:lnTo>
                <a:pt x="0" y="185673"/>
              </a:lnTo>
              <a:lnTo>
                <a:pt x="4008259" y="185673"/>
              </a:lnTo>
              <a:lnTo>
                <a:pt x="400825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F63D2B-AD8D-428D-9246-E07C4334FC82}">
      <dsp:nvSpPr>
        <dsp:cNvPr id="0" name=""/>
        <dsp:cNvSpPr/>
      </dsp:nvSpPr>
      <dsp:spPr>
        <a:xfrm>
          <a:off x="9509817"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Numbers </a:t>
          </a:r>
          <a:br>
            <a:rPr lang="en-GB" sz="1600" kern="1200" dirty="0"/>
          </a:br>
          <a:r>
            <a:rPr lang="en-GB" sz="1600" kern="1200" dirty="0"/>
            <a:t>– one, two, three,…</a:t>
          </a:r>
        </a:p>
      </dsp:txBody>
      <dsp:txXfrm>
        <a:off x="9550604" y="1457205"/>
        <a:ext cx="1310980" cy="1402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8164879" y="3015009"/>
        <a:ext cx="1758240" cy="9149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4402577" y="1206338"/>
          <a:ext cx="3499837" cy="89446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4428775" y="1232536"/>
        <a:ext cx="3447441" cy="842072"/>
      </dsp:txXfrm>
    </dsp:sp>
    <dsp:sp modelId="{33643D00-C75E-4DF5-A0F0-DFA21355EB8A}">
      <dsp:nvSpPr>
        <dsp:cNvPr id="0" name=""/>
        <dsp:cNvSpPr/>
      </dsp:nvSpPr>
      <dsp:spPr>
        <a:xfrm>
          <a:off x="2911020" y="2100807"/>
          <a:ext cx="3241476" cy="296756"/>
        </a:xfrm>
        <a:custGeom>
          <a:avLst/>
          <a:gdLst/>
          <a:ahLst/>
          <a:cxnLst/>
          <a:rect l="0" t="0" r="0" b="0"/>
          <a:pathLst>
            <a:path>
              <a:moveTo>
                <a:pt x="3241476" y="0"/>
              </a:moveTo>
              <a:lnTo>
                <a:pt x="3241476"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354601"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376330" y="2419292"/>
        <a:ext cx="1069378" cy="698433"/>
      </dsp:txXfrm>
    </dsp:sp>
    <dsp:sp modelId="{86F95A29-5235-422D-96EE-BAFAABAD6257}">
      <dsp:nvSpPr>
        <dsp:cNvPr id="0" name=""/>
        <dsp:cNvSpPr/>
      </dsp:nvSpPr>
      <dsp:spPr>
        <a:xfrm>
          <a:off x="558383" y="3139454"/>
          <a:ext cx="2352636" cy="296756"/>
        </a:xfrm>
        <a:custGeom>
          <a:avLst/>
          <a:gdLst/>
          <a:ahLst/>
          <a:cxnLst/>
          <a:rect l="0" t="0" r="0" b="0"/>
          <a:pathLst>
            <a:path>
              <a:moveTo>
                <a:pt x="2352636" y="0"/>
              </a:moveTo>
              <a:lnTo>
                <a:pt x="2352636"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964"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23693" y="3457940"/>
        <a:ext cx="1069378" cy="698433"/>
      </dsp:txXfrm>
    </dsp:sp>
    <dsp:sp modelId="{BCE54729-C23D-460A-B6D9-5B0F7AAAE094}">
      <dsp:nvSpPr>
        <dsp:cNvPr id="0" name=""/>
        <dsp:cNvSpPr/>
      </dsp:nvSpPr>
      <dsp:spPr>
        <a:xfrm>
          <a:off x="2005070" y="3139454"/>
          <a:ext cx="905949" cy="296756"/>
        </a:xfrm>
        <a:custGeom>
          <a:avLst/>
          <a:gdLst/>
          <a:ahLst/>
          <a:cxnLst/>
          <a:rect l="0" t="0" r="0" b="0"/>
          <a:pathLst>
            <a:path>
              <a:moveTo>
                <a:pt x="905949" y="0"/>
              </a:moveTo>
              <a:lnTo>
                <a:pt x="905949"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448652"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470381" y="3457940"/>
        <a:ext cx="1069378" cy="698433"/>
      </dsp:txXfrm>
    </dsp:sp>
    <dsp:sp modelId="{9F588786-1845-44DC-9CE4-35ED2A78623B}">
      <dsp:nvSpPr>
        <dsp:cNvPr id="0" name=""/>
        <dsp:cNvSpPr/>
      </dsp:nvSpPr>
      <dsp:spPr>
        <a:xfrm>
          <a:off x="2911020" y="3139454"/>
          <a:ext cx="540738" cy="296756"/>
        </a:xfrm>
        <a:custGeom>
          <a:avLst/>
          <a:gdLst/>
          <a:ahLst/>
          <a:cxnLst/>
          <a:rect l="0" t="0" r="0" b="0"/>
          <a:pathLst>
            <a:path>
              <a:moveTo>
                <a:pt x="0" y="0"/>
              </a:moveTo>
              <a:lnTo>
                <a:pt x="0" y="148378"/>
              </a:lnTo>
              <a:lnTo>
                <a:pt x="540738" y="148378"/>
              </a:lnTo>
              <a:lnTo>
                <a:pt x="540738"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2895340"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2917069" y="3457940"/>
        <a:ext cx="1069378" cy="698433"/>
      </dsp:txXfrm>
    </dsp:sp>
    <dsp:sp modelId="{92CC6E24-E40E-45B6-9562-CC905BD5B4BC}">
      <dsp:nvSpPr>
        <dsp:cNvPr id="0" name=""/>
        <dsp:cNvSpPr/>
      </dsp:nvSpPr>
      <dsp:spPr>
        <a:xfrm>
          <a:off x="2911020" y="3139454"/>
          <a:ext cx="2170031" cy="296756"/>
        </a:xfrm>
        <a:custGeom>
          <a:avLst/>
          <a:gdLst/>
          <a:ahLst/>
          <a:cxnLst/>
          <a:rect l="0" t="0" r="0" b="0"/>
          <a:pathLst>
            <a:path>
              <a:moveTo>
                <a:pt x="0" y="0"/>
              </a:moveTo>
              <a:lnTo>
                <a:pt x="0" y="148378"/>
              </a:lnTo>
              <a:lnTo>
                <a:pt x="2170031" y="148378"/>
              </a:lnTo>
              <a:lnTo>
                <a:pt x="2170031"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4342028" y="3436211"/>
          <a:ext cx="1478047"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4363757" y="3457940"/>
        <a:ext cx="1434589" cy="698433"/>
      </dsp:txXfrm>
    </dsp:sp>
    <dsp:sp modelId="{67357A81-5F47-46C8-8791-23DB6B665016}">
      <dsp:nvSpPr>
        <dsp:cNvPr id="0" name=""/>
        <dsp:cNvSpPr/>
      </dsp:nvSpPr>
      <dsp:spPr>
        <a:xfrm>
          <a:off x="4357707" y="2100807"/>
          <a:ext cx="1794788" cy="296756"/>
        </a:xfrm>
        <a:custGeom>
          <a:avLst/>
          <a:gdLst/>
          <a:ahLst/>
          <a:cxnLst/>
          <a:rect l="0" t="0" r="0" b="0"/>
          <a:pathLst>
            <a:path>
              <a:moveTo>
                <a:pt x="1794788" y="0"/>
              </a:moveTo>
              <a:lnTo>
                <a:pt x="1794788"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801289"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823018" y="2419292"/>
        <a:ext cx="1069378" cy="698433"/>
      </dsp:txXfrm>
    </dsp:sp>
    <dsp:sp modelId="{8F07F99B-93BA-4DC2-B33F-3FE6E29EA551}">
      <dsp:nvSpPr>
        <dsp:cNvPr id="0" name=""/>
        <dsp:cNvSpPr/>
      </dsp:nvSpPr>
      <dsp:spPr>
        <a:xfrm>
          <a:off x="5915217" y="2100807"/>
          <a:ext cx="237279" cy="296756"/>
        </a:xfrm>
        <a:custGeom>
          <a:avLst/>
          <a:gdLst/>
          <a:ahLst/>
          <a:cxnLst/>
          <a:rect l="0" t="0" r="0" b="0"/>
          <a:pathLst>
            <a:path>
              <a:moveTo>
                <a:pt x="237279" y="0"/>
              </a:moveTo>
              <a:lnTo>
                <a:pt x="237279"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247977" y="2397563"/>
          <a:ext cx="1334480"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269706" y="2419292"/>
        <a:ext cx="1291022" cy="698433"/>
      </dsp:txXfrm>
    </dsp:sp>
    <dsp:sp modelId="{E5E261E0-CCBC-4B5A-A904-F243E2AA53B0}">
      <dsp:nvSpPr>
        <dsp:cNvPr id="0" name=""/>
        <dsp:cNvSpPr/>
      </dsp:nvSpPr>
      <dsp:spPr>
        <a:xfrm>
          <a:off x="6152496" y="2100807"/>
          <a:ext cx="1421136" cy="296756"/>
        </a:xfrm>
        <a:custGeom>
          <a:avLst/>
          <a:gdLst/>
          <a:ahLst/>
          <a:cxnLst/>
          <a:rect l="0" t="0" r="0" b="0"/>
          <a:pathLst>
            <a:path>
              <a:moveTo>
                <a:pt x="0" y="0"/>
              </a:moveTo>
              <a:lnTo>
                <a:pt x="0" y="148378"/>
              </a:lnTo>
              <a:lnTo>
                <a:pt x="1421136" y="148378"/>
              </a:lnTo>
              <a:lnTo>
                <a:pt x="1421136"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6916308" y="2397563"/>
          <a:ext cx="1314649"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938037" y="2419292"/>
        <a:ext cx="1271191" cy="698433"/>
      </dsp:txXfrm>
    </dsp:sp>
    <dsp:sp modelId="{F7436063-BF3D-4400-ABDF-46A0C91AC2E1}">
      <dsp:nvSpPr>
        <dsp:cNvPr id="0" name=""/>
        <dsp:cNvSpPr/>
      </dsp:nvSpPr>
      <dsp:spPr>
        <a:xfrm>
          <a:off x="6152496" y="2100807"/>
          <a:ext cx="3105103" cy="296756"/>
        </a:xfrm>
        <a:custGeom>
          <a:avLst/>
          <a:gdLst/>
          <a:ahLst/>
          <a:cxnLst/>
          <a:rect l="0" t="0" r="0" b="0"/>
          <a:pathLst>
            <a:path>
              <a:moveTo>
                <a:pt x="0" y="0"/>
              </a:moveTo>
              <a:lnTo>
                <a:pt x="0" y="148378"/>
              </a:lnTo>
              <a:lnTo>
                <a:pt x="3105103" y="148378"/>
              </a:lnTo>
              <a:lnTo>
                <a:pt x="3105103"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564809" y="2397563"/>
          <a:ext cx="1385581"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586538" y="2419292"/>
        <a:ext cx="1342123" cy="698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9708" y="1123718"/>
          <a:ext cx="3071910" cy="78510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2703" y="1146713"/>
        <a:ext cx="3025920" cy="739111"/>
      </dsp:txXfrm>
    </dsp:sp>
    <dsp:sp modelId="{33643D00-C75E-4DF5-A0F0-DFA21355EB8A}">
      <dsp:nvSpPr>
        <dsp:cNvPr id="0" name=""/>
        <dsp:cNvSpPr/>
      </dsp:nvSpPr>
      <dsp:spPr>
        <a:xfrm>
          <a:off x="3730530" y="1908819"/>
          <a:ext cx="2865133" cy="260471"/>
        </a:xfrm>
        <a:custGeom>
          <a:avLst/>
          <a:gdLst/>
          <a:ahLst/>
          <a:cxnLst/>
          <a:rect l="0" t="0" r="0" b="0"/>
          <a:pathLst>
            <a:path>
              <a:moveTo>
                <a:pt x="2865133" y="0"/>
              </a:moveTo>
              <a:lnTo>
                <a:pt x="2865133"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421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61218" y="2188363"/>
        <a:ext cx="938625" cy="613035"/>
      </dsp:txXfrm>
    </dsp:sp>
    <dsp:sp modelId="{86F95A29-5235-422D-96EE-BAFAABAD6257}">
      <dsp:nvSpPr>
        <dsp:cNvPr id="0" name=""/>
        <dsp:cNvSpPr/>
      </dsp:nvSpPr>
      <dsp:spPr>
        <a:xfrm>
          <a:off x="731287" y="2820471"/>
          <a:ext cx="2999243" cy="260471"/>
        </a:xfrm>
        <a:custGeom>
          <a:avLst/>
          <a:gdLst/>
          <a:ahLst/>
          <a:cxnLst/>
          <a:rect l="0" t="0" r="0" b="0"/>
          <a:pathLst>
            <a:path>
              <a:moveTo>
                <a:pt x="2999243" y="0"/>
              </a:moveTo>
              <a:lnTo>
                <a:pt x="2999243"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4"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925" y="3115694"/>
        <a:ext cx="1386724" cy="1116986"/>
      </dsp:txXfrm>
    </dsp:sp>
    <dsp:sp modelId="{BCE54729-C23D-460A-B6D9-5B0F7AAAE094}">
      <dsp:nvSpPr>
        <dsp:cNvPr id="0" name=""/>
        <dsp:cNvSpPr/>
      </dsp:nvSpPr>
      <dsp:spPr>
        <a:xfrm>
          <a:off x="2616950" y="2820471"/>
          <a:ext cx="1113580" cy="260471"/>
        </a:xfrm>
        <a:custGeom>
          <a:avLst/>
          <a:gdLst/>
          <a:ahLst/>
          <a:cxnLst/>
          <a:rect l="0" t="0" r="0" b="0"/>
          <a:pathLst>
            <a:path>
              <a:moveTo>
                <a:pt x="1113580" y="0"/>
              </a:moveTo>
              <a:lnTo>
                <a:pt x="1113580"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52431" y="3080943"/>
          <a:ext cx="1729037"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787182" y="3115694"/>
        <a:ext cx="1659535" cy="1116986"/>
      </dsp:txXfrm>
    </dsp:sp>
    <dsp:sp modelId="{9F588786-1845-44DC-9CE4-35ED2A78623B}">
      <dsp:nvSpPr>
        <dsp:cNvPr id="0" name=""/>
        <dsp:cNvSpPr/>
      </dsp:nvSpPr>
      <dsp:spPr>
        <a:xfrm>
          <a:off x="3730530" y="2820471"/>
          <a:ext cx="772082" cy="260471"/>
        </a:xfrm>
        <a:custGeom>
          <a:avLst/>
          <a:gdLst/>
          <a:ahLst/>
          <a:cxnLst/>
          <a:rect l="0" t="0" r="0" b="0"/>
          <a:pathLst>
            <a:path>
              <a:moveTo>
                <a:pt x="0" y="0"/>
              </a:moveTo>
              <a:lnTo>
                <a:pt x="0" y="130235"/>
              </a:lnTo>
              <a:lnTo>
                <a:pt x="772082" y="130235"/>
              </a:lnTo>
              <a:lnTo>
                <a:pt x="772082"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74500"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a:t>
          </a:r>
        </a:p>
      </dsp:txBody>
      <dsp:txXfrm>
        <a:off x="3809251" y="3115694"/>
        <a:ext cx="1386724" cy="1116986"/>
      </dsp:txXfrm>
    </dsp:sp>
    <dsp:sp modelId="{92CC6E24-E40E-45B6-9562-CC905BD5B4BC}">
      <dsp:nvSpPr>
        <dsp:cNvPr id="0" name=""/>
        <dsp:cNvSpPr/>
      </dsp:nvSpPr>
      <dsp:spPr>
        <a:xfrm>
          <a:off x="3730530" y="2820471"/>
          <a:ext cx="2760291" cy="260471"/>
        </a:xfrm>
        <a:custGeom>
          <a:avLst/>
          <a:gdLst/>
          <a:ahLst/>
          <a:cxnLst/>
          <a:rect l="0" t="0" r="0" b="0"/>
          <a:pathLst>
            <a:path>
              <a:moveTo>
                <a:pt x="0" y="0"/>
              </a:moveTo>
              <a:lnTo>
                <a:pt x="0" y="130235"/>
              </a:lnTo>
              <a:lnTo>
                <a:pt x="2760291" y="130235"/>
              </a:lnTo>
              <a:lnTo>
                <a:pt x="2760291"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523757" y="3080943"/>
          <a:ext cx="1934130"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58508" y="3115694"/>
        <a:ext cx="1864628" cy="1116986"/>
      </dsp:txXfrm>
    </dsp:sp>
    <dsp:sp modelId="{67357A81-5F47-46C8-8791-23DB6B665016}">
      <dsp:nvSpPr>
        <dsp:cNvPr id="0" name=""/>
        <dsp:cNvSpPr/>
      </dsp:nvSpPr>
      <dsp:spPr>
        <a:xfrm>
          <a:off x="5000331" y="1908819"/>
          <a:ext cx="1595332" cy="260471"/>
        </a:xfrm>
        <a:custGeom>
          <a:avLst/>
          <a:gdLst/>
          <a:ahLst/>
          <a:cxnLst/>
          <a:rect l="0" t="0" r="0" b="0"/>
          <a:pathLst>
            <a:path>
              <a:moveTo>
                <a:pt x="1595332" y="0"/>
              </a:moveTo>
              <a:lnTo>
                <a:pt x="1595332"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5119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531018" y="2188363"/>
        <a:ext cx="938625" cy="613035"/>
      </dsp:txXfrm>
    </dsp:sp>
    <dsp:sp modelId="{8F07F99B-93BA-4DC2-B33F-3FE6E29EA551}">
      <dsp:nvSpPr>
        <dsp:cNvPr id="0" name=""/>
        <dsp:cNvSpPr/>
      </dsp:nvSpPr>
      <dsp:spPr>
        <a:xfrm>
          <a:off x="6367402" y="1908819"/>
          <a:ext cx="228261" cy="260471"/>
        </a:xfrm>
        <a:custGeom>
          <a:avLst/>
          <a:gdLst/>
          <a:ahLst/>
          <a:cxnLst/>
          <a:rect l="0" t="0" r="0" b="0"/>
          <a:pathLst>
            <a:path>
              <a:moveTo>
                <a:pt x="228261" y="0"/>
              </a:moveTo>
              <a:lnTo>
                <a:pt x="228261"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81746" y="2169291"/>
          <a:ext cx="1171312"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800818" y="2188363"/>
        <a:ext cx="1133168" cy="613035"/>
      </dsp:txXfrm>
    </dsp:sp>
    <dsp:sp modelId="{E5E261E0-CCBC-4B5A-A904-F243E2AA53B0}">
      <dsp:nvSpPr>
        <dsp:cNvPr id="0" name=""/>
        <dsp:cNvSpPr/>
      </dsp:nvSpPr>
      <dsp:spPr>
        <a:xfrm>
          <a:off x="6595663" y="1908819"/>
          <a:ext cx="1218900" cy="244296"/>
        </a:xfrm>
        <a:custGeom>
          <a:avLst/>
          <a:gdLst/>
          <a:ahLst/>
          <a:cxnLst/>
          <a:rect l="0" t="0" r="0" b="0"/>
          <a:pathLst>
            <a:path>
              <a:moveTo>
                <a:pt x="0" y="0"/>
              </a:moveTo>
              <a:lnTo>
                <a:pt x="0" y="122148"/>
              </a:lnTo>
              <a:lnTo>
                <a:pt x="1218900" y="122148"/>
              </a:lnTo>
              <a:lnTo>
                <a:pt x="1218900" y="24429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17616" y="2153116"/>
          <a:ext cx="119389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36688" y="2172188"/>
        <a:ext cx="1155751" cy="613035"/>
      </dsp:txXfrm>
    </dsp:sp>
    <dsp:sp modelId="{F7436063-BF3D-4400-ABDF-46A0C91AC2E1}">
      <dsp:nvSpPr>
        <dsp:cNvPr id="0" name=""/>
        <dsp:cNvSpPr/>
      </dsp:nvSpPr>
      <dsp:spPr>
        <a:xfrm>
          <a:off x="6595663" y="1908819"/>
          <a:ext cx="2745434" cy="260471"/>
        </a:xfrm>
        <a:custGeom>
          <a:avLst/>
          <a:gdLst/>
          <a:ahLst/>
          <a:cxnLst/>
          <a:rect l="0" t="0" r="0" b="0"/>
          <a:pathLst>
            <a:path>
              <a:moveTo>
                <a:pt x="0" y="0"/>
              </a:moveTo>
              <a:lnTo>
                <a:pt x="0" y="130235"/>
              </a:lnTo>
              <a:lnTo>
                <a:pt x="2745434" y="130235"/>
              </a:lnTo>
              <a:lnTo>
                <a:pt x="2745434"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33015" y="2169291"/>
          <a:ext cx="121616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52087" y="2188363"/>
        <a:ext cx="1178021" cy="61303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7734" y="1160864"/>
          <a:ext cx="2999315" cy="76654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185" y="1183315"/>
        <a:ext cx="2954413" cy="721645"/>
      </dsp:txXfrm>
    </dsp:sp>
    <dsp:sp modelId="{33643D00-C75E-4DF5-A0F0-DFA21355EB8A}">
      <dsp:nvSpPr>
        <dsp:cNvPr id="0" name=""/>
        <dsp:cNvSpPr/>
      </dsp:nvSpPr>
      <dsp:spPr>
        <a:xfrm>
          <a:off x="3641081" y="1927412"/>
          <a:ext cx="2916311" cy="254316"/>
        </a:xfrm>
        <a:custGeom>
          <a:avLst/>
          <a:gdLst/>
          <a:ahLst/>
          <a:cxnLst/>
          <a:rect l="0" t="0" r="0" b="0"/>
          <a:pathLst>
            <a:path>
              <a:moveTo>
                <a:pt x="2916311" y="0"/>
              </a:moveTo>
              <a:lnTo>
                <a:pt x="2916311"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64238"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82860" y="2200350"/>
        <a:ext cx="916442" cy="598546"/>
      </dsp:txXfrm>
    </dsp:sp>
    <dsp:sp modelId="{86F95A29-5235-422D-96EE-BAFAABAD6257}">
      <dsp:nvSpPr>
        <dsp:cNvPr id="0" name=""/>
        <dsp:cNvSpPr/>
      </dsp:nvSpPr>
      <dsp:spPr>
        <a:xfrm>
          <a:off x="712715" y="2817519"/>
          <a:ext cx="2928365" cy="254316"/>
        </a:xfrm>
        <a:custGeom>
          <a:avLst/>
          <a:gdLst/>
          <a:ahLst/>
          <a:cxnLst/>
          <a:rect l="0" t="0" r="0" b="0"/>
          <a:pathLst>
            <a:path>
              <a:moveTo>
                <a:pt x="2928365" y="0"/>
              </a:moveTo>
              <a:lnTo>
                <a:pt x="2928365"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809"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739" y="3105766"/>
        <a:ext cx="1353952" cy="1090589"/>
      </dsp:txXfrm>
    </dsp:sp>
    <dsp:sp modelId="{BCE54729-C23D-460A-B6D9-5B0F7AAAE094}">
      <dsp:nvSpPr>
        <dsp:cNvPr id="0" name=""/>
        <dsp:cNvSpPr/>
      </dsp:nvSpPr>
      <dsp:spPr>
        <a:xfrm>
          <a:off x="2553816" y="2817519"/>
          <a:ext cx="1087264" cy="254316"/>
        </a:xfrm>
        <a:custGeom>
          <a:avLst/>
          <a:gdLst/>
          <a:ahLst/>
          <a:cxnLst/>
          <a:rect l="0" t="0" r="0" b="0"/>
          <a:pathLst>
            <a:path>
              <a:moveTo>
                <a:pt x="1087264" y="0"/>
              </a:moveTo>
              <a:lnTo>
                <a:pt x="1087264"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09727" y="3071836"/>
          <a:ext cx="1688177"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43657" y="3105766"/>
        <a:ext cx="1620317" cy="1090589"/>
      </dsp:txXfrm>
    </dsp:sp>
    <dsp:sp modelId="{9F588786-1845-44DC-9CE4-35ED2A78623B}">
      <dsp:nvSpPr>
        <dsp:cNvPr id="0" name=""/>
        <dsp:cNvSpPr/>
      </dsp:nvSpPr>
      <dsp:spPr>
        <a:xfrm>
          <a:off x="3641081" y="2817519"/>
          <a:ext cx="753836" cy="254316"/>
        </a:xfrm>
        <a:custGeom>
          <a:avLst/>
          <a:gdLst/>
          <a:ahLst/>
          <a:cxnLst/>
          <a:rect l="0" t="0" r="0" b="0"/>
          <a:pathLst>
            <a:path>
              <a:moveTo>
                <a:pt x="0" y="0"/>
              </a:moveTo>
              <a:lnTo>
                <a:pt x="0" y="127158"/>
              </a:lnTo>
              <a:lnTo>
                <a:pt x="753836" y="127158"/>
              </a:lnTo>
              <a:lnTo>
                <a:pt x="753836"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84011"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3717941" y="3105766"/>
        <a:ext cx="1353952" cy="1090589"/>
      </dsp:txXfrm>
    </dsp:sp>
    <dsp:sp modelId="{92CC6E24-E40E-45B6-9562-CC905BD5B4BC}">
      <dsp:nvSpPr>
        <dsp:cNvPr id="0" name=""/>
        <dsp:cNvSpPr/>
      </dsp:nvSpPr>
      <dsp:spPr>
        <a:xfrm>
          <a:off x="3641081" y="2817519"/>
          <a:ext cx="2695060" cy="254316"/>
        </a:xfrm>
        <a:custGeom>
          <a:avLst/>
          <a:gdLst/>
          <a:ahLst/>
          <a:cxnLst/>
          <a:rect l="0" t="0" r="0" b="0"/>
          <a:pathLst>
            <a:path>
              <a:moveTo>
                <a:pt x="0" y="0"/>
              </a:moveTo>
              <a:lnTo>
                <a:pt x="0" y="127158"/>
              </a:lnTo>
              <a:lnTo>
                <a:pt x="2695060" y="127158"/>
              </a:lnTo>
              <a:lnTo>
                <a:pt x="269506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91930" y="3071836"/>
          <a:ext cx="1888423"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25860" y="3105766"/>
        <a:ext cx="1820563" cy="1090589"/>
      </dsp:txXfrm>
    </dsp:sp>
    <dsp:sp modelId="{67357A81-5F47-46C8-8791-23DB6B665016}">
      <dsp:nvSpPr>
        <dsp:cNvPr id="0" name=""/>
        <dsp:cNvSpPr/>
      </dsp:nvSpPr>
      <dsp:spPr>
        <a:xfrm>
          <a:off x="4880873" y="1927412"/>
          <a:ext cx="1676518" cy="254316"/>
        </a:xfrm>
        <a:custGeom>
          <a:avLst/>
          <a:gdLst/>
          <a:ahLst/>
          <a:cxnLst/>
          <a:rect l="0" t="0" r="0" b="0"/>
          <a:pathLst>
            <a:path>
              <a:moveTo>
                <a:pt x="1676518" y="0"/>
              </a:moveTo>
              <a:lnTo>
                <a:pt x="1676518"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04030"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22652" y="2200350"/>
        <a:ext cx="916442" cy="598546"/>
      </dsp:txXfrm>
    </dsp:sp>
    <dsp:sp modelId="{8F07F99B-93BA-4DC2-B33F-3FE6E29EA551}">
      <dsp:nvSpPr>
        <dsp:cNvPr id="0" name=""/>
        <dsp:cNvSpPr/>
      </dsp:nvSpPr>
      <dsp:spPr>
        <a:xfrm>
          <a:off x="6215638" y="1927412"/>
          <a:ext cx="341753" cy="254316"/>
        </a:xfrm>
        <a:custGeom>
          <a:avLst/>
          <a:gdLst/>
          <a:ahLst/>
          <a:cxnLst/>
          <a:rect l="0" t="0" r="0" b="0"/>
          <a:pathLst>
            <a:path>
              <a:moveTo>
                <a:pt x="341753" y="0"/>
              </a:moveTo>
              <a:lnTo>
                <a:pt x="341753"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43822" y="2181728"/>
          <a:ext cx="1143632"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662444" y="2200350"/>
        <a:ext cx="1106388" cy="598546"/>
      </dsp:txXfrm>
    </dsp:sp>
    <dsp:sp modelId="{E5E261E0-CCBC-4B5A-A904-F243E2AA53B0}">
      <dsp:nvSpPr>
        <dsp:cNvPr id="0" name=""/>
        <dsp:cNvSpPr/>
      </dsp:nvSpPr>
      <dsp:spPr>
        <a:xfrm>
          <a:off x="6557392" y="1927412"/>
          <a:ext cx="1217895" cy="254316"/>
        </a:xfrm>
        <a:custGeom>
          <a:avLst/>
          <a:gdLst/>
          <a:ahLst/>
          <a:cxnLst/>
          <a:rect l="0" t="0" r="0" b="0"/>
          <a:pathLst>
            <a:path>
              <a:moveTo>
                <a:pt x="0" y="0"/>
              </a:moveTo>
              <a:lnTo>
                <a:pt x="0" y="127158"/>
              </a:lnTo>
              <a:lnTo>
                <a:pt x="1217895" y="127158"/>
              </a:lnTo>
              <a:lnTo>
                <a:pt x="1217895"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073561" y="2181728"/>
          <a:ext cx="1403454"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092183" y="2200350"/>
        <a:ext cx="1366210" cy="598546"/>
      </dsp:txXfrm>
    </dsp:sp>
    <dsp:sp modelId="{F7436063-BF3D-4400-ABDF-46A0C91AC2E1}">
      <dsp:nvSpPr>
        <dsp:cNvPr id="0" name=""/>
        <dsp:cNvSpPr/>
      </dsp:nvSpPr>
      <dsp:spPr>
        <a:xfrm>
          <a:off x="6557392" y="1927412"/>
          <a:ext cx="2799441" cy="254316"/>
        </a:xfrm>
        <a:custGeom>
          <a:avLst/>
          <a:gdLst/>
          <a:ahLst/>
          <a:cxnLst/>
          <a:rect l="0" t="0" r="0" b="0"/>
          <a:pathLst>
            <a:path>
              <a:moveTo>
                <a:pt x="0" y="0"/>
              </a:moveTo>
              <a:lnTo>
                <a:pt x="0" y="127158"/>
              </a:lnTo>
              <a:lnTo>
                <a:pt x="2799441" y="127158"/>
              </a:lnTo>
              <a:lnTo>
                <a:pt x="2799441"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63121" y="2181728"/>
          <a:ext cx="1187425"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81743" y="2200350"/>
        <a:ext cx="1150181" cy="59854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21/01/2026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 name="Google Shape;20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3" name="Google Shape;22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4" name="Google Shape;25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5" name="Google Shape;26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46</a:t>
            </a:fld>
            <a:endParaRPr lang="en-GB"/>
          </a:p>
        </p:txBody>
      </p:sp>
    </p:spTree>
    <p:extLst>
      <p:ext uri="{BB962C8B-B14F-4D97-AF65-F5344CB8AC3E}">
        <p14:creationId xmlns:p14="http://schemas.microsoft.com/office/powerpoint/2010/main" val="16785862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84</a:t>
            </a:fld>
            <a:endParaRPr lang="en-GB"/>
          </a:p>
        </p:txBody>
      </p:sp>
    </p:spTree>
    <p:extLst>
      <p:ext uri="{BB962C8B-B14F-4D97-AF65-F5344CB8AC3E}">
        <p14:creationId xmlns:p14="http://schemas.microsoft.com/office/powerpoint/2010/main" val="3673989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0EBAD-3AD4-32C1-2763-D76CC2EA8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9D58D9-40B7-A96D-729B-CD363FA5F7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54ECE3-9D6C-C047-4E6F-9BE578265A6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147669-FA04-8D52-BF0A-91DB867E9762}"/>
              </a:ext>
            </a:extLst>
          </p:cNvPr>
          <p:cNvSpPr>
            <a:spLocks noGrp="1"/>
          </p:cNvSpPr>
          <p:nvPr>
            <p:ph type="sldNum" sz="quarter" idx="5"/>
          </p:nvPr>
        </p:nvSpPr>
        <p:spPr/>
        <p:txBody>
          <a:bodyPr/>
          <a:lstStyle/>
          <a:p>
            <a:fld id="{AB23892D-DEB9-4D3D-82E9-81D21416B5DD}" type="slidenum">
              <a:rPr lang="en-GB" smtClean="0"/>
              <a:pPr/>
              <a:t>85</a:t>
            </a:fld>
            <a:endParaRPr lang="en-GB"/>
          </a:p>
        </p:txBody>
      </p:sp>
    </p:spTree>
    <p:extLst>
      <p:ext uri="{BB962C8B-B14F-4D97-AF65-F5344CB8AC3E}">
        <p14:creationId xmlns:p14="http://schemas.microsoft.com/office/powerpoint/2010/main" val="803248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 name="Google Shape;10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 name="Google Shape;12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 name="Google Shape;18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4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6.png"/><Relationship Id="rId4" Type="http://schemas.openxmlformats.org/officeDocument/2006/relationships/image" Target="../media/image2.png"/><Relationship Id="rId9" Type="http://schemas.microsoft.com/office/2007/relationships/diagramDrawing" Target="../diagrams/drawing3.xml"/></Relationships>
</file>

<file path=ppt/slides/_rels/slide4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4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4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51.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52.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6.png"/></Relationships>
</file>

<file path=ppt/slides/_rels/slide53.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6.png"/></Relationships>
</file>

<file path=ppt/slides/_rels/slide5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6.png"/></Relationships>
</file>

<file path=ppt/slides/_rels/slide5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6.png"/></Relationships>
</file>

<file path=ppt/slides/_rels/slide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8.png"/></Relationships>
</file>

<file path=ppt/slides/_rels/slide6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3.png"/></Relationships>
</file>

<file path=ppt/slides/_rels/slide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4.png"/></Relationships>
</file>

<file path=ppt/slides/_rels/slide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9.png"/></Relationships>
</file>

<file path=ppt/slides/_rels/slide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4.png"/></Relationships>
</file>

<file path=ppt/slides/_rels/slide7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8.png"/></Relationships>
</file>

<file path=ppt/slides/_rels/slide7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3.png"/></Relationships>
</file>

<file path=ppt/slides/_rels/slide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7.png"/></Relationships>
</file>

<file path=ppt/slides/_rels/slide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9.png"/></Relationships>
</file>

<file path=ppt/slides/_rels/slide8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926D6-51F1-075F-5CD9-C651EA25500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BD7016E-7249-73A2-83F3-C79B1AB802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49C9A65-DC60-2207-7F1A-759F638D19C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65D42C86-3956-71C3-D19E-DC0D08D7B90C}"/>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B2B986A3-602E-C3F4-0840-99625D7A71BC}"/>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F930B573-3BBB-F92E-1BAE-5668B9365C4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82FE0D15-7967-5F90-A62C-1BBCDC82265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09570F12-0BA9-E49D-202C-FF4E3288652A}"/>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we must hurry or well be to late</a:t>
            </a:r>
          </a:p>
        </p:txBody>
      </p:sp>
    </p:spTree>
    <p:extLst>
      <p:ext uri="{BB962C8B-B14F-4D97-AF65-F5344CB8AC3E}">
        <p14:creationId xmlns:p14="http://schemas.microsoft.com/office/powerpoint/2010/main" val="140474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64C25-4026-DAF9-A768-DB9308D34FC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3BD6969-0EC6-7C1A-6F43-19E5188E04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277F68E-5010-89D6-FD7C-738706B6120E}"/>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D1942FA3-D1CB-1A76-26E8-7259A57515A2}"/>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DDFEEBA1-CC79-8B25-4608-8EB6B7195D0E}"/>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297942A3-11B1-149C-7E73-5827B538F36E}"/>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58610394-55CF-5CD7-A795-F538880204F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E11CAE24-F383-07BE-BEDB-7E3794FEBF4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 or well be to late</a:t>
            </a:r>
          </a:p>
        </p:txBody>
      </p:sp>
    </p:spTree>
    <p:extLst>
      <p:ext uri="{BB962C8B-B14F-4D97-AF65-F5344CB8AC3E}">
        <p14:creationId xmlns:p14="http://schemas.microsoft.com/office/powerpoint/2010/main" val="137097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003B9-190E-5014-8CB4-6A091CE3A3E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69E7DA2-9360-5195-834F-7B7ED0D99E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B971ECF-B033-24C2-EFD0-6C80C6F0E0ED}"/>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7F873419-9995-12EA-EE3D-D8ECBEA43F4D}"/>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FC340FAB-D5C3-D415-9BF1-B29D2C31F37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888718D7-1F23-83DA-A55B-8A91D6F2090E}"/>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B1D54D90-5AF2-471A-8D37-1B4682F9C85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B5A17BAF-84AD-8AE9-96E9-A62C701A4ED8}"/>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well be to late</a:t>
            </a:r>
          </a:p>
        </p:txBody>
      </p:sp>
    </p:spTree>
    <p:extLst>
      <p:ext uri="{BB962C8B-B14F-4D97-AF65-F5344CB8AC3E}">
        <p14:creationId xmlns:p14="http://schemas.microsoft.com/office/powerpoint/2010/main" val="1492677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393BF-AD29-A23F-9EEF-115890DA83A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87823D6-A851-E4C2-E4A8-FC1F974D74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FD7B9BF-A114-CF9F-059E-F43DA5BE53FE}"/>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214308BB-D0E8-8F9C-525C-0E56D788E887}"/>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F769530B-2560-4FF6-AB87-A4DA6D7E2825}"/>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FE7DC7CE-4030-0860-34D4-77CFE5DA12B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CD7D96A2-5F38-30DF-C97C-988CF45F491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71F292DA-DAA4-B38A-2055-FBE41E3353D4}"/>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to late</a:t>
            </a:r>
          </a:p>
        </p:txBody>
      </p:sp>
    </p:spTree>
    <p:extLst>
      <p:ext uri="{BB962C8B-B14F-4D97-AF65-F5344CB8AC3E}">
        <p14:creationId xmlns:p14="http://schemas.microsoft.com/office/powerpoint/2010/main" val="785720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850D5B-F01E-3795-689D-99405F4CC47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4DB79F8-C541-8941-3C91-37DD1DE7A8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D6393AC-D375-4A36-8606-258866FA267F}"/>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7794A4D5-4EDE-A8D8-799B-25A7EB3125C1}"/>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9447C2D2-C472-9894-639A-893F6EE046F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7C4BCD5C-F1FC-F3AD-400A-83D4DF45F54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A1F2CC7B-5159-A9B8-A95C-78C199AB0BB7}"/>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F6ABCC6E-79A0-2C8F-4ED6-4A122C009F96}"/>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p>
        </p:txBody>
      </p:sp>
    </p:spTree>
    <p:extLst>
      <p:ext uri="{BB962C8B-B14F-4D97-AF65-F5344CB8AC3E}">
        <p14:creationId xmlns:p14="http://schemas.microsoft.com/office/powerpoint/2010/main" val="1153582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3A5EB-9A97-F292-9116-234824A13FA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186AB73-22AA-A34F-AD8B-DDC0F8BE52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9F6DFD67-F23C-98F1-A2C6-760A2BD56E8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7EEAE3F7-7D06-3065-FEF0-1721D60D2DE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6A4E6159-908B-9B33-E6AB-7BF61568309B}"/>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DEFAF03B-CC4C-E5EE-6E02-E65CE90830BF}"/>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BE8D43B3-0B4B-607D-1D55-E6D34BCC2220}"/>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912BB850-8F94-C734-088D-2518B8CEE78D}"/>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822298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8CAE3-7771-ED4A-2CE2-50F031F7BED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278585C-D2A2-D00C-EDEE-5674EDCA67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BC7F6E0-CDA0-5CE8-6801-51087A2D5E11}"/>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E7ED5D3F-3821-205F-7416-DC268CA9E625}"/>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7EFB086-3A60-5E81-E816-7D1DCA83AB44}"/>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E0B5FF92-36E3-09A5-BB8F-9BFFFC4727F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76EBBACE-7BE0-9E22-023B-343BDA3C923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9D3A7FCB-B049-ED25-B5AB-F1B0A08080B1}"/>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1186176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7252B-ED37-5F7C-A5F4-6A445E8A416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932D791-9892-2E76-B467-91376F2637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7B8776B-9416-FF16-09D1-DD71F1B1076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6B79FBC-1F57-5F44-020C-11948CC0CBD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The </a:t>
            </a:r>
            <a:r>
              <a:rPr lang="en-GB" sz="2000" b="1" i="1" dirty="0">
                <a:solidFill>
                  <a:schemeClr val="bg1"/>
                </a:solidFill>
                <a:latin typeface="Andika" panose="02000000000000000000" pitchFamily="2" charset="0"/>
                <a:ea typeface="Andika"/>
                <a:cs typeface="Andika"/>
              </a:rPr>
              <a:t>spaceship landed in </a:t>
            </a:r>
            <a:r>
              <a:rPr lang="en-GB" sz="2000" b="1" i="1" dirty="0">
                <a:solidFill>
                  <a:srgbClr val="FFFF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FFFF0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4BBCEAD8-6E94-7414-D756-5E213AC71B68}"/>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137B7B63-D4C1-7B96-1254-2F8F1AC97D9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5BBCABAF-BF38-04F8-BE7A-457D4E2035B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4CF58E44-1B6E-CD8A-90DB-965F93DCAF83}"/>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295930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6D130-8D98-2025-168D-B2FA144DBAC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FA266CD-4C11-FB5C-C57E-251AB62715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DE142CF-0341-8182-1C82-67384B60AD5B}"/>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2CE386F-3411-E53A-5123-FC4473E743F3}"/>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3D506F0-A2EC-7C81-69DA-F7442D4A46C9}"/>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090F77B8-2D54-4D91-FB54-4177D144A0CA}"/>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EB95E411-C59C-A3D3-ED5B-8D1E9A4982F0}"/>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93A94D0B-FBB6-C996-9534-177EA44B7FA0}"/>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169664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1B583-D017-FCE5-767C-E9E78393E9A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C88DD8A-0C6C-17B2-8DD0-10BB225695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0759A04-199F-313B-B413-18EDEFC37BCE}"/>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A60D104-0B0F-EAC4-FE40-2E70BF71722F}"/>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AE2F009-28FA-0337-E994-6A0D745266DA}"/>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165091BB-B25E-CFD6-4A64-69B4802B74D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6092C621-DA8E-E147-7831-41B09A083DBD}"/>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A38DDE27-5F33-970F-E136-E8D64348C08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868936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nouns?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7" name="Title 1">
            <a:extLst>
              <a:ext uri="{FF2B5EF4-FFF2-40B4-BE49-F238E27FC236}">
                <a16:creationId xmlns:a16="http://schemas.microsoft.com/office/drawing/2014/main" id="{CBAA5C22-506E-E6EA-6429-50A5405F573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BF110914-FD3D-5B84-7D50-BFF50056045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163165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F7EB4-A0F1-4B0E-63A8-35DFEEDE302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80CB1CB-1FB4-1E5D-ED06-FB660AF4F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51F6966-2BE0-6C6A-7818-205307D5845F}"/>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2028E06-C6F2-21EE-F9A8-4FD8826FBF3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A94AD773-1316-718A-D4B2-054B607FCCC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55256BA6-9635-F88B-C61D-72A0F4BBB5B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E0ED9675-407E-7C39-75FB-39230FA93E0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FB285E11-0967-C983-12BF-2EE1BFD258DE}"/>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288951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A9981-189E-E96C-CF55-5FEF15186D8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0E92E97-123D-A1AE-94D7-C8D47E84FD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59EBEDF-3BB6-66B1-E6EE-2EE40DD0E204}"/>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879B03F-27D1-6201-2CE4-84AB299692C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12A2C05-DF65-7548-25E3-4168CBA424F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1F062DC7-3F2D-A543-320E-C39945DF2E9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B1779967-F43C-B3EE-8D55-7A804DBBEF0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F36A2688-41BE-D7B5-C70F-D3FDEBDD64F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4226751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46A38-3BC8-3D91-FE64-DD2B941AA26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333DD3F-727A-0FD6-27B0-D3816AD404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55EB671-4750-882A-1C94-C8D031CEA335}"/>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C1DD55D-8C67-6822-F510-CA0C576B81CE}"/>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81FB9287-1C39-0188-B0DA-BBE16697DB8C}"/>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0D95C3FC-594F-20BE-DD11-DD4E17C0860A}"/>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80391759-8EAC-0A72-2862-6E66628BD09D}"/>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7ADC4CF9-0AC1-4137-7019-F888CFFA75B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571775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A854F-AE1B-5F8E-1392-B8C85DCDA6C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B747D32-6A71-B293-23C5-DAA1CE7E1D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E449F55-E078-EFA1-B3D1-E2B48ABC22C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497761E-2A26-8FA7-FE42-9438D125DCD1}"/>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B3416A72-EF8A-4A76-5886-03F900323F08}"/>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EC44DB0E-2C5A-1844-7792-63C0046ED571}"/>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05093D1E-33DC-DA13-AF75-AA7BF8BC6F08}"/>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13B8A049-D6CC-9A54-EE0C-8E0D6F8B1ED6}"/>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66997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FD510-4450-2C0F-B126-366A3E55B4B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C00D1E8-F57F-4B48-EB08-9ABBE1580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45A4D2C-7F23-CD97-5CBE-C185A11E4F3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E1B320F-F127-E933-96AF-1C4D1899647F}"/>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71DE8DAC-576B-3D85-9CEE-336A5D64A5D6}"/>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D0C26EE1-5AB5-42AE-29A5-6055E1614F16}"/>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91460619-5F15-2C16-EA02-179D94652C66}"/>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a:t>
            </a:r>
            <a:r>
              <a:rPr lang="en-GB" sz="2000" b="1" i="1" dirty="0" err="1">
                <a:solidFill>
                  <a:srgbClr val="FFFF00"/>
                </a:solidFill>
                <a:latin typeface="Andika" panose="02000000000000000000" pitchFamily="2" charset="0"/>
                <a:ea typeface="Andika"/>
                <a:cs typeface="Andika"/>
              </a:rPr>
              <a:t>T</a:t>
            </a:r>
            <a:r>
              <a:rPr lang="en-GB" sz="2000" b="1" i="1" dirty="0" err="1">
                <a:solidFill>
                  <a:schemeClr val="bg1"/>
                </a:solidFill>
                <a:latin typeface="Andika" panose="02000000000000000000" pitchFamily="2" charset="0"/>
                <a:ea typeface="Andika"/>
                <a:cs typeface="Andika"/>
              </a:rPr>
              <a: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805EE393-8E3C-268F-8621-80452DFA5667}"/>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490859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900F3-FFE7-4123-C93D-E6B853D5BB3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47530ABE-A7A9-9528-F10F-4DAC97A728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1363E61-81F9-8A5C-2EA0-987BDB48FF89}"/>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60BE52CA-DAC1-AA84-EFB1-DF4F6B6406B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EB0C0A47-C6CD-5BE6-0A94-7141CC84F91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468BDB9C-DE1E-CB86-0585-E0C52711CC5F}"/>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3B6CC988-8AAD-6442-1E62-170A51C112B5}"/>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hey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re getting too close</a:t>
            </a:r>
          </a:p>
        </p:txBody>
      </p:sp>
      <p:sp>
        <p:nvSpPr>
          <p:cNvPr id="8" name="Title 1">
            <a:extLst>
              <a:ext uri="{FF2B5EF4-FFF2-40B4-BE49-F238E27FC236}">
                <a16:creationId xmlns:a16="http://schemas.microsoft.com/office/drawing/2014/main" id="{8495C8C5-1FFF-F47D-477A-B0684788032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308510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BCEF7-6E13-3C0B-EB21-6001867BDE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9DC2747-2173-B730-B20B-542416C451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EB35076-263F-B9D2-1369-B1AAEFA10C3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1E24E65-5760-6C71-1921-1AE554B82DD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BD9D8C66-1457-A744-2AD9-5698079F45B7}"/>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C6A54710-2A44-7FB0-00F4-BC513212D51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622A1C10-3830-15BC-C946-59A2FAA938C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hey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re getting too close</a:t>
            </a:r>
            <a:r>
              <a:rPr lang="en-GB" sz="2000" b="1" i="1" dirty="0">
                <a:solidFill>
                  <a:srgbClr val="FFFF00"/>
                </a:solidFill>
                <a:latin typeface="Andika" panose="02000000000000000000" pitchFamily="2" charset="0"/>
                <a:ea typeface="Andika"/>
                <a:cs typeface="Andika"/>
              </a:rPr>
              <a:t>.</a:t>
            </a:r>
          </a:p>
        </p:txBody>
      </p:sp>
      <p:sp>
        <p:nvSpPr>
          <p:cNvPr id="8" name="Title 1">
            <a:extLst>
              <a:ext uri="{FF2B5EF4-FFF2-40B4-BE49-F238E27FC236}">
                <a16:creationId xmlns:a16="http://schemas.microsoft.com/office/drawing/2014/main" id="{F766D58A-C3E0-6142-E892-91C20E56EF09}"/>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4287108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BA721-DC55-730D-7EDD-5436ABDF608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0011250-CD76-A49F-E60E-81D4C673F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E91DA12-93F8-D014-9439-69FB776E7298}"/>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a:t>
            </a:r>
            <a:r>
              <a:rPr lang="en-GB" sz="2000" dirty="0">
                <a:solidFill>
                  <a:srgbClr val="FFFF00"/>
                </a:solidFill>
                <a:latin typeface="Andika" panose="02000000000000000000" pitchFamily="2" charset="0"/>
                <a:ea typeface="Andika"/>
                <a:cs typeface="Andika"/>
              </a:rPr>
              <a:t>time</a:t>
            </a:r>
            <a:r>
              <a:rPr lang="en-GB" sz="2000" dirty="0">
                <a:solidFill>
                  <a:schemeClr val="bg1"/>
                </a:solidFill>
                <a:latin typeface="Andika" panose="02000000000000000000" pitchFamily="2" charset="0"/>
                <a:ea typeface="Andika"/>
                <a:cs typeface="Andika"/>
              </a:rPr>
              <a:t>)?</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a:t>
            </a:r>
            <a:r>
              <a:rPr lang="en-GB" sz="2000" b="1" i="1" dirty="0">
                <a:solidFill>
                  <a:srgbClr val="FFFF00"/>
                </a:solidFill>
                <a:latin typeface="Andika" panose="02000000000000000000" pitchFamily="2" charset="0"/>
                <a:ea typeface="Andika"/>
                <a:cs typeface="Andika"/>
              </a:rPr>
              <a:t>in the middle of the night</a:t>
            </a:r>
            <a:r>
              <a:rPr lang="en-GB" sz="2000" b="1" i="1" dirty="0">
                <a:solidFill>
                  <a:schemeClr val="bg1"/>
                </a:solidFill>
                <a:latin typeface="Andika" panose="02000000000000000000" pitchFamily="2" charset="0"/>
                <a:ea typeface="Andika"/>
                <a:cs typeface="Andika"/>
              </a:rPr>
              <a: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471DA11-434C-D879-EA62-A4F694CC97A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determiners</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are they?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spaceship landed in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middle of </a:t>
            </a:r>
            <a:r>
              <a:rPr lang="en-GB" sz="2000" b="1" i="1" dirty="0">
                <a:solidFill>
                  <a:srgbClr val="002060"/>
                </a:solidFill>
                <a:latin typeface="Andika" panose="02000000000000000000" pitchFamily="2" charset="0"/>
                <a:ea typeface="Andika"/>
                <a:cs typeface="Andika"/>
              </a:rPr>
              <a:t>the</a:t>
            </a:r>
            <a:r>
              <a:rPr lang="en-GB" sz="2000" b="1" i="1" dirty="0">
                <a:solidFill>
                  <a:schemeClr val="bg1"/>
                </a:solidFill>
                <a:latin typeface="Andika" panose="02000000000000000000" pitchFamily="2" charset="0"/>
                <a:ea typeface="Andika"/>
                <a:cs typeface="Andika"/>
              </a:rPr>
              <a:t>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35CD10B9-C74F-3F6C-F5B1-AB545CCC8C98}"/>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ABCF693C-8ED7-DF4D-F3EF-6A12652CD09E}"/>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0A9C1B0C-C462-4A1A-DB2A-55C2D3C7771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a:t>
            </a:r>
            <a:r>
              <a:rPr lang="en-GB" sz="2000" b="1" i="1" dirty="0">
                <a:solidFill>
                  <a:schemeClr val="bg1"/>
                </a:solidFill>
                <a:latin typeface="Andika" panose="02000000000000000000" pitchFamily="2" charset="0"/>
                <a:ea typeface="Andika"/>
                <a:cs typeface="Andika"/>
              </a:rPr>
              <a:t>crambler hissed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hey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re getting too </a:t>
            </a:r>
            <a:r>
              <a:rPr lang="en-GB" sz="2000" b="1" i="1">
                <a:solidFill>
                  <a:schemeClr val="bg1"/>
                </a:solidFill>
                <a:latin typeface="Andika" panose="02000000000000000000" pitchFamily="2" charset="0"/>
                <a:ea typeface="Andika"/>
                <a:cs typeface="Andika"/>
              </a:rPr>
              <a:t>close</a:t>
            </a:r>
            <a:r>
              <a:rPr lang="en-GB" sz="2000" b="1" i="1">
                <a:solidFill>
                  <a:srgbClr val="FFFF00"/>
                </a:solidFill>
                <a:latin typeface="Andika" panose="02000000000000000000" pitchFamily="2" charset="0"/>
                <a:ea typeface="Andika"/>
                <a:cs typeface="Andika"/>
              </a:rPr>
              <a:t>.”</a:t>
            </a:r>
            <a:endParaRPr lang="en-GB" sz="2000" b="1" i="1" dirty="0">
              <a:solidFill>
                <a:srgbClr val="FFFF00"/>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7184ABF2-F124-61A6-70B1-063DD20E241E}"/>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a:t>
            </a:r>
            <a:r>
              <a:rPr lang="en-GB" sz="2000" b="1" i="1" dirty="0">
                <a:solidFill>
                  <a:srgbClr val="FFFF00"/>
                </a:solidFill>
                <a:latin typeface="Andika" panose="02000000000000000000" pitchFamily="2" charset="0"/>
                <a:ea typeface="Andika"/>
                <a:cs typeface="Andika"/>
              </a:rPr>
              <a:t>“W</a:t>
            </a:r>
            <a:r>
              <a:rPr lang="en-GB" sz="2000" b="1" i="1" dirty="0">
                <a:solidFill>
                  <a:schemeClr val="bg1"/>
                </a:solidFill>
                <a:latin typeface="Andika" panose="02000000000000000000" pitchFamily="2" charset="0"/>
                <a:ea typeface="Andika"/>
                <a:cs typeface="Andika"/>
              </a:rPr>
              <a:t>e must hurry</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or we</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ll be </a:t>
            </a:r>
            <a:r>
              <a:rPr lang="en-GB" sz="2000" b="1" i="1" dirty="0">
                <a:solidFill>
                  <a:srgbClr val="FFFF00"/>
                </a:solidFill>
                <a:latin typeface="Andika" panose="02000000000000000000" pitchFamily="2" charset="0"/>
                <a:ea typeface="Andika"/>
                <a:cs typeface="Andika"/>
              </a:rPr>
              <a:t>too</a:t>
            </a:r>
            <a:r>
              <a:rPr lang="en-GB" sz="2000" b="1" i="1" dirty="0">
                <a:solidFill>
                  <a:schemeClr val="bg1"/>
                </a:solidFill>
                <a:latin typeface="Andika" panose="02000000000000000000" pitchFamily="2" charset="0"/>
                <a:ea typeface="Andika"/>
                <a:cs typeface="Andika"/>
              </a:rPr>
              <a:t> late</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427178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97" name="Google Shape;97;p14"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98" name="Google Shape;98;p14"/>
          <p:cNvSpPr/>
          <p:nvPr/>
        </p:nvSpPr>
        <p:spPr>
          <a:xfrm>
            <a:off x="247651" y="4328223"/>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dirty="0">
                <a:solidFill>
                  <a:schemeClr val="lt1"/>
                </a:solidFill>
                <a:latin typeface="Andika"/>
                <a:ea typeface="Andika"/>
                <a:cs typeface="Andika"/>
                <a:sym typeface="Andika"/>
              </a:rPr>
              <a:t>Emile loved Aimee; she helped him every day.</a:t>
            </a:r>
            <a:endParaRPr dirty="0"/>
          </a:p>
        </p:txBody>
      </p:sp>
      <p:sp>
        <p:nvSpPr>
          <p:cNvPr id="99" name="Google Shape;99;p14"/>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00" name="Google Shape;100;p14"/>
          <p:cNvSpPr/>
          <p:nvPr/>
        </p:nvSpPr>
        <p:spPr>
          <a:xfrm>
            <a:off x="9511557" y="6110287"/>
            <a:ext cx="175310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Noun</a:t>
            </a:r>
            <a:endParaRPr sz="3200" b="0" i="0" u="none" strike="noStrike" cap="none">
              <a:solidFill>
                <a:schemeClr val="lt1"/>
              </a:solidFill>
              <a:latin typeface="Andika"/>
              <a:ea typeface="Andika"/>
              <a:cs typeface="Andika"/>
              <a:sym typeface="Andika"/>
            </a:endParaRPr>
          </a:p>
        </p:txBody>
      </p:sp>
      <p:sp>
        <p:nvSpPr>
          <p:cNvPr id="101" name="Google Shape;101;p14"/>
          <p:cNvSpPr/>
          <p:nvPr/>
        </p:nvSpPr>
        <p:spPr>
          <a:xfrm rot="-5400000">
            <a:off x="9794853" y="5486268"/>
            <a:ext cx="1186510" cy="232332"/>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02" name="Google Shape;102;p14"/>
          <p:cNvSpPr/>
          <p:nvPr/>
        </p:nvSpPr>
        <p:spPr>
          <a:xfrm>
            <a:off x="1072407" y="6110287"/>
            <a:ext cx="175310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Noun</a:t>
            </a:r>
            <a:endParaRPr sz="3200" b="0" i="0" u="none" strike="noStrike" cap="none">
              <a:solidFill>
                <a:schemeClr val="lt1"/>
              </a:solidFill>
              <a:latin typeface="Andika"/>
              <a:ea typeface="Andika"/>
              <a:cs typeface="Andika"/>
              <a:sym typeface="Andika"/>
            </a:endParaRPr>
          </a:p>
        </p:txBody>
      </p:sp>
      <p:sp>
        <p:nvSpPr>
          <p:cNvPr id="103" name="Google Shape;103;p14"/>
          <p:cNvSpPr/>
          <p:nvPr/>
        </p:nvSpPr>
        <p:spPr>
          <a:xfrm rot="-5400000">
            <a:off x="1355703" y="5486268"/>
            <a:ext cx="1186510" cy="232332"/>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04" name="Google Shape;104;p14"/>
          <p:cNvSpPr/>
          <p:nvPr/>
        </p:nvSpPr>
        <p:spPr>
          <a:xfrm>
            <a:off x="3585893" y="6110287"/>
            <a:ext cx="175310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Noun</a:t>
            </a:r>
            <a:endParaRPr sz="3200" b="0" i="0" u="none" strike="noStrike" cap="none">
              <a:solidFill>
                <a:schemeClr val="lt1"/>
              </a:solidFill>
              <a:latin typeface="Andika"/>
              <a:ea typeface="Andika"/>
              <a:cs typeface="Andika"/>
              <a:sym typeface="Andika"/>
            </a:endParaRPr>
          </a:p>
        </p:txBody>
      </p:sp>
      <p:sp>
        <p:nvSpPr>
          <p:cNvPr id="105" name="Google Shape;105;p14"/>
          <p:cNvSpPr/>
          <p:nvPr/>
        </p:nvSpPr>
        <p:spPr>
          <a:xfrm rot="-5400000">
            <a:off x="3869189" y="5486268"/>
            <a:ext cx="1186510" cy="232332"/>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childTnLst>
                                </p:cTn>
                              </p:par>
                              <p:par>
                                <p:cTn id="8" presetID="10" presetClass="entr" presetSubtype="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50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500"/>
                                        <p:tgtEl>
                                          <p:spTgt spid="104"/>
                                        </p:tgtEl>
                                      </p:cBhvr>
                                    </p:animEffect>
                                  </p:childTnLst>
                                </p:cTn>
                              </p:par>
                              <p:par>
                                <p:cTn id="16" presetID="10" presetClass="entr" presetSubtype="0" fill="hold" nodeType="withEffect">
                                  <p:stCondLst>
                                    <p:cond delay="0"/>
                                  </p:stCondLst>
                                  <p:childTnLst>
                                    <p:set>
                                      <p:cBhvr>
                                        <p:cTn id="17" dur="1" fill="hold">
                                          <p:stCondLst>
                                            <p:cond delay="0"/>
                                          </p:stCondLst>
                                        </p:cTn>
                                        <p:tgtEl>
                                          <p:spTgt spid="105"/>
                                        </p:tgtEl>
                                        <p:attrNameLst>
                                          <p:attrName>style.visibility</p:attrName>
                                        </p:attrNameLst>
                                      </p:cBhvr>
                                      <p:to>
                                        <p:strVal val="visible"/>
                                      </p:to>
                                    </p:set>
                                    <p:animEffect transition="in" filter="fade">
                                      <p:cBhvr>
                                        <p:cTn id="18" dur="500"/>
                                        <p:tgtEl>
                                          <p:spTgt spid="10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fade">
                                      <p:cBhvr>
                                        <p:cTn id="23" dur="500"/>
                                        <p:tgtEl>
                                          <p:spTgt spid="100"/>
                                        </p:tgtEl>
                                      </p:cBhvr>
                                    </p:animEffect>
                                  </p:childTnLst>
                                </p:cTn>
                              </p:par>
                              <p:par>
                                <p:cTn id="24" presetID="10" presetClass="entr" presetSubtype="0" fill="hold" nodeType="with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5"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11" name="Google Shape;111;p15"/>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12" name="Google Shape;112;p15"/>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13" name="Google Shape;113;p15"/>
          <p:cNvSpPr/>
          <p:nvPr/>
        </p:nvSpPr>
        <p:spPr>
          <a:xfrm>
            <a:off x="9312078" y="6067424"/>
            <a:ext cx="2271668"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Singular noun</a:t>
            </a:r>
            <a:endParaRPr sz="3200" b="0" i="0" u="none" strike="noStrike" cap="none">
              <a:solidFill>
                <a:schemeClr val="lt1"/>
              </a:solidFill>
              <a:latin typeface="Andika"/>
              <a:ea typeface="Andika"/>
              <a:cs typeface="Andika"/>
              <a:sym typeface="Andika"/>
            </a:endParaRPr>
          </a:p>
        </p:txBody>
      </p:sp>
      <p:sp>
        <p:nvSpPr>
          <p:cNvPr id="114" name="Google Shape;114;p15"/>
          <p:cNvSpPr/>
          <p:nvPr/>
        </p:nvSpPr>
        <p:spPr>
          <a:xfrm>
            <a:off x="209551" y="4370281"/>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15" name="Google Shape;115;p15"/>
          <p:cNvSpPr/>
          <p:nvPr/>
        </p:nvSpPr>
        <p:spPr>
          <a:xfrm rot="-5400000">
            <a:off x="9785957" y="5405469"/>
            <a:ext cx="1091577" cy="232332"/>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16" name="Google Shape;116;p15"/>
          <p:cNvSpPr/>
          <p:nvPr/>
        </p:nvSpPr>
        <p:spPr>
          <a:xfrm>
            <a:off x="796787" y="6067424"/>
            <a:ext cx="2271668"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Singular noun</a:t>
            </a:r>
            <a:endParaRPr sz="3200" b="0" i="0" u="none" strike="noStrike" cap="none">
              <a:solidFill>
                <a:schemeClr val="lt1"/>
              </a:solidFill>
              <a:latin typeface="Andika"/>
              <a:ea typeface="Andika"/>
              <a:cs typeface="Andika"/>
              <a:sym typeface="Andika"/>
            </a:endParaRPr>
          </a:p>
        </p:txBody>
      </p:sp>
      <p:sp>
        <p:nvSpPr>
          <p:cNvPr id="117" name="Google Shape;117;p15"/>
          <p:cNvSpPr/>
          <p:nvPr/>
        </p:nvSpPr>
        <p:spPr>
          <a:xfrm rot="-5400000">
            <a:off x="1270666" y="5405469"/>
            <a:ext cx="1091577" cy="232332"/>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18" name="Google Shape;118;p15"/>
          <p:cNvSpPr/>
          <p:nvPr/>
        </p:nvSpPr>
        <p:spPr>
          <a:xfrm>
            <a:off x="3466848" y="6063097"/>
            <a:ext cx="2271668"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Singular noun</a:t>
            </a:r>
            <a:endParaRPr sz="3200" b="0" i="0" u="none" strike="noStrike" cap="none">
              <a:solidFill>
                <a:schemeClr val="lt1"/>
              </a:solidFill>
              <a:latin typeface="Andika"/>
              <a:ea typeface="Andika"/>
              <a:cs typeface="Andika"/>
              <a:sym typeface="Andika"/>
            </a:endParaRPr>
          </a:p>
        </p:txBody>
      </p:sp>
      <p:sp>
        <p:nvSpPr>
          <p:cNvPr id="119" name="Google Shape;119;p15"/>
          <p:cNvSpPr/>
          <p:nvPr/>
        </p:nvSpPr>
        <p:spPr>
          <a:xfrm rot="-5400000">
            <a:off x="3940727" y="5401142"/>
            <a:ext cx="1091577" cy="232332"/>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6"/>
                                        </p:tgtEl>
                                        <p:attrNameLst>
                                          <p:attrName>style.visibility</p:attrName>
                                        </p:attrNameLst>
                                      </p:cBhvr>
                                      <p:to>
                                        <p:strVal val="visible"/>
                                      </p:to>
                                    </p:set>
                                    <p:animEffect transition="in" filter="fade">
                                      <p:cBhvr>
                                        <p:cTn id="12" dur="500"/>
                                        <p:tgtEl>
                                          <p:spTgt spid="116"/>
                                        </p:tgtEl>
                                      </p:cBhvr>
                                    </p:animEffect>
                                  </p:childTnLst>
                                </p:cTn>
                              </p:par>
                              <p:par>
                                <p:cTn id="13" presetID="10" presetClass="entr" presetSubtype="0" fill="hold" nodeType="with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fade">
                                      <p:cBhvr>
                                        <p:cTn id="15" dur="500"/>
                                        <p:tgtEl>
                                          <p:spTgt spid="1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fade">
                                      <p:cBhvr>
                                        <p:cTn id="20" dur="500"/>
                                        <p:tgtEl>
                                          <p:spTgt spid="118"/>
                                        </p:tgtEl>
                                      </p:cBhvr>
                                    </p:animEffect>
                                  </p:childTnLst>
                                </p:cTn>
                              </p:par>
                              <p:par>
                                <p:cTn id="21" presetID="10" presetClass="entr" presetSubtype="0"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Effect transition="in" filter="fade">
                                      <p:cBhvr>
                                        <p:cTn id="23" dur="500"/>
                                        <p:tgtEl>
                                          <p:spTgt spid="1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par>
                                <p:cTn id="29" presetID="10" presetClass="entr" presetSubtype="0" fill="hold" nodeType="with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CA2C1-2B6E-BDC0-2B29-AF0E097ED1D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0B32686-AD91-1927-AAE0-A459F7FA8D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B3667A8-54FC-55D7-F92A-DBC76BA6056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5F6C54A9-E942-510F-8BAC-9D3F4FE33140}"/>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76E8BD19-DFFE-BFBC-429F-2DA938E9FAF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6" name="Title 1">
            <a:extLst>
              <a:ext uri="{FF2B5EF4-FFF2-40B4-BE49-F238E27FC236}">
                <a16:creationId xmlns:a16="http://schemas.microsoft.com/office/drawing/2014/main" id="{9C082F4F-AFB3-5FAB-9C88-8425E92EBB2B}"/>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Emile’s hopes </a:t>
            </a:r>
            <a:r>
              <a:rPr lang="en-GB" sz="2000" b="1" i="1" dirty="0">
                <a:solidFill>
                  <a:schemeClr val="bg1"/>
                </a:solidFill>
                <a:latin typeface="Andika" panose="02000000000000000000" pitchFamily="2" charset="0"/>
                <a:ea typeface="Andika"/>
                <a:cs typeface="Andika"/>
              </a:rPr>
              <a:t>kept the </a:t>
            </a:r>
            <a:r>
              <a:rPr lang="en-GB" sz="2000" b="1" i="1" dirty="0">
                <a:solidFill>
                  <a:srgbClr val="FFFF00"/>
                </a:solidFill>
                <a:latin typeface="Andika" panose="02000000000000000000" pitchFamily="2" charset="0"/>
                <a:ea typeface="Andika"/>
                <a:cs typeface="Andika"/>
              </a:rPr>
              <a:t>team </a:t>
            </a:r>
            <a:r>
              <a:rPr lang="en-GB" sz="2000" b="1" i="1" dirty="0">
                <a:solidFill>
                  <a:schemeClr val="bg1"/>
                </a:solidFill>
                <a:latin typeface="Andika" panose="02000000000000000000" pitchFamily="2" charset="0"/>
                <a:ea typeface="Andika"/>
                <a:cs typeface="Andika"/>
              </a:rPr>
              <a:t>together.</a:t>
            </a:r>
          </a:p>
        </p:txBody>
      </p:sp>
      <p:sp>
        <p:nvSpPr>
          <p:cNvPr id="7" name="Title 1">
            <a:extLst>
              <a:ext uri="{FF2B5EF4-FFF2-40B4-BE49-F238E27FC236}">
                <a16:creationId xmlns:a16="http://schemas.microsoft.com/office/drawing/2014/main" id="{42B3EBDF-E91E-A9F7-8CB9-3895420D7F0A}"/>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AAFA27B3-87E2-22B6-F385-E5E6B03E9DDD}"/>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303660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4" name="Google Shape;124;p16"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25" name="Google Shape;125;p16"/>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26" name="Google Shape;126;p16"/>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27" name="Google Shape;127;p16"/>
          <p:cNvSpPr/>
          <p:nvPr/>
        </p:nvSpPr>
        <p:spPr>
          <a:xfrm>
            <a:off x="223838" y="437980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28" name="Google Shape;128;p16"/>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a:t>
            </a:r>
            <a:endParaRPr sz="3200" b="0" i="0" u="none" strike="noStrike" cap="none">
              <a:solidFill>
                <a:schemeClr val="lt1"/>
              </a:solidFill>
              <a:latin typeface="Andika"/>
              <a:ea typeface="Andika"/>
              <a:cs typeface="Andika"/>
              <a:sym typeface="Andika"/>
            </a:endParaRPr>
          </a:p>
        </p:txBody>
      </p:sp>
      <p:sp>
        <p:nvSpPr>
          <p:cNvPr id="129" name="Google Shape;129;p16"/>
          <p:cNvSpPr/>
          <p:nvPr/>
        </p:nvSpPr>
        <p:spPr>
          <a:xfrm>
            <a:off x="9203526" y="6139643"/>
            <a:ext cx="2645694"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Common noun</a:t>
            </a:r>
            <a:endParaRPr sz="3200" b="0" i="0" u="none" strike="noStrike" cap="none">
              <a:solidFill>
                <a:schemeClr val="lt1"/>
              </a:solidFill>
              <a:latin typeface="Andika"/>
              <a:ea typeface="Andika"/>
              <a:cs typeface="Andika"/>
              <a:sym typeface="Andika"/>
            </a:endParaRPr>
          </a:p>
        </p:txBody>
      </p:sp>
      <p:sp>
        <p:nvSpPr>
          <p:cNvPr id="130" name="Google Shape;130;p16"/>
          <p:cNvSpPr/>
          <p:nvPr/>
        </p:nvSpPr>
        <p:spPr>
          <a:xfrm rot="-5400000">
            <a:off x="9850876" y="5464146"/>
            <a:ext cx="1182068" cy="168926"/>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31" name="Google Shape;131;p16"/>
          <p:cNvSpPr/>
          <p:nvPr/>
        </p:nvSpPr>
        <p:spPr>
          <a:xfrm>
            <a:off x="744104" y="6139643"/>
            <a:ext cx="2118255"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Proper noun</a:t>
            </a:r>
            <a:endParaRPr sz="3200" b="0" i="0" u="none" strike="noStrike" cap="none">
              <a:solidFill>
                <a:schemeClr val="lt1"/>
              </a:solidFill>
              <a:latin typeface="Andika"/>
              <a:ea typeface="Andika"/>
              <a:cs typeface="Andika"/>
              <a:sym typeface="Andika"/>
            </a:endParaRPr>
          </a:p>
        </p:txBody>
      </p:sp>
      <p:sp>
        <p:nvSpPr>
          <p:cNvPr id="132" name="Google Shape;132;p16"/>
          <p:cNvSpPr/>
          <p:nvPr/>
        </p:nvSpPr>
        <p:spPr>
          <a:xfrm rot="-5400000">
            <a:off x="1253245" y="5464146"/>
            <a:ext cx="1182068" cy="168926"/>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33" name="Google Shape;133;p16"/>
          <p:cNvSpPr/>
          <p:nvPr/>
        </p:nvSpPr>
        <p:spPr>
          <a:xfrm>
            <a:off x="3563047" y="6139642"/>
            <a:ext cx="2118255"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Proper noun</a:t>
            </a:r>
            <a:endParaRPr sz="3200" b="0" i="0" u="none" strike="noStrike" cap="none">
              <a:solidFill>
                <a:schemeClr val="lt1"/>
              </a:solidFill>
              <a:latin typeface="Andika"/>
              <a:ea typeface="Andika"/>
              <a:cs typeface="Andika"/>
              <a:sym typeface="Andika"/>
            </a:endParaRPr>
          </a:p>
        </p:txBody>
      </p:sp>
      <p:sp>
        <p:nvSpPr>
          <p:cNvPr id="134" name="Google Shape;134;p16"/>
          <p:cNvSpPr/>
          <p:nvPr/>
        </p:nvSpPr>
        <p:spPr>
          <a:xfrm rot="-5400000">
            <a:off x="4015495" y="5464146"/>
            <a:ext cx="1182068" cy="168926"/>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
                                        <p:tgtEl>
                                          <p:spTgt spid="1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2"/>
                                        </p:tgtEl>
                                        <p:attrNameLst>
                                          <p:attrName>style.visibility</p:attrName>
                                        </p:attrNameLst>
                                      </p:cBhvr>
                                      <p:to>
                                        <p:strVal val="visible"/>
                                      </p:to>
                                    </p:set>
                                    <p:animEffect transition="in" filter="fade">
                                      <p:cBhvr>
                                        <p:cTn id="12" dur="500"/>
                                        <p:tgtEl>
                                          <p:spTgt spid="132"/>
                                        </p:tgtEl>
                                      </p:cBhvr>
                                    </p:animEffect>
                                  </p:childTnLst>
                                </p:cTn>
                              </p:par>
                              <p:par>
                                <p:cTn id="13" presetID="10" presetClass="entr" presetSubtype="0" fill="hold" nodeType="withEffect">
                                  <p:stCondLst>
                                    <p:cond delay="0"/>
                                  </p:stCondLst>
                                  <p:childTnLst>
                                    <p:set>
                                      <p:cBhvr>
                                        <p:cTn id="14" dur="1" fill="hold">
                                          <p:stCondLst>
                                            <p:cond delay="0"/>
                                          </p:stCondLst>
                                        </p:cTn>
                                        <p:tgtEl>
                                          <p:spTgt spid="131"/>
                                        </p:tgtEl>
                                        <p:attrNameLst>
                                          <p:attrName>style.visibility</p:attrName>
                                        </p:attrNameLst>
                                      </p:cBhvr>
                                      <p:to>
                                        <p:strVal val="visible"/>
                                      </p:to>
                                    </p:set>
                                    <p:animEffect transition="in" filter="fade">
                                      <p:cBhvr>
                                        <p:cTn id="15" dur="500"/>
                                        <p:tgtEl>
                                          <p:spTgt spid="13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4"/>
                                        </p:tgtEl>
                                        <p:attrNameLst>
                                          <p:attrName>style.visibility</p:attrName>
                                        </p:attrNameLst>
                                      </p:cBhvr>
                                      <p:to>
                                        <p:strVal val="visible"/>
                                      </p:to>
                                    </p:set>
                                    <p:animEffect transition="in" filter="fade">
                                      <p:cBhvr>
                                        <p:cTn id="20" dur="500"/>
                                        <p:tgtEl>
                                          <p:spTgt spid="134"/>
                                        </p:tgtEl>
                                      </p:cBhvr>
                                    </p:animEffect>
                                  </p:childTnLst>
                                </p:cTn>
                              </p:par>
                              <p:par>
                                <p:cTn id="21" presetID="10" presetClass="entr" presetSubtype="0" fill="hold" nodeType="withEffect">
                                  <p:stCondLst>
                                    <p:cond delay="0"/>
                                  </p:stCondLst>
                                  <p:childTnLst>
                                    <p:set>
                                      <p:cBhvr>
                                        <p:cTn id="22" dur="1" fill="hold">
                                          <p:stCondLst>
                                            <p:cond delay="0"/>
                                          </p:stCondLst>
                                        </p:cTn>
                                        <p:tgtEl>
                                          <p:spTgt spid="133"/>
                                        </p:tgtEl>
                                        <p:attrNameLst>
                                          <p:attrName>style.visibility</p:attrName>
                                        </p:attrNameLst>
                                      </p:cBhvr>
                                      <p:to>
                                        <p:strVal val="visible"/>
                                      </p:to>
                                    </p:set>
                                    <p:animEffect transition="in" filter="fade">
                                      <p:cBhvr>
                                        <p:cTn id="23" dur="500"/>
                                        <p:tgtEl>
                                          <p:spTgt spid="13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500"/>
                                        <p:tgtEl>
                                          <p:spTgt spid="130"/>
                                        </p:tgtEl>
                                      </p:cBhvr>
                                    </p:animEffect>
                                  </p:childTnLst>
                                </p:cTn>
                              </p:par>
                              <p:par>
                                <p:cTn id="29" presetID="10" presetClass="entr" presetSubtype="0" fill="hold" nodeType="with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fade">
                                      <p:cBhvr>
                                        <p:cTn id="3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17"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40" name="Google Shape;140;p17"/>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41" name="Google Shape;141;p17"/>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42" name="Google Shape;142;p17"/>
          <p:cNvSpPr/>
          <p:nvPr/>
        </p:nvSpPr>
        <p:spPr>
          <a:xfrm>
            <a:off x="285751" y="4340925"/>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43" name="Google Shape;143;p17"/>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 </a:t>
            </a:r>
            <a:endParaRPr sz="3200" b="0" i="0" u="none" strike="noStrike" cap="none">
              <a:solidFill>
                <a:schemeClr val="lt1"/>
              </a:solidFill>
              <a:latin typeface="Andika"/>
              <a:ea typeface="Andika"/>
              <a:cs typeface="Andika"/>
              <a:sym typeface="Andika"/>
            </a:endParaRPr>
          </a:p>
        </p:txBody>
      </p:sp>
      <p:sp>
        <p:nvSpPr>
          <p:cNvPr id="144" name="Google Shape;144;p17"/>
          <p:cNvSpPr/>
          <p:nvPr/>
        </p:nvSpPr>
        <p:spPr>
          <a:xfrm>
            <a:off x="697058" y="280483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subjects?</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18"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50" name="Google Shape;150;p18"/>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51" name="Google Shape;151;p18"/>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52" name="Google Shape;152;p18"/>
          <p:cNvSpPr/>
          <p:nvPr/>
        </p:nvSpPr>
        <p:spPr>
          <a:xfrm>
            <a:off x="285751" y="4340925"/>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53" name="Google Shape;153;p18"/>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a:t>
            </a:r>
            <a:endParaRPr sz="3200" b="0" i="0" u="none" strike="noStrike" cap="none">
              <a:solidFill>
                <a:schemeClr val="lt1"/>
              </a:solidFill>
              <a:latin typeface="Andika"/>
              <a:ea typeface="Andika"/>
              <a:cs typeface="Andika"/>
              <a:sym typeface="Andika"/>
            </a:endParaRPr>
          </a:p>
        </p:txBody>
      </p:sp>
      <p:sp>
        <p:nvSpPr>
          <p:cNvPr id="154" name="Google Shape;154;p18"/>
          <p:cNvSpPr/>
          <p:nvPr/>
        </p:nvSpPr>
        <p:spPr>
          <a:xfrm rot="-5400000">
            <a:off x="1390736" y="5464364"/>
            <a:ext cx="1172849" cy="168924"/>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55" name="Google Shape;155;p18"/>
          <p:cNvSpPr/>
          <p:nvPr/>
        </p:nvSpPr>
        <p:spPr>
          <a:xfrm>
            <a:off x="697058" y="280483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subjects?</a:t>
            </a:r>
            <a:endParaRPr sz="3200" b="0" i="0" u="none" strike="noStrike" cap="none">
              <a:solidFill>
                <a:schemeClr val="lt1"/>
              </a:solidFill>
              <a:latin typeface="Andika"/>
              <a:ea typeface="Andika"/>
              <a:cs typeface="Andika"/>
              <a:sym typeface="Andika"/>
            </a:endParaRPr>
          </a:p>
        </p:txBody>
      </p:sp>
      <p:sp>
        <p:nvSpPr>
          <p:cNvPr id="156" name="Google Shape;156;p18"/>
          <p:cNvSpPr/>
          <p:nvPr/>
        </p:nvSpPr>
        <p:spPr>
          <a:xfrm rot="-5400000">
            <a:off x="5334127" y="5493577"/>
            <a:ext cx="1172849" cy="168924"/>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57" name="Google Shape;157;p18"/>
          <p:cNvSpPr/>
          <p:nvPr/>
        </p:nvSpPr>
        <p:spPr>
          <a:xfrm>
            <a:off x="1160546" y="6145670"/>
            <a:ext cx="6077451" cy="619125"/>
          </a:xfrm>
          <a:prstGeom prst="roundRect">
            <a:avLst>
              <a:gd name="adj" fmla="val 8408"/>
            </a:avLst>
          </a:prstGeom>
          <a:solidFill>
            <a:schemeClr val="accent2"/>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Subjects</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fade">
                                      <p:cBhvr>
                                        <p:cTn id="7" dur="500"/>
                                        <p:tgtEl>
                                          <p:spTgt spid="154"/>
                                        </p:tgtEl>
                                      </p:cBhvr>
                                    </p:animEffect>
                                  </p:childTnLst>
                                </p:cTn>
                              </p:par>
                              <p:par>
                                <p:cTn id="8" presetID="10" presetClass="entr" presetSubtype="0" fill="hold" nodeType="withEffect">
                                  <p:stCondLst>
                                    <p:cond delay="0"/>
                                  </p:stCondLst>
                                  <p:childTnLst>
                                    <p:set>
                                      <p:cBhvr>
                                        <p:cTn id="9" dur="1" fill="hold">
                                          <p:stCondLst>
                                            <p:cond delay="0"/>
                                          </p:stCondLst>
                                        </p:cTn>
                                        <p:tgtEl>
                                          <p:spTgt spid="156"/>
                                        </p:tgtEl>
                                        <p:attrNameLst>
                                          <p:attrName>style.visibility</p:attrName>
                                        </p:attrNameLst>
                                      </p:cBhvr>
                                      <p:to>
                                        <p:strVal val="visible"/>
                                      </p:to>
                                    </p:set>
                                    <p:animEffect transition="in" filter="fade">
                                      <p:cBhvr>
                                        <p:cTn id="10" dur="500"/>
                                        <p:tgtEl>
                                          <p:spTgt spid="156"/>
                                        </p:tgtEl>
                                      </p:cBhvr>
                                    </p:animEffect>
                                  </p:childTnLst>
                                </p:cTn>
                              </p:par>
                              <p:par>
                                <p:cTn id="11" presetID="10" presetClass="entr" presetSubtype="0" fill="hold" nodeType="withEffect">
                                  <p:stCondLst>
                                    <p:cond delay="0"/>
                                  </p:stCondLst>
                                  <p:childTnLst>
                                    <p:set>
                                      <p:cBhvr>
                                        <p:cTn id="12" dur="1" fill="hold">
                                          <p:stCondLst>
                                            <p:cond delay="0"/>
                                          </p:stCondLst>
                                        </p:cTn>
                                        <p:tgtEl>
                                          <p:spTgt spid="157"/>
                                        </p:tgtEl>
                                        <p:attrNameLst>
                                          <p:attrName>style.visibility</p:attrName>
                                        </p:attrNameLst>
                                      </p:cBhvr>
                                      <p:to>
                                        <p:strVal val="visible"/>
                                      </p:to>
                                    </p:set>
                                    <p:animEffect transition="in" filter="fade">
                                      <p:cBhvr>
                                        <p:cTn id="13"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Google Shape;162;p19"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63" name="Google Shape;163;p19"/>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64" name="Google Shape;164;p19"/>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65" name="Google Shape;165;p19"/>
          <p:cNvSpPr/>
          <p:nvPr/>
        </p:nvSpPr>
        <p:spPr>
          <a:xfrm>
            <a:off x="285751" y="4340925"/>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66" name="Google Shape;166;p19"/>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a:t>
            </a:r>
            <a:endParaRPr sz="3200" b="0" i="0" u="none" strike="noStrike" cap="none">
              <a:solidFill>
                <a:schemeClr val="lt1"/>
              </a:solidFill>
              <a:latin typeface="Andika"/>
              <a:ea typeface="Andika"/>
              <a:cs typeface="Andika"/>
              <a:sym typeface="Andika"/>
            </a:endParaRPr>
          </a:p>
        </p:txBody>
      </p:sp>
      <p:sp>
        <p:nvSpPr>
          <p:cNvPr id="167" name="Google Shape;167;p19"/>
          <p:cNvSpPr/>
          <p:nvPr/>
        </p:nvSpPr>
        <p:spPr>
          <a:xfrm>
            <a:off x="697058" y="280483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subjects?</a:t>
            </a:r>
            <a:endParaRPr sz="3200" b="0" i="0" u="none" strike="noStrike" cap="none">
              <a:solidFill>
                <a:schemeClr val="lt1"/>
              </a:solidFill>
              <a:latin typeface="Andika"/>
              <a:ea typeface="Andika"/>
              <a:cs typeface="Andika"/>
              <a:sym typeface="Andika"/>
            </a:endParaRPr>
          </a:p>
        </p:txBody>
      </p:sp>
      <p:sp>
        <p:nvSpPr>
          <p:cNvPr id="168" name="Google Shape;168;p19"/>
          <p:cNvSpPr/>
          <p:nvPr/>
        </p:nvSpPr>
        <p:spPr>
          <a:xfrm>
            <a:off x="697058" y="3544849"/>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objects?</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20"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174" name="Google Shape;174;p20"/>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nouns? </a:t>
            </a:r>
            <a:endParaRPr sz="3200" b="0" i="0" u="none" strike="noStrike" cap="none">
              <a:solidFill>
                <a:schemeClr val="lt1"/>
              </a:solidFill>
              <a:latin typeface="Andika"/>
              <a:ea typeface="Andika"/>
              <a:cs typeface="Andika"/>
              <a:sym typeface="Andika"/>
            </a:endParaRPr>
          </a:p>
        </p:txBody>
      </p:sp>
      <p:sp>
        <p:nvSpPr>
          <p:cNvPr id="175" name="Google Shape;175;p20"/>
          <p:cNvSpPr/>
          <p:nvPr/>
        </p:nvSpPr>
        <p:spPr>
          <a:xfrm>
            <a:off x="697058" y="1187694"/>
            <a:ext cx="78659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Are the nouns </a:t>
            </a:r>
            <a:r>
              <a:rPr lang="en-GB" sz="2400" b="0" i="0" u="none" strike="noStrike" cap="none">
                <a:solidFill>
                  <a:srgbClr val="00B0F0"/>
                </a:solidFill>
                <a:latin typeface="Andika"/>
                <a:ea typeface="Andika"/>
                <a:cs typeface="Andika"/>
                <a:sym typeface="Andika"/>
              </a:rPr>
              <a:t>singular</a:t>
            </a:r>
            <a:r>
              <a:rPr lang="en-GB" sz="2400" b="0" i="0" u="none" strike="noStrike" cap="none">
                <a:solidFill>
                  <a:schemeClr val="lt1"/>
                </a:solidFill>
                <a:latin typeface="Andika"/>
                <a:ea typeface="Andika"/>
                <a:cs typeface="Andika"/>
                <a:sym typeface="Andika"/>
              </a:rPr>
              <a:t> or </a:t>
            </a:r>
            <a:r>
              <a:rPr lang="en-GB" sz="2400" b="0" i="0" u="none" strike="noStrike" cap="none">
                <a:solidFill>
                  <a:srgbClr val="FFC000"/>
                </a:solidFill>
                <a:latin typeface="Andika"/>
                <a:ea typeface="Andika"/>
                <a:cs typeface="Andika"/>
                <a:sym typeface="Andika"/>
              </a:rPr>
              <a:t>plural</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176" name="Google Shape;176;p20"/>
          <p:cNvSpPr/>
          <p:nvPr/>
        </p:nvSpPr>
        <p:spPr>
          <a:xfrm>
            <a:off x="285751" y="4340925"/>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77" name="Google Shape;177;p20"/>
          <p:cNvSpPr/>
          <p:nvPr/>
        </p:nvSpPr>
        <p:spPr>
          <a:xfrm>
            <a:off x="697058" y="198377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nouns are they?</a:t>
            </a:r>
            <a:endParaRPr sz="3200" b="0" i="0" u="none" strike="noStrike" cap="none">
              <a:solidFill>
                <a:schemeClr val="lt1"/>
              </a:solidFill>
              <a:latin typeface="Andika"/>
              <a:ea typeface="Andika"/>
              <a:cs typeface="Andika"/>
              <a:sym typeface="Andika"/>
            </a:endParaRPr>
          </a:p>
        </p:txBody>
      </p:sp>
      <p:sp>
        <p:nvSpPr>
          <p:cNvPr id="178" name="Google Shape;178;p20"/>
          <p:cNvSpPr/>
          <p:nvPr/>
        </p:nvSpPr>
        <p:spPr>
          <a:xfrm rot="-5400000">
            <a:off x="9876783" y="5493577"/>
            <a:ext cx="1172849" cy="168924"/>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79" name="Google Shape;179;p20"/>
          <p:cNvSpPr/>
          <p:nvPr/>
        </p:nvSpPr>
        <p:spPr>
          <a:xfrm>
            <a:off x="697058" y="2804830"/>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subjects?</a:t>
            </a:r>
            <a:endParaRPr sz="3200" b="0" i="0" u="none" strike="noStrike" cap="none">
              <a:solidFill>
                <a:schemeClr val="lt1"/>
              </a:solidFill>
              <a:latin typeface="Andika"/>
              <a:ea typeface="Andika"/>
              <a:cs typeface="Andika"/>
              <a:sym typeface="Andika"/>
            </a:endParaRPr>
          </a:p>
        </p:txBody>
      </p:sp>
      <p:sp>
        <p:nvSpPr>
          <p:cNvPr id="180" name="Google Shape;180;p20"/>
          <p:cNvSpPr/>
          <p:nvPr/>
        </p:nvSpPr>
        <p:spPr>
          <a:xfrm>
            <a:off x="9290370" y="6030280"/>
            <a:ext cx="2345674" cy="619125"/>
          </a:xfrm>
          <a:prstGeom prst="roundRect">
            <a:avLst>
              <a:gd name="adj" fmla="val 8408"/>
            </a:avLst>
          </a:prstGeom>
          <a:solidFill>
            <a:schemeClr val="accent2"/>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Object</a:t>
            </a:r>
            <a:endParaRPr sz="3200" b="0" i="0" u="none" strike="noStrike" cap="none">
              <a:solidFill>
                <a:schemeClr val="lt1"/>
              </a:solidFill>
              <a:latin typeface="Andika"/>
              <a:ea typeface="Andika"/>
              <a:cs typeface="Andika"/>
              <a:sym typeface="Andika"/>
            </a:endParaRPr>
          </a:p>
        </p:txBody>
      </p:sp>
      <p:sp>
        <p:nvSpPr>
          <p:cNvPr id="181" name="Google Shape;181;p20"/>
          <p:cNvSpPr/>
          <p:nvPr/>
        </p:nvSpPr>
        <p:spPr>
          <a:xfrm>
            <a:off x="697058" y="3544849"/>
            <a:ext cx="110853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Can you spot the objects?</a:t>
            </a:r>
            <a:endParaRPr sz="3200" b="0" i="0" u="none" strike="noStrike" cap="none" dirty="0">
              <a:solidFill>
                <a:schemeClr val="lt1"/>
              </a:solidFill>
              <a:latin typeface="Andika"/>
              <a:ea typeface="Andika"/>
              <a:cs typeface="Andika"/>
              <a:sym typeface="Andika"/>
            </a:endParaRPr>
          </a:p>
        </p:txBody>
      </p:sp>
      <p:sp>
        <p:nvSpPr>
          <p:cNvPr id="182" name="Google Shape;182;p20"/>
          <p:cNvSpPr/>
          <p:nvPr/>
        </p:nvSpPr>
        <p:spPr>
          <a:xfrm rot="-5400000">
            <a:off x="4058761" y="5476857"/>
            <a:ext cx="1172849" cy="168924"/>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183" name="Google Shape;183;p20"/>
          <p:cNvSpPr/>
          <p:nvPr/>
        </p:nvSpPr>
        <p:spPr>
          <a:xfrm>
            <a:off x="3472348" y="6076304"/>
            <a:ext cx="2345674" cy="619125"/>
          </a:xfrm>
          <a:prstGeom prst="roundRect">
            <a:avLst>
              <a:gd name="adj" fmla="val 8408"/>
            </a:avLst>
          </a:prstGeom>
          <a:solidFill>
            <a:schemeClr val="accent2"/>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Object</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500"/>
                                        <p:tgtEl>
                                          <p:spTgt spid="183"/>
                                        </p:tgtEl>
                                      </p:cBhvr>
                                    </p:animEffect>
                                  </p:childTnLst>
                                </p:cTn>
                              </p:par>
                              <p:par>
                                <p:cTn id="8" presetID="10" presetClass="entr" presetSubtype="0" fill="hold" nodeType="withEffect">
                                  <p:stCondLst>
                                    <p:cond delay="0"/>
                                  </p:stCondLst>
                                  <p:childTnLst>
                                    <p:set>
                                      <p:cBhvr>
                                        <p:cTn id="9" dur="1" fill="hold">
                                          <p:stCondLst>
                                            <p:cond delay="0"/>
                                          </p:stCondLst>
                                        </p:cTn>
                                        <p:tgtEl>
                                          <p:spTgt spid="182"/>
                                        </p:tgtEl>
                                        <p:attrNameLst>
                                          <p:attrName>style.visibility</p:attrName>
                                        </p:attrNameLst>
                                      </p:cBhvr>
                                      <p:to>
                                        <p:strVal val="visible"/>
                                      </p:to>
                                    </p:set>
                                    <p:animEffect transition="in" filter="fade">
                                      <p:cBhvr>
                                        <p:cTn id="10" dur="500"/>
                                        <p:tgtEl>
                                          <p:spTgt spid="18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0"/>
                                        </p:tgtEl>
                                        <p:attrNameLst>
                                          <p:attrName>style.visibility</p:attrName>
                                        </p:attrNameLst>
                                      </p:cBhvr>
                                      <p:to>
                                        <p:strVal val="visible"/>
                                      </p:to>
                                    </p:set>
                                    <p:animEffect transition="in" filter="fade">
                                      <p:cBhvr>
                                        <p:cTn id="15" dur="500"/>
                                        <p:tgtEl>
                                          <p:spTgt spid="180"/>
                                        </p:tgtEl>
                                      </p:cBhvr>
                                    </p:animEffect>
                                  </p:childTnLst>
                                </p:cTn>
                              </p:par>
                              <p:par>
                                <p:cTn id="16" presetID="10" presetClass="entr" presetSubtype="0" fill="hold" nodeType="withEffect">
                                  <p:stCondLst>
                                    <p:cond delay="0"/>
                                  </p:stCondLst>
                                  <p:childTnLst>
                                    <p:set>
                                      <p:cBhvr>
                                        <p:cTn id="17" dur="1" fill="hold">
                                          <p:stCondLst>
                                            <p:cond delay="0"/>
                                          </p:stCondLst>
                                        </p:cTn>
                                        <p:tgtEl>
                                          <p:spTgt spid="178"/>
                                        </p:tgtEl>
                                        <p:attrNameLst>
                                          <p:attrName>style.visibility</p:attrName>
                                        </p:attrNameLst>
                                      </p:cBhvr>
                                      <p:to>
                                        <p:strVal val="visible"/>
                                      </p:to>
                                    </p:set>
                                    <p:animEffect transition="in" filter="fade">
                                      <p:cBhvr>
                                        <p:cTn id="18"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188" name="Google Shape;188;p21" descr="A room with a shelf and a shelf with objects on it&#10;&#10;Description automatically generated"/>
          <p:cNvPicPr preferRelativeResize="0"/>
          <p:nvPr/>
        </p:nvPicPr>
        <p:blipFill rotWithShape="1">
          <a:blip r:embed="rId3">
            <a:alphaModFix/>
          </a:blip>
          <a:srcRect/>
          <a:stretch/>
        </p:blipFill>
        <p:spPr>
          <a:xfrm>
            <a:off x="0" y="-1508"/>
            <a:ext cx="12186080" cy="6858000"/>
          </a:xfrm>
          <a:prstGeom prst="rect">
            <a:avLst/>
          </a:prstGeom>
          <a:noFill/>
          <a:ln>
            <a:noFill/>
          </a:ln>
        </p:spPr>
      </p:pic>
      <p:sp>
        <p:nvSpPr>
          <p:cNvPr id="189" name="Google Shape;189;p21"/>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190" name="Google Shape;190;p21"/>
          <p:cNvSpPr/>
          <p:nvPr/>
        </p:nvSpPr>
        <p:spPr>
          <a:xfrm>
            <a:off x="697058" y="447675"/>
            <a:ext cx="724679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words are “she” and “him”?</a:t>
            </a:r>
            <a:endParaRPr sz="3200" b="0" i="0" u="none" strike="noStrike" cap="none">
              <a:solidFill>
                <a:schemeClr val="lt1"/>
              </a:solidFill>
              <a:latin typeface="Andika"/>
              <a:ea typeface="Andika"/>
              <a:cs typeface="Andika"/>
              <a:sym typeface="Andika"/>
            </a:endParaRPr>
          </a:p>
        </p:txBody>
      </p:sp>
      <p:sp>
        <p:nvSpPr>
          <p:cNvPr id="191" name="Google Shape;191;p21"/>
          <p:cNvSpPr/>
          <p:nvPr/>
        </p:nvSpPr>
        <p:spPr>
          <a:xfrm>
            <a:off x="4171951" y="4909283"/>
            <a:ext cx="5438358" cy="762478"/>
          </a:xfrm>
          <a:prstGeom prst="roundRect">
            <a:avLst>
              <a:gd name="adj" fmla="val 8408"/>
            </a:avLst>
          </a:prstGeom>
          <a:solidFill>
            <a:srgbClr val="0020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Pronouns</a:t>
            </a:r>
            <a:endParaRPr/>
          </a:p>
        </p:txBody>
      </p:sp>
      <p:sp>
        <p:nvSpPr>
          <p:cNvPr id="192" name="Google Shape;192;p21"/>
          <p:cNvSpPr/>
          <p:nvPr/>
        </p:nvSpPr>
        <p:spPr>
          <a:xfrm rot="-5400000">
            <a:off x="7286536" y="4217375"/>
            <a:ext cx="1314625" cy="287135"/>
          </a:xfrm>
          <a:prstGeom prst="rightArrow">
            <a:avLst>
              <a:gd name="adj1" fmla="val 50000"/>
              <a:gd name="adj2" fmla="val 133168"/>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B0F0"/>
              </a:solidFill>
              <a:latin typeface="Andika"/>
              <a:ea typeface="Andika"/>
              <a:cs typeface="Andika"/>
              <a:sym typeface="Andika"/>
            </a:endParaRPr>
          </a:p>
        </p:txBody>
      </p:sp>
      <p:sp>
        <p:nvSpPr>
          <p:cNvPr id="193" name="Google Shape;193;p21"/>
          <p:cNvSpPr/>
          <p:nvPr/>
        </p:nvSpPr>
        <p:spPr>
          <a:xfrm>
            <a:off x="697058" y="1340190"/>
            <a:ext cx="724679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pronouns are “she” and “him”? </a:t>
            </a:r>
            <a:endParaRPr sz="3200" b="0" i="0" u="none" strike="noStrike" cap="none">
              <a:solidFill>
                <a:schemeClr val="lt1"/>
              </a:solidFill>
              <a:latin typeface="Andika"/>
              <a:ea typeface="Andika"/>
              <a:cs typeface="Andika"/>
              <a:sym typeface="Andika"/>
            </a:endParaRPr>
          </a:p>
        </p:txBody>
      </p:sp>
      <p:sp>
        <p:nvSpPr>
          <p:cNvPr id="194" name="Google Shape;194;p21"/>
          <p:cNvSpPr/>
          <p:nvPr/>
        </p:nvSpPr>
        <p:spPr>
          <a:xfrm>
            <a:off x="4171951" y="4908166"/>
            <a:ext cx="5438358" cy="762478"/>
          </a:xfrm>
          <a:prstGeom prst="roundRect">
            <a:avLst>
              <a:gd name="adj" fmla="val 8408"/>
            </a:avLst>
          </a:prstGeom>
          <a:solidFill>
            <a:srgbClr val="0020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Personal pronouns</a:t>
            </a:r>
            <a:endParaRPr/>
          </a:p>
        </p:txBody>
      </p:sp>
      <p:sp>
        <p:nvSpPr>
          <p:cNvPr id="195" name="Google Shape;195;p21"/>
          <p:cNvSpPr/>
          <p:nvPr/>
        </p:nvSpPr>
        <p:spPr>
          <a:xfrm rot="-5400000">
            <a:off x="5207483" y="4230914"/>
            <a:ext cx="1205120" cy="260057"/>
          </a:xfrm>
          <a:prstGeom prst="rightArrow">
            <a:avLst>
              <a:gd name="adj1" fmla="val 50000"/>
              <a:gd name="adj2" fmla="val 133168"/>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B0F0"/>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1"/>
                                        </p:tgtEl>
                                        <p:attrNameLst>
                                          <p:attrName>style.visibility</p:attrName>
                                        </p:attrNameLst>
                                      </p:cBhvr>
                                      <p:to>
                                        <p:strVal val="visible"/>
                                      </p:to>
                                    </p:set>
                                    <p:animEffect transition="in" filter="fade">
                                      <p:cBhvr>
                                        <p:cTn id="7" dur="500"/>
                                        <p:tgtEl>
                                          <p:spTgt spid="1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3"/>
                                        </p:tgtEl>
                                        <p:attrNameLst>
                                          <p:attrName>style.visibility</p:attrName>
                                        </p:attrNameLst>
                                      </p:cBhvr>
                                      <p:to>
                                        <p:strVal val="visible"/>
                                      </p:to>
                                    </p:set>
                                    <p:animEffect transition="in" filter="fade">
                                      <p:cBhvr>
                                        <p:cTn id="12" dur="500"/>
                                        <p:tgtEl>
                                          <p:spTgt spid="19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4"/>
                                        </p:tgtEl>
                                        <p:attrNameLst>
                                          <p:attrName>style.visibility</p:attrName>
                                        </p:attrNameLst>
                                      </p:cBhvr>
                                      <p:to>
                                        <p:strVal val="visible"/>
                                      </p:to>
                                    </p:set>
                                    <p:animEffect transition="in" filter="fade">
                                      <p:cBhvr>
                                        <p:cTn id="17"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22"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01" name="Google Shape;201;p22"/>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02" name="Google Shape;202;p22"/>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verbs? </a:t>
            </a:r>
            <a:endParaRPr sz="3200" b="0" i="0" u="none" strike="noStrike" cap="none">
              <a:solidFill>
                <a:schemeClr val="lt1"/>
              </a:solidFill>
              <a:latin typeface="Andika"/>
              <a:ea typeface="Andika"/>
              <a:cs typeface="Andika"/>
              <a:sym typeface="Andika"/>
            </a:endParaRPr>
          </a:p>
        </p:txBody>
      </p:sp>
      <p:sp>
        <p:nvSpPr>
          <p:cNvPr id="203" name="Google Shape;203;p22"/>
          <p:cNvSpPr/>
          <p:nvPr/>
        </p:nvSpPr>
        <p:spPr>
          <a:xfrm>
            <a:off x="2847975" y="5104305"/>
            <a:ext cx="4572000"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Verbs</a:t>
            </a:r>
            <a:endParaRPr sz="3200" b="0" i="0" u="none" strike="noStrike" cap="none">
              <a:solidFill>
                <a:schemeClr val="lt1"/>
              </a:solidFill>
              <a:latin typeface="Andika"/>
              <a:ea typeface="Andika"/>
              <a:cs typeface="Andika"/>
              <a:sym typeface="Andika"/>
            </a:endParaRPr>
          </a:p>
        </p:txBody>
      </p:sp>
      <p:sp>
        <p:nvSpPr>
          <p:cNvPr id="204" name="Google Shape;204;p22"/>
          <p:cNvSpPr/>
          <p:nvPr/>
        </p:nvSpPr>
        <p:spPr>
          <a:xfrm rot="-5400000">
            <a:off x="2462338" y="4294824"/>
            <a:ext cx="1505597" cy="320720"/>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05" name="Google Shape;205;p22"/>
          <p:cNvSpPr/>
          <p:nvPr/>
        </p:nvSpPr>
        <p:spPr>
          <a:xfrm rot="-5400000">
            <a:off x="6361260" y="4294824"/>
            <a:ext cx="1505597" cy="320720"/>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500"/>
                                        <p:tgtEl>
                                          <p:spTgt spid="2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3"/>
                                        </p:tgtEl>
                                        <p:attrNameLst>
                                          <p:attrName>style.visibility</p:attrName>
                                        </p:attrNameLst>
                                      </p:cBhvr>
                                      <p:to>
                                        <p:strVal val="visible"/>
                                      </p:to>
                                    </p:set>
                                    <p:animEffect transition="in" filter="fade">
                                      <p:cBhvr>
                                        <p:cTn id="12" dur="500"/>
                                        <p:tgtEl>
                                          <p:spTgt spid="203"/>
                                        </p:tgtEl>
                                      </p:cBhvr>
                                    </p:animEffect>
                                  </p:childTnLst>
                                </p:cTn>
                              </p:par>
                              <p:par>
                                <p:cTn id="13" presetID="10" presetClass="entr" presetSubtype="0" fill="hold" nodeType="withEffect">
                                  <p:stCondLst>
                                    <p:cond delay="0"/>
                                  </p:stCondLst>
                                  <p:childTnLst>
                                    <p:set>
                                      <p:cBhvr>
                                        <p:cTn id="14" dur="1" fill="hold">
                                          <p:stCondLst>
                                            <p:cond delay="0"/>
                                          </p:stCondLst>
                                        </p:cTn>
                                        <p:tgtEl>
                                          <p:spTgt spid="204"/>
                                        </p:tgtEl>
                                        <p:attrNameLst>
                                          <p:attrName>style.visibility</p:attrName>
                                        </p:attrNameLst>
                                      </p:cBhvr>
                                      <p:to>
                                        <p:strVal val="visible"/>
                                      </p:to>
                                    </p:set>
                                    <p:animEffect transition="in" filter="fade">
                                      <p:cBhvr>
                                        <p:cTn id="15" dur="500"/>
                                        <p:tgtEl>
                                          <p:spTgt spid="204"/>
                                        </p:tgtEl>
                                      </p:cBhvr>
                                    </p:animEffect>
                                  </p:childTnLst>
                                </p:cTn>
                              </p:par>
                              <p:par>
                                <p:cTn id="16" presetID="10" presetClass="entr" presetSubtype="0" fill="hold" nodeType="withEffect">
                                  <p:stCondLst>
                                    <p:cond delay="0"/>
                                  </p:stCondLst>
                                  <p:childTnLst>
                                    <p:set>
                                      <p:cBhvr>
                                        <p:cTn id="17" dur="1" fill="hold">
                                          <p:stCondLst>
                                            <p:cond delay="0"/>
                                          </p:stCondLst>
                                        </p:cTn>
                                        <p:tgtEl>
                                          <p:spTgt spid="205"/>
                                        </p:tgtEl>
                                        <p:attrNameLst>
                                          <p:attrName>style.visibility</p:attrName>
                                        </p:attrNameLst>
                                      </p:cBhvr>
                                      <p:to>
                                        <p:strVal val="visible"/>
                                      </p:to>
                                    </p:set>
                                    <p:animEffect transition="in" filter="fade">
                                      <p:cBhvr>
                                        <p:cTn id="18"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p23"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11" name="Google Shape;211;p23"/>
          <p:cNvSpPr/>
          <p:nvPr/>
        </p:nvSpPr>
        <p:spPr>
          <a:xfrm>
            <a:off x="697058" y="447675"/>
            <a:ext cx="45131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spot the verbs? </a:t>
            </a:r>
            <a:endParaRPr sz="3200" b="0" i="0" u="none" strike="noStrike" cap="none">
              <a:solidFill>
                <a:schemeClr val="lt1"/>
              </a:solidFill>
              <a:latin typeface="Andika"/>
              <a:ea typeface="Andika"/>
              <a:cs typeface="Andika"/>
              <a:sym typeface="Andika"/>
            </a:endParaRPr>
          </a:p>
        </p:txBody>
      </p:sp>
      <p:sp>
        <p:nvSpPr>
          <p:cNvPr id="212" name="Google Shape;212;p23"/>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13" name="Google Shape;213;p23"/>
          <p:cNvSpPr/>
          <p:nvPr/>
        </p:nvSpPr>
        <p:spPr>
          <a:xfrm>
            <a:off x="2686049" y="5094780"/>
            <a:ext cx="4286251"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Verbs</a:t>
            </a:r>
            <a:endParaRPr sz="3200" b="0" i="0" u="none" strike="noStrike" cap="none">
              <a:solidFill>
                <a:schemeClr val="lt1"/>
              </a:solidFill>
              <a:latin typeface="Andika"/>
              <a:ea typeface="Andika"/>
              <a:cs typeface="Andika"/>
              <a:sym typeface="Andika"/>
            </a:endParaRPr>
          </a:p>
        </p:txBody>
      </p:sp>
      <p:sp>
        <p:nvSpPr>
          <p:cNvPr id="214" name="Google Shape;214;p23"/>
          <p:cNvSpPr/>
          <p:nvPr/>
        </p:nvSpPr>
        <p:spPr>
          <a:xfrm rot="-5400000">
            <a:off x="2361178" y="4294826"/>
            <a:ext cx="1505597" cy="320720"/>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15" name="Google Shape;215;p23"/>
          <p:cNvSpPr/>
          <p:nvPr/>
        </p:nvSpPr>
        <p:spPr>
          <a:xfrm rot="-5400000">
            <a:off x="5801987" y="4294826"/>
            <a:ext cx="1505597" cy="320720"/>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16" name="Google Shape;216;p23"/>
          <p:cNvSpPr/>
          <p:nvPr/>
        </p:nvSpPr>
        <p:spPr>
          <a:xfrm>
            <a:off x="697058" y="1265131"/>
            <a:ext cx="89517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In what tense are the verbs?</a:t>
            </a:r>
            <a:endParaRPr sz="3200" b="0" i="0" u="none" strike="noStrike" cap="none">
              <a:solidFill>
                <a:schemeClr val="lt1"/>
              </a:solidFill>
              <a:latin typeface="Andika"/>
              <a:ea typeface="Andika"/>
              <a:cs typeface="Andika"/>
              <a:sym typeface="Andika"/>
            </a:endParaRPr>
          </a:p>
        </p:txBody>
      </p:sp>
      <p:sp>
        <p:nvSpPr>
          <p:cNvPr id="217" name="Google Shape;217;p23"/>
          <p:cNvSpPr/>
          <p:nvPr/>
        </p:nvSpPr>
        <p:spPr>
          <a:xfrm>
            <a:off x="2422160" y="2243649"/>
            <a:ext cx="1383631" cy="991463"/>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chemeClr val="lt1"/>
              </a:buClr>
              <a:buSzPts val="2220"/>
              <a:buFont typeface="Andika"/>
              <a:buNone/>
            </a:pPr>
            <a:r>
              <a:rPr lang="en-GB" sz="2220" b="0" i="0" u="none" strike="noStrike" cap="none">
                <a:solidFill>
                  <a:schemeClr val="lt1"/>
                </a:solidFill>
                <a:latin typeface="Andika"/>
                <a:ea typeface="Andika"/>
                <a:cs typeface="Andika"/>
                <a:sym typeface="Andika"/>
              </a:rPr>
              <a:t>Simple past tense</a:t>
            </a:r>
            <a:endParaRPr sz="2960" b="0" i="0" u="none" strike="noStrike" cap="none">
              <a:solidFill>
                <a:schemeClr val="lt1"/>
              </a:solidFill>
              <a:latin typeface="Andika"/>
              <a:ea typeface="Andika"/>
              <a:cs typeface="Andika"/>
              <a:sym typeface="Andika"/>
            </a:endParaRPr>
          </a:p>
        </p:txBody>
      </p:sp>
      <p:sp>
        <p:nvSpPr>
          <p:cNvPr id="218" name="Google Shape;218;p23"/>
          <p:cNvSpPr/>
          <p:nvPr/>
        </p:nvSpPr>
        <p:spPr>
          <a:xfrm>
            <a:off x="5764032" y="2288637"/>
            <a:ext cx="1581506" cy="906568"/>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70000"/>
              </a:lnSpc>
              <a:spcBef>
                <a:spcPts val="0"/>
              </a:spcBef>
              <a:spcAft>
                <a:spcPts val="0"/>
              </a:spcAft>
              <a:buClr>
                <a:schemeClr val="lt1"/>
              </a:buClr>
              <a:buSzPts val="2220"/>
              <a:buFont typeface="Andika"/>
              <a:buNone/>
            </a:pPr>
            <a:r>
              <a:rPr lang="en-GB" sz="2220" b="0" i="0" u="none" strike="noStrike" cap="none" dirty="0">
                <a:solidFill>
                  <a:schemeClr val="lt1"/>
                </a:solidFill>
                <a:latin typeface="Andika"/>
                <a:ea typeface="Andika"/>
                <a:cs typeface="Andika"/>
                <a:sym typeface="Andika"/>
              </a:rPr>
              <a:t>Simple past tense</a:t>
            </a:r>
            <a:endParaRPr sz="2960" b="0" i="0" u="none" strike="noStrike" cap="none" dirty="0">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6"/>
                                        </p:tgtEl>
                                        <p:attrNameLst>
                                          <p:attrName>style.visibility</p:attrName>
                                        </p:attrNameLst>
                                      </p:cBhvr>
                                      <p:to>
                                        <p:strVal val="visible"/>
                                      </p:to>
                                    </p:set>
                                    <p:animEffect transition="in" filter="fade">
                                      <p:cBhvr>
                                        <p:cTn id="7" dur="500"/>
                                        <p:tgtEl>
                                          <p:spTgt spid="2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7"/>
                                        </p:tgtEl>
                                        <p:attrNameLst>
                                          <p:attrName>style.visibility</p:attrName>
                                        </p:attrNameLst>
                                      </p:cBhvr>
                                      <p:to>
                                        <p:strVal val="visible"/>
                                      </p:to>
                                    </p:set>
                                    <p:animEffect transition="in" filter="fade">
                                      <p:cBhvr>
                                        <p:cTn id="12" dur="500"/>
                                        <p:tgtEl>
                                          <p:spTgt spid="2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8"/>
                                        </p:tgtEl>
                                        <p:attrNameLst>
                                          <p:attrName>style.visibility</p:attrName>
                                        </p:attrNameLst>
                                      </p:cBhvr>
                                      <p:to>
                                        <p:strVal val="visible"/>
                                      </p:to>
                                    </p:set>
                                    <p:animEffect transition="in" filter="fade">
                                      <p:cBhvr>
                                        <p:cTn id="17"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24"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26" name="Google Shape;226;p24"/>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27" name="Google Shape;227;p24"/>
          <p:cNvSpPr/>
          <p:nvPr/>
        </p:nvSpPr>
        <p:spPr>
          <a:xfrm>
            <a:off x="697058" y="447675"/>
            <a:ext cx="81326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Why is there a semi-colon?</a:t>
            </a:r>
            <a:endParaRPr sz="3200" b="0" i="0" u="none" strike="noStrike" cap="none">
              <a:solidFill>
                <a:schemeClr val="lt1"/>
              </a:solidFill>
              <a:latin typeface="Andika"/>
              <a:ea typeface="Andika"/>
              <a:cs typeface="Andika"/>
              <a:sym typeface="Andika"/>
            </a:endParaRPr>
          </a:p>
        </p:txBody>
      </p:sp>
      <p:sp>
        <p:nvSpPr>
          <p:cNvPr id="228" name="Google Shape;228;p24"/>
          <p:cNvSpPr/>
          <p:nvPr/>
        </p:nvSpPr>
        <p:spPr>
          <a:xfrm>
            <a:off x="4219195" y="4949417"/>
            <a:ext cx="2200275" cy="619125"/>
          </a:xfrm>
          <a:prstGeom prst="roundRect">
            <a:avLst>
              <a:gd name="adj" fmla="val 8408"/>
            </a:avLst>
          </a:prstGeom>
          <a:solidFill>
            <a:srgbClr val="00B050"/>
          </a:solidFill>
          <a:ln w="9525" cap="flat" cmpd="sng">
            <a:solidFill>
              <a:schemeClr val="lt1"/>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Semi-colon</a:t>
            </a:r>
            <a:endParaRPr sz="3200" b="0" i="0" u="none" strike="noStrike" cap="none">
              <a:solidFill>
                <a:schemeClr val="lt1"/>
              </a:solidFill>
              <a:latin typeface="Andika"/>
              <a:ea typeface="Andika"/>
              <a:cs typeface="Andika"/>
              <a:sym typeface="Andika"/>
            </a:endParaRPr>
          </a:p>
        </p:txBody>
      </p:sp>
      <p:sp>
        <p:nvSpPr>
          <p:cNvPr id="229" name="Google Shape;229;p24"/>
          <p:cNvSpPr/>
          <p:nvPr/>
        </p:nvSpPr>
        <p:spPr>
          <a:xfrm rot="-5400000">
            <a:off x="4612542" y="4210543"/>
            <a:ext cx="1200769" cy="212812"/>
          </a:xfrm>
          <a:prstGeom prst="rightArrow">
            <a:avLst>
              <a:gd name="adj1" fmla="val 50000"/>
              <a:gd name="adj2" fmla="val 133168"/>
            </a:avLst>
          </a:prstGeom>
          <a:solidFill>
            <a:srgbClr val="00B05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8"/>
                                        </p:tgtEl>
                                        <p:attrNameLst>
                                          <p:attrName>style.visibility</p:attrName>
                                        </p:attrNameLst>
                                      </p:cBhvr>
                                      <p:to>
                                        <p:strVal val="visible"/>
                                      </p:to>
                                    </p:set>
                                    <p:animEffect transition="in" filter="fade">
                                      <p:cBhvr>
                                        <p:cTn id="7" dur="5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Google Shape;234;p25"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35" name="Google Shape;235;p25"/>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36" name="Google Shape;236;p25"/>
          <p:cNvSpPr/>
          <p:nvPr/>
        </p:nvSpPr>
        <p:spPr>
          <a:xfrm>
            <a:off x="697058" y="447675"/>
            <a:ext cx="81326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Why is there a semi-colon?</a:t>
            </a:r>
            <a:endParaRPr sz="3200" b="0" i="0" u="none" strike="noStrike" cap="none">
              <a:solidFill>
                <a:schemeClr val="lt1"/>
              </a:solidFill>
              <a:latin typeface="Andika"/>
              <a:ea typeface="Andika"/>
              <a:cs typeface="Andika"/>
              <a:sym typeface="Andika"/>
            </a:endParaRPr>
          </a:p>
        </p:txBody>
      </p:sp>
      <p:sp>
        <p:nvSpPr>
          <p:cNvPr id="237" name="Google Shape;237;p25"/>
          <p:cNvSpPr/>
          <p:nvPr/>
        </p:nvSpPr>
        <p:spPr>
          <a:xfrm>
            <a:off x="697058" y="1219760"/>
            <a:ext cx="920894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type of clauses is the semi-colon joining?</a:t>
            </a:r>
            <a:endParaRPr sz="3200" b="0" i="0" u="none" strike="noStrike" cap="none">
              <a:solidFill>
                <a:schemeClr val="lt1"/>
              </a:solidFill>
              <a:latin typeface="Andika"/>
              <a:ea typeface="Andika"/>
              <a:cs typeface="Andika"/>
              <a:sym typeface="Andika"/>
            </a:endParaRPr>
          </a:p>
        </p:txBody>
      </p:sp>
      <p:sp>
        <p:nvSpPr>
          <p:cNvPr id="238" name="Google Shape;238;p25"/>
          <p:cNvSpPr/>
          <p:nvPr/>
        </p:nvSpPr>
        <p:spPr>
          <a:xfrm>
            <a:off x="1712495" y="3837441"/>
            <a:ext cx="2916173" cy="619125"/>
          </a:xfrm>
          <a:prstGeom prst="roundRect">
            <a:avLst>
              <a:gd name="adj" fmla="val 8408"/>
            </a:avLst>
          </a:prstGeom>
          <a:solidFill>
            <a:srgbClr val="00B050"/>
          </a:solidFill>
          <a:ln w="9525" cap="flat" cmpd="sng">
            <a:solidFill>
              <a:schemeClr val="lt1"/>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Main clause</a:t>
            </a:r>
            <a:endParaRPr sz="3200" b="0" i="0" u="none" strike="noStrike" cap="none">
              <a:solidFill>
                <a:schemeClr val="lt1"/>
              </a:solidFill>
              <a:latin typeface="Andika"/>
              <a:ea typeface="Andika"/>
              <a:cs typeface="Andika"/>
              <a:sym typeface="Andika"/>
            </a:endParaRPr>
          </a:p>
        </p:txBody>
      </p:sp>
      <p:sp>
        <p:nvSpPr>
          <p:cNvPr id="239" name="Google Shape;239;p25"/>
          <p:cNvSpPr/>
          <p:nvPr/>
        </p:nvSpPr>
        <p:spPr>
          <a:xfrm>
            <a:off x="5566604" y="3845651"/>
            <a:ext cx="5120066" cy="619125"/>
          </a:xfrm>
          <a:prstGeom prst="roundRect">
            <a:avLst>
              <a:gd name="adj" fmla="val 8408"/>
            </a:avLst>
          </a:prstGeom>
          <a:solidFill>
            <a:srgbClr val="00B050"/>
          </a:solidFill>
          <a:ln w="9525" cap="flat" cmpd="sng">
            <a:solidFill>
              <a:schemeClr val="lt1"/>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Main clause</a:t>
            </a:r>
            <a:endParaRPr sz="3200" b="0" i="0" u="none" strike="noStrike" cap="none">
              <a:solidFill>
                <a:schemeClr val="lt1"/>
              </a:solidFill>
              <a:latin typeface="Andika"/>
              <a:ea typeface="Andika"/>
              <a:cs typeface="Andika"/>
              <a:sym typeface="Andika"/>
            </a:endParaRPr>
          </a:p>
        </p:txBody>
      </p:sp>
      <p:sp>
        <p:nvSpPr>
          <p:cNvPr id="240" name="Google Shape;240;p25"/>
          <p:cNvSpPr/>
          <p:nvPr/>
        </p:nvSpPr>
        <p:spPr>
          <a:xfrm rot="-5400000">
            <a:off x="4612542" y="4210543"/>
            <a:ext cx="1200769" cy="212812"/>
          </a:xfrm>
          <a:prstGeom prst="rightArrow">
            <a:avLst>
              <a:gd name="adj1" fmla="val 50000"/>
              <a:gd name="adj2" fmla="val 133168"/>
            </a:avLst>
          </a:prstGeom>
          <a:solidFill>
            <a:srgbClr val="00B05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41" name="Google Shape;241;p25"/>
          <p:cNvSpPr/>
          <p:nvPr/>
        </p:nvSpPr>
        <p:spPr>
          <a:xfrm>
            <a:off x="4219195" y="4949417"/>
            <a:ext cx="2200275" cy="619125"/>
          </a:xfrm>
          <a:prstGeom prst="roundRect">
            <a:avLst>
              <a:gd name="adj" fmla="val 8408"/>
            </a:avLst>
          </a:prstGeom>
          <a:solidFill>
            <a:srgbClr val="00B050"/>
          </a:solidFill>
          <a:ln w="9525" cap="flat" cmpd="sng">
            <a:solidFill>
              <a:schemeClr val="lt1"/>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Semi-colon</a:t>
            </a:r>
            <a:endParaRPr sz="32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Effect transition="in" filter="fade">
                                      <p:cBhvr>
                                        <p:cTn id="7" dur="500"/>
                                        <p:tgtEl>
                                          <p:spTgt spid="2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8"/>
                                        </p:tgtEl>
                                        <p:attrNameLst>
                                          <p:attrName>style.visibility</p:attrName>
                                        </p:attrNameLst>
                                      </p:cBhvr>
                                      <p:to>
                                        <p:strVal val="visible"/>
                                      </p:to>
                                    </p:set>
                                    <p:animEffect transition="in" filter="fade">
                                      <p:cBhvr>
                                        <p:cTn id="12" dur="500"/>
                                        <p:tgtEl>
                                          <p:spTgt spid="2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9"/>
                                        </p:tgtEl>
                                        <p:attrNameLst>
                                          <p:attrName>style.visibility</p:attrName>
                                        </p:attrNameLst>
                                      </p:cBhvr>
                                      <p:to>
                                        <p:strVal val="visible"/>
                                      </p:to>
                                    </p:set>
                                    <p:animEffect transition="in" filter="fade">
                                      <p:cBhvr>
                                        <p:cTn id="17" dur="500"/>
                                        <p:tgtEl>
                                          <p:spTgt spid="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AC3F7-7D97-C729-94D2-C97FE7F0B49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7A57115-46FB-DCC7-46B8-E9809AF33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DD28B81-1FF4-24D8-1D14-7399C99CBE7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D5DD6B90-6A07-C803-27DD-3B7F5DE5B730}"/>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B55F9D9-A75B-D264-EA05-CDD855845CBC}"/>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6" name="Title 1">
            <a:extLst>
              <a:ext uri="{FF2B5EF4-FFF2-40B4-BE49-F238E27FC236}">
                <a16:creationId xmlns:a16="http://schemas.microsoft.com/office/drawing/2014/main" id="{6EEF2435-413A-0618-AC75-1DD10B7AF30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00B0F0"/>
                </a:solidFill>
                <a:latin typeface="Andika" panose="02000000000000000000" pitchFamily="2" charset="0"/>
                <a:ea typeface="Andika"/>
                <a:cs typeface="Andika"/>
              </a:rPr>
              <a:t>Emile’s </a:t>
            </a:r>
            <a:r>
              <a:rPr lang="en-GB" sz="2000" b="1" i="1" dirty="0">
                <a:solidFill>
                  <a:srgbClr val="FF9933"/>
                </a:solidFill>
                <a:latin typeface="Andika" panose="02000000000000000000" pitchFamily="2" charset="0"/>
                <a:ea typeface="Andika"/>
                <a:cs typeface="Andika"/>
              </a:rPr>
              <a:t>hopes</a:t>
            </a:r>
            <a:r>
              <a:rPr lang="en-GB" sz="2000" b="1" i="1" dirty="0">
                <a:solidFill>
                  <a:srgbClr val="00B0F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kept the </a:t>
            </a:r>
            <a:r>
              <a:rPr lang="en-GB" sz="2000" b="1" i="1" dirty="0">
                <a:solidFill>
                  <a:srgbClr val="00B0F0"/>
                </a:solidFill>
                <a:latin typeface="Andika" panose="02000000000000000000" pitchFamily="2" charset="0"/>
                <a:ea typeface="Andika"/>
                <a:cs typeface="Andika"/>
              </a:rPr>
              <a:t>team </a:t>
            </a:r>
            <a:r>
              <a:rPr lang="en-GB" sz="2000" b="1" i="1" dirty="0">
                <a:solidFill>
                  <a:schemeClr val="bg1"/>
                </a:solidFill>
                <a:latin typeface="Andika" panose="02000000000000000000" pitchFamily="2" charset="0"/>
                <a:ea typeface="Andika"/>
                <a:cs typeface="Andika"/>
              </a:rPr>
              <a:t>together.</a:t>
            </a:r>
          </a:p>
        </p:txBody>
      </p:sp>
      <p:sp>
        <p:nvSpPr>
          <p:cNvPr id="7" name="Title 1">
            <a:extLst>
              <a:ext uri="{FF2B5EF4-FFF2-40B4-BE49-F238E27FC236}">
                <a16:creationId xmlns:a16="http://schemas.microsoft.com/office/drawing/2014/main" id="{13B5DB5A-66EF-2292-773E-71CDA0BDA596}"/>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24C1AA8A-F5A3-0C27-1A74-549FA3A2DCC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14729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26"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47" name="Google Shape;247;p26"/>
          <p:cNvSpPr/>
          <p:nvPr/>
        </p:nvSpPr>
        <p:spPr>
          <a:xfrm>
            <a:off x="697057" y="447675"/>
            <a:ext cx="948516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What sort of phrase is “every day” </a:t>
            </a:r>
            <a:r>
              <a:rPr lang="en-GB" sz="2400" b="0" i="0" u="sng" strike="noStrike" cap="none">
                <a:solidFill>
                  <a:schemeClr val="lt1"/>
                </a:solidFill>
                <a:latin typeface="Andika"/>
                <a:ea typeface="Andika"/>
                <a:cs typeface="Andika"/>
                <a:sym typeface="Andika"/>
              </a:rPr>
              <a:t>in this sentence</a:t>
            </a:r>
            <a:r>
              <a:rPr lang="en-GB" sz="2400" b="0" i="0" u="none" strike="noStrike" cap="none">
                <a:solidFill>
                  <a:schemeClr val="lt1"/>
                </a:solidFill>
                <a:latin typeface="Andika"/>
                <a:ea typeface="Andika"/>
                <a:cs typeface="Andika"/>
                <a:sym typeface="Andika"/>
              </a:rPr>
              <a:t>? </a:t>
            </a:r>
            <a:endParaRPr sz="3200" b="0" i="0" u="none" strike="noStrike" cap="none">
              <a:solidFill>
                <a:schemeClr val="lt1"/>
              </a:solidFill>
              <a:latin typeface="Andika"/>
              <a:ea typeface="Andika"/>
              <a:cs typeface="Andika"/>
              <a:sym typeface="Andika"/>
            </a:endParaRPr>
          </a:p>
        </p:txBody>
      </p:sp>
      <p:sp>
        <p:nvSpPr>
          <p:cNvPr id="248" name="Google Shape;248;p26"/>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49" name="Google Shape;249;p26"/>
          <p:cNvSpPr/>
          <p:nvPr/>
        </p:nvSpPr>
        <p:spPr>
          <a:xfrm>
            <a:off x="8337511" y="5059803"/>
            <a:ext cx="2945027" cy="619125"/>
          </a:xfrm>
          <a:prstGeom prst="roundRect">
            <a:avLst>
              <a:gd name="adj" fmla="val 8408"/>
            </a:avLst>
          </a:prstGeom>
          <a:solidFill>
            <a:srgbClr val="EB21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Adverbial</a:t>
            </a:r>
            <a:endParaRPr sz="3200" b="0" i="0" u="none" strike="noStrike" cap="none">
              <a:solidFill>
                <a:schemeClr val="lt1"/>
              </a:solidFill>
              <a:latin typeface="Andika"/>
              <a:ea typeface="Andika"/>
              <a:cs typeface="Andika"/>
              <a:sym typeface="Andika"/>
            </a:endParaRPr>
          </a:p>
        </p:txBody>
      </p:sp>
      <p:sp>
        <p:nvSpPr>
          <p:cNvPr id="250" name="Google Shape;250;p26"/>
          <p:cNvSpPr/>
          <p:nvPr/>
        </p:nvSpPr>
        <p:spPr>
          <a:xfrm rot="-5400000">
            <a:off x="9153268" y="4332195"/>
            <a:ext cx="1313515" cy="260057"/>
          </a:xfrm>
          <a:prstGeom prst="rightArrow">
            <a:avLst>
              <a:gd name="adj1" fmla="val 50000"/>
              <a:gd name="adj2" fmla="val 133168"/>
            </a:avLst>
          </a:prstGeom>
          <a:solidFill>
            <a:srgbClr val="EB21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cxnSp>
        <p:nvCxnSpPr>
          <p:cNvPr id="251" name="Google Shape;251;p26"/>
          <p:cNvCxnSpPr/>
          <p:nvPr/>
        </p:nvCxnSpPr>
        <p:spPr>
          <a:xfrm>
            <a:off x="8782050" y="3733800"/>
            <a:ext cx="1990725" cy="0"/>
          </a:xfrm>
          <a:prstGeom prst="straightConnector1">
            <a:avLst/>
          </a:prstGeom>
          <a:noFill/>
          <a:ln w="57150" cap="flat" cmpd="sng">
            <a:solidFill>
              <a:srgbClr val="EB2160"/>
            </a:solidFill>
            <a:prstDash val="solid"/>
            <a:miter lim="800000"/>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9"/>
                                        </p:tgtEl>
                                        <p:attrNameLst>
                                          <p:attrName>style.visibility</p:attrName>
                                        </p:attrNameLst>
                                      </p:cBhvr>
                                      <p:to>
                                        <p:strVal val="visible"/>
                                      </p:to>
                                    </p:set>
                                    <p:animEffect transition="in" filter="fade">
                                      <p:cBhvr>
                                        <p:cTn id="7" dur="5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Google Shape;256;p27"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57" name="Google Shape;257;p27"/>
          <p:cNvSpPr/>
          <p:nvPr/>
        </p:nvSpPr>
        <p:spPr>
          <a:xfrm>
            <a:off x="697058" y="447675"/>
            <a:ext cx="724679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What type of word is “every” </a:t>
            </a:r>
            <a:r>
              <a:rPr lang="en-GB" sz="2400" b="0" i="0" u="sng" strike="noStrike" cap="none" dirty="0">
                <a:solidFill>
                  <a:schemeClr val="lt1"/>
                </a:solidFill>
                <a:latin typeface="Andika"/>
                <a:ea typeface="Andika"/>
                <a:cs typeface="Andika"/>
                <a:sym typeface="Andika"/>
              </a:rPr>
              <a:t>in this sentence</a:t>
            </a:r>
            <a:r>
              <a:rPr lang="en-GB" sz="2400" b="0" i="0" u="none" strike="noStrike" cap="none" dirty="0">
                <a:solidFill>
                  <a:schemeClr val="lt1"/>
                </a:solidFill>
                <a:latin typeface="Andika"/>
                <a:ea typeface="Andika"/>
                <a:cs typeface="Andika"/>
                <a:sym typeface="Andika"/>
              </a:rPr>
              <a:t>? </a:t>
            </a:r>
            <a:endParaRPr sz="3200" b="0" i="0" u="none" strike="noStrike" cap="none" dirty="0">
              <a:solidFill>
                <a:schemeClr val="lt1"/>
              </a:solidFill>
              <a:latin typeface="Andika"/>
              <a:ea typeface="Andika"/>
              <a:cs typeface="Andika"/>
              <a:sym typeface="Andika"/>
            </a:endParaRPr>
          </a:p>
        </p:txBody>
      </p:sp>
      <p:sp>
        <p:nvSpPr>
          <p:cNvPr id="258" name="Google Shape;258;p27"/>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59" name="Google Shape;259;p27"/>
          <p:cNvSpPr/>
          <p:nvPr/>
        </p:nvSpPr>
        <p:spPr>
          <a:xfrm>
            <a:off x="7666725" y="4988616"/>
            <a:ext cx="2945027" cy="61912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Determiner</a:t>
            </a:r>
            <a:endParaRPr sz="3200" b="0" i="0" u="none" strike="noStrike" cap="none">
              <a:solidFill>
                <a:schemeClr val="lt1"/>
              </a:solidFill>
              <a:latin typeface="Andika"/>
              <a:ea typeface="Andika"/>
              <a:cs typeface="Andika"/>
              <a:sym typeface="Andika"/>
            </a:endParaRPr>
          </a:p>
        </p:txBody>
      </p:sp>
      <p:sp>
        <p:nvSpPr>
          <p:cNvPr id="260" name="Google Shape;260;p27"/>
          <p:cNvSpPr/>
          <p:nvPr/>
        </p:nvSpPr>
        <p:spPr>
          <a:xfrm rot="-5400000">
            <a:off x="8612509" y="4259938"/>
            <a:ext cx="1313515" cy="260057"/>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61" name="Google Shape;261;p27"/>
          <p:cNvSpPr/>
          <p:nvPr/>
        </p:nvSpPr>
        <p:spPr>
          <a:xfrm>
            <a:off x="697058" y="1265583"/>
            <a:ext cx="724679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220"/>
              <a:buFont typeface="Andika"/>
              <a:buNone/>
            </a:pPr>
            <a:r>
              <a:rPr lang="en-GB" sz="2220" b="0" i="0" u="none" strike="noStrike" cap="none" dirty="0">
                <a:solidFill>
                  <a:schemeClr val="lt1"/>
                </a:solidFill>
                <a:latin typeface="Andika"/>
                <a:ea typeface="Andika"/>
                <a:cs typeface="Andika"/>
                <a:sym typeface="Andika"/>
              </a:rPr>
              <a:t>What type of determiner is “every” </a:t>
            </a:r>
            <a:r>
              <a:rPr lang="en-GB" sz="2220" b="0" i="0" u="sng" strike="noStrike" cap="none" dirty="0">
                <a:solidFill>
                  <a:schemeClr val="lt1"/>
                </a:solidFill>
                <a:latin typeface="Andika"/>
                <a:ea typeface="Andika"/>
                <a:cs typeface="Andika"/>
                <a:sym typeface="Andika"/>
              </a:rPr>
              <a:t>in this sentence</a:t>
            </a:r>
            <a:r>
              <a:rPr lang="en-GB" sz="2220" b="0" i="0" u="none" strike="noStrike" cap="none" dirty="0">
                <a:solidFill>
                  <a:schemeClr val="lt1"/>
                </a:solidFill>
                <a:latin typeface="Andika"/>
                <a:ea typeface="Andika"/>
                <a:cs typeface="Andika"/>
                <a:sym typeface="Andika"/>
              </a:rPr>
              <a:t>? </a:t>
            </a:r>
            <a:endParaRPr sz="2960" b="0" i="0" u="none" strike="noStrike" cap="none" dirty="0">
              <a:solidFill>
                <a:schemeClr val="lt1"/>
              </a:solidFill>
              <a:latin typeface="Andika"/>
              <a:ea typeface="Andika"/>
              <a:cs typeface="Andika"/>
              <a:sym typeface="Andika"/>
            </a:endParaRPr>
          </a:p>
        </p:txBody>
      </p:sp>
      <p:sp>
        <p:nvSpPr>
          <p:cNvPr id="262" name="Google Shape;262;p27"/>
          <p:cNvSpPr/>
          <p:nvPr/>
        </p:nvSpPr>
        <p:spPr>
          <a:xfrm>
            <a:off x="7666725" y="4988616"/>
            <a:ext cx="2945027" cy="810605"/>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Quantifying determiner</a:t>
            </a:r>
            <a:endParaRPr sz="3200" b="0" i="0" u="none" strike="noStrike" cap="none" dirty="0">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9"/>
                                        </p:tgtEl>
                                        <p:attrNameLst>
                                          <p:attrName>style.visibility</p:attrName>
                                        </p:attrNameLst>
                                      </p:cBhvr>
                                      <p:to>
                                        <p:strVal val="visible"/>
                                      </p:to>
                                    </p:set>
                                    <p:animEffect transition="in" filter="fade">
                                      <p:cBhvr>
                                        <p:cTn id="7" dur="500"/>
                                        <p:tgtEl>
                                          <p:spTgt spid="2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1"/>
                                        </p:tgtEl>
                                        <p:attrNameLst>
                                          <p:attrName>style.visibility</p:attrName>
                                        </p:attrNameLst>
                                      </p:cBhvr>
                                      <p:to>
                                        <p:strVal val="visible"/>
                                      </p:to>
                                    </p:set>
                                    <p:animEffect transition="in" filter="fade">
                                      <p:cBhvr>
                                        <p:cTn id="12" dur="500"/>
                                        <p:tgtEl>
                                          <p:spTgt spid="2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fade">
                                      <p:cBhvr>
                                        <p:cTn id="17" dur="500"/>
                                        <p:tgtEl>
                                          <p:spTgt spid="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28" descr="A room with a shelf and a shelf with objects on it&#10;&#10;Description automatically generated"/>
          <p:cNvPicPr preferRelativeResize="0"/>
          <p:nvPr/>
        </p:nvPicPr>
        <p:blipFill rotWithShape="1">
          <a:blip r:embed="rId3">
            <a:alphaModFix/>
          </a:blip>
          <a:srcRect/>
          <a:stretch/>
        </p:blipFill>
        <p:spPr>
          <a:xfrm>
            <a:off x="0" y="0"/>
            <a:ext cx="12186080" cy="6858000"/>
          </a:xfrm>
          <a:prstGeom prst="rect">
            <a:avLst/>
          </a:prstGeom>
          <a:noFill/>
          <a:ln>
            <a:noFill/>
          </a:ln>
        </p:spPr>
      </p:pic>
      <p:sp>
        <p:nvSpPr>
          <p:cNvPr id="268" name="Google Shape;268;p28"/>
          <p:cNvSpPr/>
          <p:nvPr/>
        </p:nvSpPr>
        <p:spPr>
          <a:xfrm>
            <a:off x="238126" y="3065356"/>
            <a:ext cx="11744324" cy="906569"/>
          </a:xfrm>
          <a:prstGeom prst="roundRect">
            <a:avLst>
              <a:gd name="adj" fmla="val 8408"/>
            </a:avLst>
          </a:prstGeom>
          <a:solidFill>
            <a:srgbClr val="00B05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600"/>
              <a:buFont typeface="Andika"/>
              <a:buNone/>
            </a:pPr>
            <a:r>
              <a:rPr lang="en-GB" sz="3600" b="0" i="0" u="none" strike="noStrike" cap="none">
                <a:solidFill>
                  <a:schemeClr val="lt1"/>
                </a:solidFill>
                <a:latin typeface="Andika"/>
                <a:ea typeface="Andika"/>
                <a:cs typeface="Andika"/>
                <a:sym typeface="Andika"/>
              </a:rPr>
              <a:t>Emile loved Aimee; she helped him every day.</a:t>
            </a:r>
            <a:endParaRPr/>
          </a:p>
        </p:txBody>
      </p:sp>
      <p:sp>
        <p:nvSpPr>
          <p:cNvPr id="269" name="Google Shape;269;p28"/>
          <p:cNvSpPr/>
          <p:nvPr/>
        </p:nvSpPr>
        <p:spPr>
          <a:xfrm>
            <a:off x="697058" y="447675"/>
            <a:ext cx="8132617"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Can you classify every word in this sentence?</a:t>
            </a:r>
            <a:endParaRPr sz="3200" b="0" i="0" u="none" strike="noStrike" cap="none">
              <a:solidFill>
                <a:schemeClr val="lt1"/>
              </a:solidFill>
              <a:latin typeface="Andika"/>
              <a:ea typeface="Andika"/>
              <a:cs typeface="Andika"/>
              <a:sym typeface="Andika"/>
            </a:endParaRPr>
          </a:p>
        </p:txBody>
      </p:sp>
      <p:sp>
        <p:nvSpPr>
          <p:cNvPr id="271" name="Google Shape;271;p28"/>
          <p:cNvSpPr/>
          <p:nvPr/>
        </p:nvSpPr>
        <p:spPr>
          <a:xfrm rot="-5400000">
            <a:off x="1476654" y="4111286"/>
            <a:ext cx="1021248" cy="238072"/>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70" name="Google Shape;270;p28"/>
          <p:cNvSpPr/>
          <p:nvPr/>
        </p:nvSpPr>
        <p:spPr>
          <a:xfrm>
            <a:off x="958275" y="4594251"/>
            <a:ext cx="1553732"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Proper Noun</a:t>
            </a:r>
            <a:endParaRPr sz="3200" b="0" i="0" u="none" strike="noStrike" cap="none" dirty="0">
              <a:solidFill>
                <a:schemeClr val="lt1"/>
              </a:solidFill>
              <a:latin typeface="Andika"/>
              <a:ea typeface="Andika"/>
              <a:cs typeface="Andika"/>
              <a:sym typeface="Andika"/>
            </a:endParaRPr>
          </a:p>
        </p:txBody>
      </p:sp>
      <p:sp>
        <p:nvSpPr>
          <p:cNvPr id="272" name="Google Shape;272;p28"/>
          <p:cNvSpPr/>
          <p:nvPr/>
        </p:nvSpPr>
        <p:spPr>
          <a:xfrm>
            <a:off x="8550876" y="1649566"/>
            <a:ext cx="1985457" cy="656892"/>
          </a:xfrm>
          <a:prstGeom prst="roundRect">
            <a:avLst>
              <a:gd name="adj" fmla="val 8408"/>
            </a:avLst>
          </a:prstGeom>
          <a:solidFill>
            <a:srgbClr val="00B0F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70000"/>
              </a:lnSpc>
              <a:spcBef>
                <a:spcPts val="0"/>
              </a:spcBef>
              <a:spcAft>
                <a:spcPts val="0"/>
              </a:spcAft>
              <a:buClr>
                <a:schemeClr val="lt1"/>
              </a:buClr>
              <a:buSzPts val="2220"/>
              <a:buFont typeface="Andika"/>
              <a:buNone/>
            </a:pPr>
            <a:r>
              <a:rPr lang="en-GB" sz="2220" b="0" i="0" u="none" strike="noStrike" cap="none" dirty="0">
                <a:solidFill>
                  <a:schemeClr val="lt1"/>
                </a:solidFill>
                <a:latin typeface="Andika"/>
                <a:ea typeface="Andika"/>
                <a:cs typeface="Andika"/>
                <a:sym typeface="Andika"/>
              </a:rPr>
              <a:t>Quantifying determiner</a:t>
            </a:r>
            <a:endParaRPr sz="2960" b="0" i="0" u="none" strike="noStrike" cap="none" dirty="0">
              <a:solidFill>
                <a:schemeClr val="lt1"/>
              </a:solidFill>
              <a:latin typeface="Andika"/>
              <a:ea typeface="Andika"/>
              <a:cs typeface="Andika"/>
              <a:sym typeface="Andika"/>
            </a:endParaRPr>
          </a:p>
        </p:txBody>
      </p:sp>
      <p:sp>
        <p:nvSpPr>
          <p:cNvPr id="273" name="Google Shape;273;p28"/>
          <p:cNvSpPr/>
          <p:nvPr/>
        </p:nvSpPr>
        <p:spPr>
          <a:xfrm rot="5400000">
            <a:off x="8825569" y="2664068"/>
            <a:ext cx="1034891" cy="238254"/>
          </a:xfrm>
          <a:prstGeom prst="rightArrow">
            <a:avLst>
              <a:gd name="adj1" fmla="val 50000"/>
              <a:gd name="adj2" fmla="val 133168"/>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74" name="Google Shape;274;p28"/>
          <p:cNvSpPr/>
          <p:nvPr/>
        </p:nvSpPr>
        <p:spPr>
          <a:xfrm>
            <a:off x="2842721" y="4631230"/>
            <a:ext cx="1937592" cy="619125"/>
          </a:xfrm>
          <a:prstGeom prst="roundRect">
            <a:avLst>
              <a:gd name="adj" fmla="val 8408"/>
            </a:avLst>
          </a:prstGeom>
          <a:solidFill>
            <a:srgbClr val="7030A0"/>
          </a:solidFill>
          <a:ln w="9525" cap="flat" cmpd="sng">
            <a:no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Proper noun</a:t>
            </a:r>
            <a:endParaRPr sz="3200" b="0" i="0" u="none" strike="noStrike" cap="none" dirty="0">
              <a:solidFill>
                <a:schemeClr val="lt1"/>
              </a:solidFill>
              <a:latin typeface="Andika"/>
              <a:ea typeface="Andika"/>
              <a:cs typeface="Andika"/>
              <a:sym typeface="Andika"/>
            </a:endParaRPr>
          </a:p>
        </p:txBody>
      </p:sp>
      <p:sp>
        <p:nvSpPr>
          <p:cNvPr id="275" name="Google Shape;275;p28"/>
          <p:cNvSpPr/>
          <p:nvPr/>
        </p:nvSpPr>
        <p:spPr>
          <a:xfrm rot="-5400000">
            <a:off x="3781535" y="4047250"/>
            <a:ext cx="961171" cy="236255"/>
          </a:xfrm>
          <a:prstGeom prst="rightArrow">
            <a:avLst>
              <a:gd name="adj1" fmla="val 50000"/>
              <a:gd name="adj2" fmla="val 133168"/>
            </a:avLst>
          </a:prstGeom>
          <a:solidFill>
            <a:srgbClr val="7030A0"/>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76" name="Google Shape;276;p28"/>
          <p:cNvSpPr/>
          <p:nvPr/>
        </p:nvSpPr>
        <p:spPr>
          <a:xfrm rot="-5400000">
            <a:off x="10000913" y="4137415"/>
            <a:ext cx="1070841" cy="236256"/>
          </a:xfrm>
          <a:prstGeom prst="rightArrow">
            <a:avLst>
              <a:gd name="adj1" fmla="val 50000"/>
              <a:gd name="adj2" fmla="val 133168"/>
            </a:avLst>
          </a:prstGeom>
          <a:solidFill>
            <a:srgbClr val="7030A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77" name="Google Shape;277;p28"/>
          <p:cNvSpPr/>
          <p:nvPr/>
        </p:nvSpPr>
        <p:spPr>
          <a:xfrm>
            <a:off x="9813358" y="4631229"/>
            <a:ext cx="1588103" cy="619125"/>
          </a:xfrm>
          <a:prstGeom prst="roundRect">
            <a:avLst>
              <a:gd name="adj" fmla="val 8408"/>
            </a:avLst>
          </a:prstGeom>
          <a:solidFill>
            <a:srgbClr val="7030A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70000"/>
              </a:lnSpc>
              <a:spcBef>
                <a:spcPts val="0"/>
              </a:spcBef>
              <a:spcAft>
                <a:spcPts val="0"/>
              </a:spcAft>
              <a:buClr>
                <a:schemeClr val="lt1"/>
              </a:buClr>
              <a:buSzPts val="2220"/>
              <a:buFont typeface="Andika"/>
              <a:buNone/>
            </a:pPr>
            <a:r>
              <a:rPr lang="en-GB" sz="2220" b="0" i="0" u="none" strike="noStrike" cap="none">
                <a:solidFill>
                  <a:schemeClr val="lt1"/>
                </a:solidFill>
                <a:latin typeface="Andika"/>
                <a:ea typeface="Andika"/>
                <a:cs typeface="Andika"/>
                <a:sym typeface="Andika"/>
              </a:rPr>
              <a:t>Common noun</a:t>
            </a:r>
            <a:endParaRPr sz="2960" b="0" i="0" u="none" strike="noStrike" cap="none">
              <a:solidFill>
                <a:schemeClr val="lt1"/>
              </a:solidFill>
              <a:latin typeface="Andika"/>
              <a:ea typeface="Andika"/>
              <a:cs typeface="Andika"/>
              <a:sym typeface="Andika"/>
            </a:endParaRPr>
          </a:p>
        </p:txBody>
      </p:sp>
      <p:sp>
        <p:nvSpPr>
          <p:cNvPr id="278" name="Google Shape;278;p28"/>
          <p:cNvSpPr/>
          <p:nvPr/>
        </p:nvSpPr>
        <p:spPr>
          <a:xfrm>
            <a:off x="5807458" y="4631230"/>
            <a:ext cx="1553732" cy="619125"/>
          </a:xfrm>
          <a:prstGeom prst="roundRect">
            <a:avLst>
              <a:gd name="adj" fmla="val 8408"/>
            </a:avLst>
          </a:prstGeom>
          <a:solidFill>
            <a:srgbClr val="EF8023"/>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a:solidFill>
                  <a:schemeClr val="lt1"/>
                </a:solidFill>
                <a:latin typeface="Andika"/>
                <a:ea typeface="Andika"/>
                <a:cs typeface="Andika"/>
                <a:sym typeface="Andika"/>
              </a:rPr>
              <a:t>Verb</a:t>
            </a:r>
            <a:endParaRPr sz="3200" b="0" i="0" u="none" strike="noStrike" cap="none">
              <a:solidFill>
                <a:schemeClr val="lt1"/>
              </a:solidFill>
              <a:latin typeface="Andika"/>
              <a:ea typeface="Andika"/>
              <a:cs typeface="Andika"/>
              <a:sym typeface="Andika"/>
            </a:endParaRPr>
          </a:p>
        </p:txBody>
      </p:sp>
      <p:sp>
        <p:nvSpPr>
          <p:cNvPr id="279" name="Google Shape;279;p28"/>
          <p:cNvSpPr/>
          <p:nvPr/>
        </p:nvSpPr>
        <p:spPr>
          <a:xfrm rot="-5400000">
            <a:off x="6410229" y="4130799"/>
            <a:ext cx="1130089" cy="238072"/>
          </a:xfrm>
          <a:prstGeom prst="rightArrow">
            <a:avLst>
              <a:gd name="adj1" fmla="val 50000"/>
              <a:gd name="adj2" fmla="val 133168"/>
            </a:avLst>
          </a:prstGeom>
          <a:solidFill>
            <a:srgbClr val="EF80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80" name="Google Shape;280;p28"/>
          <p:cNvSpPr/>
          <p:nvPr/>
        </p:nvSpPr>
        <p:spPr>
          <a:xfrm>
            <a:off x="1893173" y="1689745"/>
            <a:ext cx="1534851" cy="619125"/>
          </a:xfrm>
          <a:prstGeom prst="roundRect">
            <a:avLst>
              <a:gd name="adj" fmla="val 8408"/>
            </a:avLst>
          </a:prstGeom>
          <a:solidFill>
            <a:srgbClr val="EB21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Verb</a:t>
            </a:r>
            <a:endParaRPr sz="3200" b="0" i="0" u="none" strike="noStrike" cap="none" dirty="0">
              <a:solidFill>
                <a:schemeClr val="lt1"/>
              </a:solidFill>
              <a:latin typeface="Andika"/>
              <a:ea typeface="Andika"/>
              <a:cs typeface="Andika"/>
              <a:sym typeface="Andika"/>
            </a:endParaRPr>
          </a:p>
        </p:txBody>
      </p:sp>
      <p:sp>
        <p:nvSpPr>
          <p:cNvPr id="281" name="Google Shape;281;p28"/>
          <p:cNvSpPr/>
          <p:nvPr/>
        </p:nvSpPr>
        <p:spPr>
          <a:xfrm rot="5400000">
            <a:off x="2656459" y="2621722"/>
            <a:ext cx="1097713" cy="260057"/>
          </a:xfrm>
          <a:prstGeom prst="rightArrow">
            <a:avLst>
              <a:gd name="adj1" fmla="val 50000"/>
              <a:gd name="adj2" fmla="val 133168"/>
            </a:avLst>
          </a:prstGeom>
          <a:solidFill>
            <a:srgbClr val="EB21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
        <p:nvSpPr>
          <p:cNvPr id="284" name="Google Shape;284;p28"/>
          <p:cNvSpPr/>
          <p:nvPr/>
        </p:nvSpPr>
        <p:spPr>
          <a:xfrm rot="5400000">
            <a:off x="5149639" y="2552706"/>
            <a:ext cx="1205120" cy="260057"/>
          </a:xfrm>
          <a:prstGeom prst="rightArrow">
            <a:avLst>
              <a:gd name="adj1" fmla="val 50000"/>
              <a:gd name="adj2" fmla="val 133168"/>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0B0F0"/>
              </a:solidFill>
              <a:latin typeface="Andika"/>
              <a:ea typeface="Andika"/>
              <a:cs typeface="Andika"/>
              <a:sym typeface="Andika"/>
            </a:endParaRPr>
          </a:p>
        </p:txBody>
      </p:sp>
      <p:sp>
        <p:nvSpPr>
          <p:cNvPr id="285" name="Google Shape;285;p28"/>
          <p:cNvSpPr/>
          <p:nvPr/>
        </p:nvSpPr>
        <p:spPr>
          <a:xfrm>
            <a:off x="4975358" y="1607645"/>
            <a:ext cx="1527953" cy="626977"/>
          </a:xfrm>
          <a:prstGeom prst="roundRect">
            <a:avLst>
              <a:gd name="adj" fmla="val 8408"/>
            </a:avLst>
          </a:prstGeom>
          <a:solidFill>
            <a:srgbClr val="0020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70000"/>
              </a:lnSpc>
              <a:spcBef>
                <a:spcPts val="0"/>
              </a:spcBef>
              <a:spcAft>
                <a:spcPts val="0"/>
              </a:spcAft>
              <a:buClr>
                <a:schemeClr val="lt1"/>
              </a:buClr>
              <a:buSzPts val="2220"/>
              <a:buFont typeface="Andika"/>
              <a:buNone/>
            </a:pPr>
            <a:r>
              <a:rPr lang="en-GB" sz="2220" b="0" i="0" u="none" strike="noStrike" cap="none">
                <a:solidFill>
                  <a:schemeClr val="lt1"/>
                </a:solidFill>
                <a:latin typeface="Andika"/>
                <a:ea typeface="Andika"/>
                <a:cs typeface="Andika"/>
                <a:sym typeface="Andika"/>
              </a:rPr>
              <a:t>Personal pronoun</a:t>
            </a:r>
            <a:endParaRPr/>
          </a:p>
        </p:txBody>
      </p:sp>
      <p:sp>
        <p:nvSpPr>
          <p:cNvPr id="286" name="Google Shape;286;p28"/>
          <p:cNvSpPr/>
          <p:nvPr/>
        </p:nvSpPr>
        <p:spPr>
          <a:xfrm>
            <a:off x="7514066" y="4631230"/>
            <a:ext cx="1553732" cy="619125"/>
          </a:xfrm>
          <a:prstGeom prst="roundRect">
            <a:avLst>
              <a:gd name="adj" fmla="val 8408"/>
            </a:avLst>
          </a:prstGeom>
          <a:solidFill>
            <a:srgbClr val="002060"/>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400"/>
              <a:buFont typeface="Andika"/>
              <a:buNone/>
            </a:pPr>
            <a:r>
              <a:rPr lang="en-GB" sz="2400" b="0" i="0" u="none" strike="noStrike" cap="none" dirty="0">
                <a:solidFill>
                  <a:schemeClr val="lt1"/>
                </a:solidFill>
                <a:latin typeface="Andika"/>
                <a:ea typeface="Andika"/>
                <a:cs typeface="Andika"/>
                <a:sym typeface="Andika"/>
              </a:rPr>
              <a:t>Pronoun</a:t>
            </a:r>
            <a:endParaRPr sz="3200" b="0" i="0" u="none" strike="noStrike" cap="none" dirty="0">
              <a:solidFill>
                <a:schemeClr val="lt1"/>
              </a:solidFill>
              <a:latin typeface="Andika"/>
              <a:ea typeface="Andika"/>
              <a:cs typeface="Andika"/>
              <a:sym typeface="Andika"/>
            </a:endParaRPr>
          </a:p>
        </p:txBody>
      </p:sp>
      <p:sp>
        <p:nvSpPr>
          <p:cNvPr id="287" name="Google Shape;287;p28"/>
          <p:cNvSpPr/>
          <p:nvPr/>
        </p:nvSpPr>
        <p:spPr>
          <a:xfrm rot="-5400000">
            <a:off x="7725888" y="4130799"/>
            <a:ext cx="1130089" cy="238072"/>
          </a:xfrm>
          <a:prstGeom prst="rightArrow">
            <a:avLst>
              <a:gd name="adj1" fmla="val 50000"/>
              <a:gd name="adj2" fmla="val 133168"/>
            </a:avLst>
          </a:prstGeom>
          <a:solidFill>
            <a:srgbClr val="00206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ndika"/>
              <a:ea typeface="Andika"/>
              <a:cs typeface="Andika"/>
              <a:sym typeface="Andik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p:cTn id="7" dur="500"/>
                                        <p:tgtEl>
                                          <p:spTgt spid="271"/>
                                        </p:tgtEl>
                                      </p:cBhvr>
                                    </p:animEffect>
                                  </p:childTnLst>
                                </p:cTn>
                              </p:par>
                              <p:par>
                                <p:cTn id="8" presetID="10" presetClass="entr" presetSubtype="0" fill="hold" nodeType="withEffect">
                                  <p:stCondLst>
                                    <p:cond delay="0"/>
                                  </p:stCondLst>
                                  <p:childTnLst>
                                    <p:set>
                                      <p:cBhvr>
                                        <p:cTn id="9" dur="1" fill="hold">
                                          <p:stCondLst>
                                            <p:cond delay="0"/>
                                          </p:stCondLst>
                                        </p:cTn>
                                        <p:tgtEl>
                                          <p:spTgt spid="270"/>
                                        </p:tgtEl>
                                        <p:attrNameLst>
                                          <p:attrName>style.visibility</p:attrName>
                                        </p:attrNameLst>
                                      </p:cBhvr>
                                      <p:to>
                                        <p:strVal val="visible"/>
                                      </p:to>
                                    </p:set>
                                    <p:animEffect transition="in" filter="fade">
                                      <p:cBhvr>
                                        <p:cTn id="10" dur="500"/>
                                        <p:tgtEl>
                                          <p:spTgt spid="27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0"/>
                                        </p:tgtEl>
                                        <p:attrNameLst>
                                          <p:attrName>style.visibility</p:attrName>
                                        </p:attrNameLst>
                                      </p:cBhvr>
                                      <p:to>
                                        <p:strVal val="visible"/>
                                      </p:to>
                                    </p:set>
                                    <p:animEffect transition="in" filter="fade">
                                      <p:cBhvr>
                                        <p:cTn id="15" dur="500"/>
                                        <p:tgtEl>
                                          <p:spTgt spid="280"/>
                                        </p:tgtEl>
                                      </p:cBhvr>
                                    </p:animEffect>
                                  </p:childTnLst>
                                </p:cTn>
                              </p:par>
                              <p:par>
                                <p:cTn id="16" presetID="10" presetClass="entr" presetSubtype="0" fill="hold" nodeType="withEffect">
                                  <p:stCondLst>
                                    <p:cond delay="0"/>
                                  </p:stCondLst>
                                  <p:childTnLst>
                                    <p:set>
                                      <p:cBhvr>
                                        <p:cTn id="17" dur="1" fill="hold">
                                          <p:stCondLst>
                                            <p:cond delay="0"/>
                                          </p:stCondLst>
                                        </p:cTn>
                                        <p:tgtEl>
                                          <p:spTgt spid="281"/>
                                        </p:tgtEl>
                                        <p:attrNameLst>
                                          <p:attrName>style.visibility</p:attrName>
                                        </p:attrNameLst>
                                      </p:cBhvr>
                                      <p:to>
                                        <p:strVal val="visible"/>
                                      </p:to>
                                    </p:set>
                                    <p:animEffect transition="in" filter="fade">
                                      <p:cBhvr>
                                        <p:cTn id="18" dur="500"/>
                                        <p:tgtEl>
                                          <p:spTgt spid="28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74"/>
                                        </p:tgtEl>
                                        <p:attrNameLst>
                                          <p:attrName>style.visibility</p:attrName>
                                        </p:attrNameLst>
                                      </p:cBhvr>
                                      <p:to>
                                        <p:strVal val="visible"/>
                                      </p:to>
                                    </p:set>
                                    <p:animEffect transition="in" filter="fade">
                                      <p:cBhvr>
                                        <p:cTn id="23" dur="500"/>
                                        <p:tgtEl>
                                          <p:spTgt spid="274"/>
                                        </p:tgtEl>
                                      </p:cBhvr>
                                    </p:animEffect>
                                  </p:childTnLst>
                                </p:cTn>
                              </p:par>
                              <p:par>
                                <p:cTn id="24" presetID="10" presetClass="entr" presetSubtype="0" fill="hold" nodeType="withEffect">
                                  <p:stCondLst>
                                    <p:cond delay="0"/>
                                  </p:stCondLst>
                                  <p:childTnLst>
                                    <p:set>
                                      <p:cBhvr>
                                        <p:cTn id="25" dur="1" fill="hold">
                                          <p:stCondLst>
                                            <p:cond delay="0"/>
                                          </p:stCondLst>
                                        </p:cTn>
                                        <p:tgtEl>
                                          <p:spTgt spid="275"/>
                                        </p:tgtEl>
                                        <p:attrNameLst>
                                          <p:attrName>style.visibility</p:attrName>
                                        </p:attrNameLst>
                                      </p:cBhvr>
                                      <p:to>
                                        <p:strVal val="visible"/>
                                      </p:to>
                                    </p:set>
                                    <p:animEffect transition="in" filter="fade">
                                      <p:cBhvr>
                                        <p:cTn id="26" dur="500"/>
                                        <p:tgtEl>
                                          <p:spTgt spid="27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85"/>
                                        </p:tgtEl>
                                        <p:attrNameLst>
                                          <p:attrName>style.visibility</p:attrName>
                                        </p:attrNameLst>
                                      </p:cBhvr>
                                      <p:to>
                                        <p:strVal val="visible"/>
                                      </p:to>
                                    </p:set>
                                    <p:animEffect transition="in" filter="fade">
                                      <p:cBhvr>
                                        <p:cTn id="31" dur="500"/>
                                        <p:tgtEl>
                                          <p:spTgt spid="285"/>
                                        </p:tgtEl>
                                      </p:cBhvr>
                                    </p:animEffect>
                                  </p:childTnLst>
                                </p:cTn>
                              </p:par>
                              <p:par>
                                <p:cTn id="32" presetID="10" presetClass="entr" presetSubtype="0" fill="hold" nodeType="withEffect">
                                  <p:stCondLst>
                                    <p:cond delay="0"/>
                                  </p:stCondLst>
                                  <p:childTnLst>
                                    <p:set>
                                      <p:cBhvr>
                                        <p:cTn id="33" dur="1" fill="hold">
                                          <p:stCondLst>
                                            <p:cond delay="0"/>
                                          </p:stCondLst>
                                        </p:cTn>
                                        <p:tgtEl>
                                          <p:spTgt spid="284"/>
                                        </p:tgtEl>
                                        <p:attrNameLst>
                                          <p:attrName>style.visibility</p:attrName>
                                        </p:attrNameLst>
                                      </p:cBhvr>
                                      <p:to>
                                        <p:strVal val="visible"/>
                                      </p:to>
                                    </p:set>
                                    <p:animEffect transition="in" filter="fade">
                                      <p:cBhvr>
                                        <p:cTn id="34" dur="500"/>
                                        <p:tgtEl>
                                          <p:spTgt spid="28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79"/>
                                        </p:tgtEl>
                                        <p:attrNameLst>
                                          <p:attrName>style.visibility</p:attrName>
                                        </p:attrNameLst>
                                      </p:cBhvr>
                                      <p:to>
                                        <p:strVal val="visible"/>
                                      </p:to>
                                    </p:set>
                                    <p:animEffect transition="in" filter="fade">
                                      <p:cBhvr>
                                        <p:cTn id="39" dur="500"/>
                                        <p:tgtEl>
                                          <p:spTgt spid="279"/>
                                        </p:tgtEl>
                                      </p:cBhvr>
                                    </p:animEffect>
                                  </p:childTnLst>
                                </p:cTn>
                              </p:par>
                              <p:par>
                                <p:cTn id="40" presetID="10" presetClass="entr" presetSubtype="0" fill="hold" nodeType="withEffect">
                                  <p:stCondLst>
                                    <p:cond delay="0"/>
                                  </p:stCondLst>
                                  <p:childTnLst>
                                    <p:set>
                                      <p:cBhvr>
                                        <p:cTn id="41" dur="1" fill="hold">
                                          <p:stCondLst>
                                            <p:cond delay="0"/>
                                          </p:stCondLst>
                                        </p:cTn>
                                        <p:tgtEl>
                                          <p:spTgt spid="278"/>
                                        </p:tgtEl>
                                        <p:attrNameLst>
                                          <p:attrName>style.visibility</p:attrName>
                                        </p:attrNameLst>
                                      </p:cBhvr>
                                      <p:to>
                                        <p:strVal val="visible"/>
                                      </p:to>
                                    </p:set>
                                    <p:animEffect transition="in" filter="fade">
                                      <p:cBhvr>
                                        <p:cTn id="42" dur="500"/>
                                        <p:tgtEl>
                                          <p:spTgt spid="27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7"/>
                                        </p:tgtEl>
                                        <p:attrNameLst>
                                          <p:attrName>style.visibility</p:attrName>
                                        </p:attrNameLst>
                                      </p:cBhvr>
                                      <p:to>
                                        <p:strVal val="visible"/>
                                      </p:to>
                                    </p:set>
                                    <p:animEffect transition="in" filter="fade">
                                      <p:cBhvr>
                                        <p:cTn id="47" dur="500"/>
                                        <p:tgtEl>
                                          <p:spTgt spid="287"/>
                                        </p:tgtEl>
                                      </p:cBhvr>
                                    </p:animEffect>
                                  </p:childTnLst>
                                </p:cTn>
                              </p:par>
                              <p:par>
                                <p:cTn id="48" presetID="10" presetClass="entr" presetSubtype="0" fill="hold" nodeType="withEffect">
                                  <p:stCondLst>
                                    <p:cond delay="0"/>
                                  </p:stCondLst>
                                  <p:childTnLst>
                                    <p:set>
                                      <p:cBhvr>
                                        <p:cTn id="49" dur="1" fill="hold">
                                          <p:stCondLst>
                                            <p:cond delay="0"/>
                                          </p:stCondLst>
                                        </p:cTn>
                                        <p:tgtEl>
                                          <p:spTgt spid="286"/>
                                        </p:tgtEl>
                                        <p:attrNameLst>
                                          <p:attrName>style.visibility</p:attrName>
                                        </p:attrNameLst>
                                      </p:cBhvr>
                                      <p:to>
                                        <p:strVal val="visible"/>
                                      </p:to>
                                    </p:set>
                                    <p:animEffect transition="in" filter="fade">
                                      <p:cBhvr>
                                        <p:cTn id="50" dur="500"/>
                                        <p:tgtEl>
                                          <p:spTgt spid="28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72"/>
                                        </p:tgtEl>
                                        <p:attrNameLst>
                                          <p:attrName>style.visibility</p:attrName>
                                        </p:attrNameLst>
                                      </p:cBhvr>
                                      <p:to>
                                        <p:strVal val="visible"/>
                                      </p:to>
                                    </p:set>
                                    <p:animEffect transition="in" filter="fade">
                                      <p:cBhvr>
                                        <p:cTn id="55" dur="500"/>
                                        <p:tgtEl>
                                          <p:spTgt spid="272"/>
                                        </p:tgtEl>
                                      </p:cBhvr>
                                    </p:animEffect>
                                  </p:childTnLst>
                                </p:cTn>
                              </p:par>
                              <p:par>
                                <p:cTn id="56" presetID="10" presetClass="entr" presetSubtype="0" fill="hold" nodeType="withEffect">
                                  <p:stCondLst>
                                    <p:cond delay="0"/>
                                  </p:stCondLst>
                                  <p:childTnLst>
                                    <p:set>
                                      <p:cBhvr>
                                        <p:cTn id="57" dur="1" fill="hold">
                                          <p:stCondLst>
                                            <p:cond delay="0"/>
                                          </p:stCondLst>
                                        </p:cTn>
                                        <p:tgtEl>
                                          <p:spTgt spid="273"/>
                                        </p:tgtEl>
                                        <p:attrNameLst>
                                          <p:attrName>style.visibility</p:attrName>
                                        </p:attrNameLst>
                                      </p:cBhvr>
                                      <p:to>
                                        <p:strVal val="visible"/>
                                      </p:to>
                                    </p:set>
                                    <p:animEffect transition="in" filter="fade">
                                      <p:cBhvr>
                                        <p:cTn id="58" dur="500"/>
                                        <p:tgtEl>
                                          <p:spTgt spid="27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76"/>
                                        </p:tgtEl>
                                        <p:attrNameLst>
                                          <p:attrName>style.visibility</p:attrName>
                                        </p:attrNameLst>
                                      </p:cBhvr>
                                      <p:to>
                                        <p:strVal val="visible"/>
                                      </p:to>
                                    </p:set>
                                    <p:animEffect transition="in" filter="fade">
                                      <p:cBhvr>
                                        <p:cTn id="63" dur="500"/>
                                        <p:tgtEl>
                                          <p:spTgt spid="276"/>
                                        </p:tgtEl>
                                      </p:cBhvr>
                                    </p:animEffect>
                                  </p:childTnLst>
                                </p:cTn>
                              </p:par>
                              <p:par>
                                <p:cTn id="64" presetID="10" presetClass="entr" presetSubtype="0" fill="hold" nodeType="withEffect">
                                  <p:stCondLst>
                                    <p:cond delay="0"/>
                                  </p:stCondLst>
                                  <p:childTnLst>
                                    <p:set>
                                      <p:cBhvr>
                                        <p:cTn id="65" dur="1" fill="hold">
                                          <p:stCondLst>
                                            <p:cond delay="0"/>
                                          </p:stCondLst>
                                        </p:cTn>
                                        <p:tgtEl>
                                          <p:spTgt spid="277"/>
                                        </p:tgtEl>
                                        <p:attrNameLst>
                                          <p:attrName>style.visibility</p:attrName>
                                        </p:attrNameLst>
                                      </p:cBhvr>
                                      <p:to>
                                        <p:strVal val="visible"/>
                                      </p:to>
                                    </p:set>
                                    <p:animEffect transition="in" filter="fade">
                                      <p:cBhvr>
                                        <p:cTn id="66" dur="500"/>
                                        <p:tgtEl>
                                          <p:spTgt spid="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Types of 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555487359"/>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1415542716"/>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6522D-A455-8134-BF65-C4C103FCC0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9BBC2BB-C72B-6C58-C1B7-D4A47C9DC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161D20-5BC5-12F3-7B84-D00AEDEC97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058790-BF07-6E6F-6F4D-5E2314105CE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76337BF-66AA-92A8-E70B-33836923E6E6}"/>
              </a:ext>
            </a:extLst>
          </p:cNvPr>
          <p:cNvGraphicFramePr/>
          <p:nvPr>
            <p:extLst>
              <p:ext uri="{D42A27DB-BD31-4B8C-83A1-F6EECF244321}">
                <p14:modId xmlns:p14="http://schemas.microsoft.com/office/powerpoint/2010/main" val="328848678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Picture 5">
            <a:extLst>
              <a:ext uri="{FF2B5EF4-FFF2-40B4-BE49-F238E27FC236}">
                <a16:creationId xmlns:a16="http://schemas.microsoft.com/office/drawing/2014/main" id="{23BBDD7B-E19E-16DF-D248-7EA649F264F7}"/>
              </a:ext>
            </a:extLst>
          </p:cNvPr>
          <p:cNvPicPr>
            <a:picLocks noChangeAspect="1"/>
          </p:cNvPicPr>
          <p:nvPr/>
        </p:nvPicPr>
        <p:blipFill rotWithShape="1">
          <a:blip r:embed="rId10">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D763184-3776-09C9-69EE-E36CEA914FE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049438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05556657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extLst>
              <p:ext uri="{D42A27DB-BD31-4B8C-83A1-F6EECF244321}">
                <p14:modId xmlns:p14="http://schemas.microsoft.com/office/powerpoint/2010/main" val="309757732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1210383342"/>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5A412-954A-095C-64C7-3F24A65D962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5C41F02-A25D-99CD-5E93-6E1B3F3F4C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6C5EA3D-DEDB-9F69-C386-3D777B9FE561}"/>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06E380FC-7395-F5D8-760F-8C514530CAE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B2B7022-9903-41EC-FE6D-FE829A86F6DE}"/>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kept the team together.</a:t>
            </a:r>
          </a:p>
        </p:txBody>
      </p:sp>
      <p:sp>
        <p:nvSpPr>
          <p:cNvPr id="6" name="Title 1">
            <a:extLst>
              <a:ext uri="{FF2B5EF4-FFF2-40B4-BE49-F238E27FC236}">
                <a16:creationId xmlns:a16="http://schemas.microsoft.com/office/drawing/2014/main" id="{5E3F9063-6EAF-6225-B39D-2F477EADA993}"/>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C000"/>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F87D0F4E-C00A-75A8-4D68-26DF04A50A8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C071652B-74D3-34F7-938B-871FD079CD1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330116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1444865921"/>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40ED0-2488-B763-8BF0-5F437952788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3BF0CB2-E108-3DE9-A110-A5143400C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117A85D-5851-8ADE-F299-150EDEDA0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33C4E3C-1B34-A117-52CD-111734EAD1C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7152A40-EBF7-6327-8051-27630D18B686}"/>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1179B96F-44AC-CB09-EA51-6CE0C7B1B31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BB75D084-0A16-0B37-FE5E-5E53CD9B2BC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2099454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3A7A-02D4-9800-F193-36EFCB6EA2B2}"/>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F67BC44-A68C-9637-D6BC-44717D569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D580640-087F-71A4-E318-BF3378C07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8AD5CB4-6850-1EF3-6F09-7F1A63A75C57}"/>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9F9BF4-5694-E4E7-C5B5-42B4B1901302}"/>
              </a:ext>
            </a:extLst>
          </p:cNvPr>
          <p:cNvGraphicFramePr/>
          <p:nvPr>
            <p:extLst>
              <p:ext uri="{D42A27DB-BD31-4B8C-83A1-F6EECF244321}">
                <p14:modId xmlns:p14="http://schemas.microsoft.com/office/powerpoint/2010/main" val="3294157582"/>
              </p:ext>
            </p:extLst>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4F71EA5-9B82-DE0D-0176-99045AF9AA9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F342C4-C30A-EC54-A47B-0F3F1486A24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515989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7016C-42AB-2594-DF52-B572861687E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D46607-B3CD-46BE-9014-2827853C4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F3B10764-D9B2-C161-ABB0-E2EC4436B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378C2FC-27D3-46EC-0087-670F5AEE707A}"/>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65A9341-D4BB-FBC3-ECD4-C423A1AF7F3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8038287-DA1E-41BC-841C-C2ACC696946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76DD05AE-8CAE-0050-258C-E2052DA15E42}"/>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1169337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23B4E-4D42-22DE-9EF5-C0C33F7FFDCE}"/>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86B4032-BF6D-CED4-E2A3-D98AD78624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38ECECB-3517-3818-3159-DD346EB33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8969894-280D-7FD0-B365-FAC770349A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4967915-65A1-F6CD-7596-AE17F4632C21}"/>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A28A9F-6B88-A5B8-CABC-2738A3D8B386}"/>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A8DCAE-458A-0733-7C15-3A766D1AA1A7}"/>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272584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3D504-F269-2074-C976-71BD7163837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3258855-C6B9-1138-6C60-156ECB825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B39CE4-016A-441D-50B8-78418285B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99412B8-3B33-33BE-CB1A-895F8E66FF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9BF0BA4-4C18-264B-BC46-BEE037AB26CE}"/>
              </a:ext>
            </a:extLst>
          </p:cNvPr>
          <p:cNvGraphicFramePr/>
          <p:nvPr>
            <p:extLst>
              <p:ext uri="{D42A27DB-BD31-4B8C-83A1-F6EECF244321}">
                <p14:modId xmlns:p14="http://schemas.microsoft.com/office/powerpoint/2010/main" val="2642844415"/>
              </p:ext>
            </p:extLst>
          </p:nvPr>
        </p:nvGraphicFramePr>
        <p:xfrm>
          <a:off x="750994" y="243075"/>
          <a:ext cx="10906125" cy="48196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158AF55-3CFE-B34E-5D07-D492F9F8DA9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1" y="4924226"/>
            <a:ext cx="2276474" cy="1918503"/>
          </a:xfrm>
          <a:prstGeom prst="rect">
            <a:avLst/>
          </a:prstGeom>
        </p:spPr>
      </p:pic>
      <p:sp>
        <p:nvSpPr>
          <p:cNvPr id="9" name="TextBox 8">
            <a:extLst>
              <a:ext uri="{FF2B5EF4-FFF2-40B4-BE49-F238E27FC236}">
                <a16:creationId xmlns:a16="http://schemas.microsoft.com/office/drawing/2014/main" id="{382025BA-B47E-5C41-CBEE-B63B9D2EA842}"/>
              </a:ext>
            </a:extLst>
          </p:cNvPr>
          <p:cNvSpPr txBox="1"/>
          <p:nvPr/>
        </p:nvSpPr>
        <p:spPr>
          <a:xfrm>
            <a:off x="5272409" y="3471208"/>
            <a:ext cx="6384710" cy="830997"/>
          </a:xfrm>
          <a:prstGeom prst="rect">
            <a:avLst/>
          </a:prstGeom>
          <a:noFill/>
        </p:spPr>
        <p:txBody>
          <a:bodyPr wrap="square" rtlCol="0">
            <a:spAutoFit/>
          </a:bodyPr>
          <a:lstStyle/>
          <a:p>
            <a:pPr algn="ctr"/>
            <a:r>
              <a:rPr lang="en-GB" sz="2400" dirty="0"/>
              <a:t>Can you think of a noun and add these determiners? </a:t>
            </a:r>
          </a:p>
        </p:txBody>
      </p:sp>
      <p:sp>
        <p:nvSpPr>
          <p:cNvPr id="10" name="TextBox 9">
            <a:extLst>
              <a:ext uri="{FF2B5EF4-FFF2-40B4-BE49-F238E27FC236}">
                <a16:creationId xmlns:a16="http://schemas.microsoft.com/office/drawing/2014/main" id="{F47C641F-0579-0712-C92E-854015C06DF3}"/>
              </a:ext>
            </a:extLst>
          </p:cNvPr>
          <p:cNvSpPr txBox="1"/>
          <p:nvPr/>
        </p:nvSpPr>
        <p:spPr>
          <a:xfrm>
            <a:off x="635216" y="4822278"/>
            <a:ext cx="11258550" cy="461665"/>
          </a:xfrm>
          <a:prstGeom prst="rect">
            <a:avLst/>
          </a:prstGeom>
          <a:noFill/>
        </p:spPr>
        <p:txBody>
          <a:bodyPr wrap="square" rtlCol="0">
            <a:spAutoFit/>
          </a:bodyPr>
          <a:lstStyle/>
          <a:p>
            <a:pPr algn="ctr"/>
            <a:r>
              <a:rPr lang="en-GB" sz="2400" dirty="0"/>
              <a:t>For example, “the dog”, “this dog”, “my dog”, “any dog”, and “one dog”. </a:t>
            </a:r>
          </a:p>
        </p:txBody>
      </p:sp>
      <p:sp>
        <p:nvSpPr>
          <p:cNvPr id="11" name="TextBox 10">
            <a:extLst>
              <a:ext uri="{FF2B5EF4-FFF2-40B4-BE49-F238E27FC236}">
                <a16:creationId xmlns:a16="http://schemas.microsoft.com/office/drawing/2014/main" id="{5B6CE4FA-1527-8245-996D-26BF3CF3F17D}"/>
              </a:ext>
            </a:extLst>
          </p:cNvPr>
          <p:cNvSpPr txBox="1"/>
          <p:nvPr/>
        </p:nvSpPr>
        <p:spPr>
          <a:xfrm>
            <a:off x="574781" y="5568676"/>
            <a:ext cx="11258550" cy="461665"/>
          </a:xfrm>
          <a:prstGeom prst="rect">
            <a:avLst/>
          </a:prstGeom>
          <a:noFill/>
        </p:spPr>
        <p:txBody>
          <a:bodyPr wrap="square" rtlCol="0">
            <a:spAutoFit/>
          </a:bodyPr>
          <a:lstStyle/>
          <a:p>
            <a:pPr algn="ctr"/>
            <a:r>
              <a:rPr lang="en-GB" sz="2400" dirty="0"/>
              <a:t>Can you see how determiner tells you about the noun?</a:t>
            </a:r>
          </a:p>
        </p:txBody>
      </p:sp>
    </p:spTree>
    <p:extLst>
      <p:ext uri="{BB962C8B-B14F-4D97-AF65-F5344CB8AC3E}">
        <p14:creationId xmlns:p14="http://schemas.microsoft.com/office/powerpoint/2010/main" val="549831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635C8FC6-2218-1250-EC1C-7E1C46D038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3721810" y="211388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3721808" y="4395409"/>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3721807" y="515591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3721806" y="5916426"/>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3721810" y="287439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3721809" y="3634900"/>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6494532" y="2113882"/>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Definite - because there is only one and there is no confusion.</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6494530" y="4395409"/>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Possessive means owned by or belonged to.</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6494529" y="5155918"/>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Quantifiers mean how much or how many.</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6494528" y="5916426"/>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Numbers are numbers!</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6494532" y="2874391"/>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It is unspecific – indefinite. </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6494531" y="3634900"/>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Demonstrative means to point at or show.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3721809" y="1289919"/>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6494531" y="1289919"/>
            <a:ext cx="5297403"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Etymology / Root Meaning</a:t>
            </a:r>
          </a:p>
        </p:txBody>
      </p:sp>
    </p:spTree>
    <p:extLst>
      <p:ext uri="{BB962C8B-B14F-4D97-AF65-F5344CB8AC3E}">
        <p14:creationId xmlns:p14="http://schemas.microsoft.com/office/powerpoint/2010/main" val="226184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13C34-AB58-EA7D-B302-6515DEC8444A}"/>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71D31A01-BB7D-B4E8-DA2B-8A13734F64F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31A7A9A-B83F-AAA2-E4BE-E89CC69A8F63}"/>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263E8978-5381-EBDC-0FB9-E883D71A92A5}"/>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D69E0596-271E-CAE1-D7C4-551E81C80C38}"/>
              </a:ext>
            </a:extLst>
          </p:cNvPr>
          <p:cNvSpPr txBox="1">
            <a:spLocks/>
          </p:cNvSpPr>
          <p:nvPr/>
        </p:nvSpPr>
        <p:spPr>
          <a:xfrm>
            <a:off x="502730" y="364078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6D904652-C660-4592-571F-10BD73459E9D}"/>
              </a:ext>
            </a:extLst>
          </p:cNvPr>
          <p:cNvSpPr txBox="1">
            <a:spLocks/>
          </p:cNvSpPr>
          <p:nvPr/>
        </p:nvSpPr>
        <p:spPr>
          <a:xfrm>
            <a:off x="493630" y="4390347"/>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943C39D7-4D8A-F2B4-2E59-2B3ED045ECCD}"/>
              </a:ext>
            </a:extLst>
          </p:cNvPr>
          <p:cNvSpPr txBox="1">
            <a:spLocks/>
          </p:cNvSpPr>
          <p:nvPr/>
        </p:nvSpPr>
        <p:spPr>
          <a:xfrm>
            <a:off x="502730" y="2891229"/>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B3D4CAE9-F5C1-F97B-48C5-561EF61B95AE}"/>
              </a:ext>
            </a:extLst>
          </p:cNvPr>
          <p:cNvSpPr txBox="1">
            <a:spLocks/>
          </p:cNvSpPr>
          <p:nvPr/>
        </p:nvSpPr>
        <p:spPr>
          <a:xfrm>
            <a:off x="493629" y="515387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1967BEE0-C4A5-460B-874F-E9B1ED01B220}"/>
              </a:ext>
            </a:extLst>
          </p:cNvPr>
          <p:cNvSpPr txBox="1">
            <a:spLocks/>
          </p:cNvSpPr>
          <p:nvPr/>
        </p:nvSpPr>
        <p:spPr>
          <a:xfrm>
            <a:off x="3701816" y="210678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9E588A58-34BF-D321-FC00-DD99EB967D84}"/>
              </a:ext>
            </a:extLst>
          </p:cNvPr>
          <p:cNvSpPr txBox="1">
            <a:spLocks/>
          </p:cNvSpPr>
          <p:nvPr/>
        </p:nvSpPr>
        <p:spPr>
          <a:xfrm>
            <a:off x="3701814" y="4398575"/>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4A4A9A67-F392-1FBC-FF23-E7B5B4F126B6}"/>
              </a:ext>
            </a:extLst>
          </p:cNvPr>
          <p:cNvSpPr txBox="1">
            <a:spLocks/>
          </p:cNvSpPr>
          <p:nvPr/>
        </p:nvSpPr>
        <p:spPr>
          <a:xfrm>
            <a:off x="3701813" y="514732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A4B24B5B-A65D-1733-D601-1CA91ABD53A1}"/>
              </a:ext>
            </a:extLst>
          </p:cNvPr>
          <p:cNvSpPr txBox="1">
            <a:spLocks/>
          </p:cNvSpPr>
          <p:nvPr/>
        </p:nvSpPr>
        <p:spPr>
          <a:xfrm>
            <a:off x="3701812" y="590933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CA695B7B-15EE-7E28-6CAD-36FC5CC31E12}"/>
              </a:ext>
            </a:extLst>
          </p:cNvPr>
          <p:cNvSpPr txBox="1">
            <a:spLocks/>
          </p:cNvSpPr>
          <p:nvPr/>
        </p:nvSpPr>
        <p:spPr>
          <a:xfrm>
            <a:off x="3701816" y="291997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0148287E-E591-1B73-7386-E50D9A194458}"/>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52CFE8D-E660-48A7-3E8C-6AE18822816D}"/>
              </a:ext>
            </a:extLst>
          </p:cNvPr>
          <p:cNvSpPr txBox="1">
            <a:spLocks/>
          </p:cNvSpPr>
          <p:nvPr/>
        </p:nvSpPr>
        <p:spPr>
          <a:xfrm>
            <a:off x="3701815" y="364982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6" name="Title 1">
            <a:extLst>
              <a:ext uri="{FF2B5EF4-FFF2-40B4-BE49-F238E27FC236}">
                <a16:creationId xmlns:a16="http://schemas.microsoft.com/office/drawing/2014/main" id="{0B7F0823-D0CB-4833-6CE8-AB40B0E37EDF}"/>
              </a:ext>
            </a:extLst>
          </p:cNvPr>
          <p:cNvSpPr txBox="1">
            <a:spLocks/>
          </p:cNvSpPr>
          <p:nvPr/>
        </p:nvSpPr>
        <p:spPr>
          <a:xfrm>
            <a:off x="6454534" y="208126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rocket</a:t>
            </a:r>
            <a:r>
              <a:rPr lang="en-GB" sz="2000" dirty="0">
                <a:solidFill>
                  <a:srgbClr val="FFFF00"/>
                </a:solidFill>
                <a:latin typeface="+mn-lt"/>
                <a:ea typeface="Andika"/>
                <a:cs typeface="Andika"/>
              </a:rPr>
              <a:t> </a:t>
            </a:r>
          </a:p>
        </p:txBody>
      </p:sp>
      <p:sp>
        <p:nvSpPr>
          <p:cNvPr id="17" name="Title 1">
            <a:extLst>
              <a:ext uri="{FF2B5EF4-FFF2-40B4-BE49-F238E27FC236}">
                <a16:creationId xmlns:a16="http://schemas.microsoft.com/office/drawing/2014/main" id="{35D586B4-334A-CD10-4EEA-65AB1DC2E198}"/>
              </a:ext>
            </a:extLst>
          </p:cNvPr>
          <p:cNvSpPr txBox="1">
            <a:spLocks/>
          </p:cNvSpPr>
          <p:nvPr/>
        </p:nvSpPr>
        <p:spPr>
          <a:xfrm>
            <a:off x="6454532" y="4373052"/>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19" name="Title 1">
            <a:extLst>
              <a:ext uri="{FF2B5EF4-FFF2-40B4-BE49-F238E27FC236}">
                <a16:creationId xmlns:a16="http://schemas.microsoft.com/office/drawing/2014/main" id="{C12CCEA7-2013-C576-DA2E-4B11D842DFA1}"/>
              </a:ext>
            </a:extLst>
          </p:cNvPr>
          <p:cNvSpPr txBox="1">
            <a:spLocks/>
          </p:cNvSpPr>
          <p:nvPr/>
        </p:nvSpPr>
        <p:spPr>
          <a:xfrm>
            <a:off x="6454531" y="5121805"/>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0" name="Title 1">
            <a:extLst>
              <a:ext uri="{FF2B5EF4-FFF2-40B4-BE49-F238E27FC236}">
                <a16:creationId xmlns:a16="http://schemas.microsoft.com/office/drawing/2014/main" id="{11D45ABA-E862-4BF9-B90D-177329C4BD34}"/>
              </a:ext>
            </a:extLst>
          </p:cNvPr>
          <p:cNvSpPr txBox="1">
            <a:spLocks/>
          </p:cNvSpPr>
          <p:nvPr/>
        </p:nvSpPr>
        <p:spPr>
          <a:xfrm>
            <a:off x="6454530" y="5883808"/>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1" name="Title 1">
            <a:extLst>
              <a:ext uri="{FF2B5EF4-FFF2-40B4-BE49-F238E27FC236}">
                <a16:creationId xmlns:a16="http://schemas.microsoft.com/office/drawing/2014/main" id="{4DF779E1-313C-D30D-6BA2-D517A0E3A45B}"/>
              </a:ext>
            </a:extLst>
          </p:cNvPr>
          <p:cNvSpPr txBox="1">
            <a:spLocks/>
          </p:cNvSpPr>
          <p:nvPr/>
        </p:nvSpPr>
        <p:spPr>
          <a:xfrm>
            <a:off x="6454534" y="289445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2" name="Title 1">
            <a:extLst>
              <a:ext uri="{FF2B5EF4-FFF2-40B4-BE49-F238E27FC236}">
                <a16:creationId xmlns:a16="http://schemas.microsoft.com/office/drawing/2014/main" id="{ADE73856-39FA-CC24-C920-FC5E3714B7DA}"/>
              </a:ext>
            </a:extLst>
          </p:cNvPr>
          <p:cNvSpPr txBox="1">
            <a:spLocks/>
          </p:cNvSpPr>
          <p:nvPr/>
        </p:nvSpPr>
        <p:spPr>
          <a:xfrm>
            <a:off x="6454533" y="3624299"/>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3" name="Title 1">
            <a:extLst>
              <a:ext uri="{FF2B5EF4-FFF2-40B4-BE49-F238E27FC236}">
                <a16:creationId xmlns:a16="http://schemas.microsoft.com/office/drawing/2014/main" id="{8BC23E87-509B-5ADA-1C07-EC09D1857430}"/>
              </a:ext>
            </a:extLst>
          </p:cNvPr>
          <p:cNvSpPr txBox="1">
            <a:spLocks/>
          </p:cNvSpPr>
          <p:nvPr/>
        </p:nvSpPr>
        <p:spPr>
          <a:xfrm>
            <a:off x="9216357" y="208126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red rocket</a:t>
            </a:r>
            <a:r>
              <a:rPr lang="en-GB" sz="2000" dirty="0">
                <a:solidFill>
                  <a:srgbClr val="FFFF00"/>
                </a:solidFill>
                <a:latin typeface="+mn-lt"/>
                <a:ea typeface="Andika"/>
                <a:cs typeface="Andika"/>
              </a:rPr>
              <a:t> </a:t>
            </a:r>
          </a:p>
        </p:txBody>
      </p:sp>
      <p:sp>
        <p:nvSpPr>
          <p:cNvPr id="27" name="Title 1">
            <a:extLst>
              <a:ext uri="{FF2B5EF4-FFF2-40B4-BE49-F238E27FC236}">
                <a16:creationId xmlns:a16="http://schemas.microsoft.com/office/drawing/2014/main" id="{8C5A5DE4-F97D-04B5-75DB-29A053D41386}"/>
              </a:ext>
            </a:extLst>
          </p:cNvPr>
          <p:cNvSpPr txBox="1">
            <a:spLocks/>
          </p:cNvSpPr>
          <p:nvPr/>
        </p:nvSpPr>
        <p:spPr>
          <a:xfrm>
            <a:off x="9216355" y="4373052"/>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8" name="Title 1">
            <a:extLst>
              <a:ext uri="{FF2B5EF4-FFF2-40B4-BE49-F238E27FC236}">
                <a16:creationId xmlns:a16="http://schemas.microsoft.com/office/drawing/2014/main" id="{F30C9A0B-3134-83BE-8A9B-DE69BB439F38}"/>
              </a:ext>
            </a:extLst>
          </p:cNvPr>
          <p:cNvSpPr txBox="1">
            <a:spLocks/>
          </p:cNvSpPr>
          <p:nvPr/>
        </p:nvSpPr>
        <p:spPr>
          <a:xfrm>
            <a:off x="9216354" y="5121805"/>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9" name="Title 1">
            <a:extLst>
              <a:ext uri="{FF2B5EF4-FFF2-40B4-BE49-F238E27FC236}">
                <a16:creationId xmlns:a16="http://schemas.microsoft.com/office/drawing/2014/main" id="{A03BB0CE-3758-690E-4FC2-FB70997ED767}"/>
              </a:ext>
            </a:extLst>
          </p:cNvPr>
          <p:cNvSpPr txBox="1">
            <a:spLocks/>
          </p:cNvSpPr>
          <p:nvPr/>
        </p:nvSpPr>
        <p:spPr>
          <a:xfrm>
            <a:off x="9216353" y="5883808"/>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30" name="Title 1">
            <a:extLst>
              <a:ext uri="{FF2B5EF4-FFF2-40B4-BE49-F238E27FC236}">
                <a16:creationId xmlns:a16="http://schemas.microsoft.com/office/drawing/2014/main" id="{C3A24D6B-F480-8297-488C-676F6923F470}"/>
              </a:ext>
            </a:extLst>
          </p:cNvPr>
          <p:cNvSpPr txBox="1">
            <a:spLocks/>
          </p:cNvSpPr>
          <p:nvPr/>
        </p:nvSpPr>
        <p:spPr>
          <a:xfrm>
            <a:off x="9216357" y="289445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1" name="Title 1">
            <a:extLst>
              <a:ext uri="{FF2B5EF4-FFF2-40B4-BE49-F238E27FC236}">
                <a16:creationId xmlns:a16="http://schemas.microsoft.com/office/drawing/2014/main" id="{87BC2071-57E1-6B72-7A3D-52EA832862F2}"/>
              </a:ext>
            </a:extLst>
          </p:cNvPr>
          <p:cNvSpPr txBox="1">
            <a:spLocks/>
          </p:cNvSpPr>
          <p:nvPr/>
        </p:nvSpPr>
        <p:spPr>
          <a:xfrm>
            <a:off x="9216356" y="3624299"/>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2" name="Title 1">
            <a:extLst>
              <a:ext uri="{FF2B5EF4-FFF2-40B4-BE49-F238E27FC236}">
                <a16:creationId xmlns:a16="http://schemas.microsoft.com/office/drawing/2014/main" id="{6996DA58-1204-7C19-D47D-263D659F2AD9}"/>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71675F91-8174-EBE5-8FFF-E498608F1BC8}"/>
              </a:ext>
            </a:extLst>
          </p:cNvPr>
          <p:cNvSpPr txBox="1">
            <a:spLocks/>
          </p:cNvSpPr>
          <p:nvPr/>
        </p:nvSpPr>
        <p:spPr>
          <a:xfrm>
            <a:off x="3701815" y="1282824"/>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4" name="Title 1">
            <a:extLst>
              <a:ext uri="{FF2B5EF4-FFF2-40B4-BE49-F238E27FC236}">
                <a16:creationId xmlns:a16="http://schemas.microsoft.com/office/drawing/2014/main" id="{A1DD35B9-C18A-9E76-9DFF-B1A718C04441}"/>
              </a:ext>
            </a:extLst>
          </p:cNvPr>
          <p:cNvSpPr txBox="1">
            <a:spLocks/>
          </p:cNvSpPr>
          <p:nvPr/>
        </p:nvSpPr>
        <p:spPr>
          <a:xfrm>
            <a:off x="6454533"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 phrase</a:t>
            </a:r>
          </a:p>
        </p:txBody>
      </p:sp>
      <p:sp>
        <p:nvSpPr>
          <p:cNvPr id="35" name="Title 1">
            <a:extLst>
              <a:ext uri="{FF2B5EF4-FFF2-40B4-BE49-F238E27FC236}">
                <a16:creationId xmlns:a16="http://schemas.microsoft.com/office/drawing/2014/main" id="{97EE3E54-E558-F298-3A23-ABEFB14B5A52}"/>
              </a:ext>
            </a:extLst>
          </p:cNvPr>
          <p:cNvSpPr txBox="1">
            <a:spLocks/>
          </p:cNvSpPr>
          <p:nvPr/>
        </p:nvSpPr>
        <p:spPr>
          <a:xfrm>
            <a:off x="9216356"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p>
        </p:txBody>
      </p:sp>
    </p:spTree>
    <p:extLst>
      <p:ext uri="{BB962C8B-B14F-4D97-AF65-F5344CB8AC3E}">
        <p14:creationId xmlns:p14="http://schemas.microsoft.com/office/powerpoint/2010/main" val="4582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500"/>
                                        <p:tgtEl>
                                          <p:spTgt spid="1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6" grpId="0" animBg="1"/>
      <p:bldP spid="18" grpId="0" animBg="1"/>
      <p:bldP spid="6" grpId="0" animBg="1"/>
      <p:bldP spid="17" grpId="0" animBg="1"/>
      <p:bldP spid="19" grpId="0" animBg="1"/>
      <p:bldP spid="20" grpId="0" animBg="1"/>
      <p:bldP spid="21" grpId="0" animBg="1"/>
      <p:bldP spid="22" grpId="0" animBg="1"/>
      <p:bldP spid="23" grpId="0" animBg="1"/>
      <p:bldP spid="27" grpId="0" animBg="1"/>
      <p:bldP spid="28" grpId="0" animBg="1"/>
      <p:bldP spid="29" grpId="0" animBg="1"/>
      <p:bldP spid="30" grpId="0" animBg="1"/>
      <p:bldP spid="3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kicked the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163015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6454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C34E6-7CBF-9FB6-AB1B-CE5C6139D95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2DAEEA8-98BB-922B-360E-C39B0E96D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038CD12-0B47-79FF-67FB-9DB6C1E38904}"/>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509119B-9887-D522-F1AB-40DA885DCCA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4C8ED66C-ADDC-A56B-1BEC-533369C1360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F1E16DCC-E784-2A60-E9E8-D734C9FE2891}"/>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A3894D8F-C2CE-5E92-B52E-513E38C1EBD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B57B8A3F-67D0-F407-74AA-338C74FABBA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140871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26843411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14313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347444"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Tree>
    <p:extLst>
      <p:ext uri="{BB962C8B-B14F-4D97-AF65-F5344CB8AC3E}">
        <p14:creationId xmlns:p14="http://schemas.microsoft.com/office/powerpoint/2010/main" val="176587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2652C450-B6F2-B453-5B72-A75135978CB0}"/>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“Children” is a determiner.</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342900" y="2038796"/>
            <a:ext cx="11596551" cy="2308324"/>
          </a:xfrm>
          <a:prstGeom prst="rect">
            <a:avLst/>
          </a:prstGeom>
          <a:noFill/>
        </p:spPr>
        <p:txBody>
          <a:bodyPr wrap="square" rtlCol="0">
            <a:spAutoFit/>
          </a:bodyPr>
          <a:lstStyle/>
          <a:p>
            <a:pPr algn="ctr"/>
            <a:r>
              <a:rPr lang="en-GB" sz="7200" dirty="0">
                <a:solidFill>
                  <a:srgbClr val="FFFF00"/>
                </a:solidFill>
                <a:latin typeface="Andika" panose="02000000000000000000" pitchFamily="2" charset="0"/>
              </a:rPr>
              <a:t>“Children” is </a:t>
            </a:r>
            <a:r>
              <a:rPr lang="en-GB" sz="7200" u="sng" dirty="0">
                <a:solidFill>
                  <a:srgbClr val="FFFF00"/>
                </a:solidFill>
                <a:latin typeface="Andika" panose="02000000000000000000" pitchFamily="2" charset="0"/>
              </a:rPr>
              <a:t>NOT</a:t>
            </a:r>
            <a:br>
              <a:rPr lang="en-GB" sz="7200" dirty="0">
                <a:solidFill>
                  <a:srgbClr val="FFFF00"/>
                </a:solidFill>
                <a:latin typeface="Andika" panose="02000000000000000000" pitchFamily="2" charset="0"/>
              </a:rPr>
            </a:br>
            <a:r>
              <a:rPr lang="en-GB" sz="7200" dirty="0">
                <a:solidFill>
                  <a:srgbClr val="FFFF00"/>
                </a:solidFill>
                <a:latin typeface="Andika" panose="02000000000000000000" pitchFamily="2" charset="0"/>
              </a:rPr>
              <a:t>a determiner.</a:t>
            </a:r>
          </a:p>
        </p:txBody>
      </p:sp>
      <p:sp>
        <p:nvSpPr>
          <p:cNvPr id="10" name="TextBox 9">
            <a:extLst>
              <a:ext uri="{FF2B5EF4-FFF2-40B4-BE49-F238E27FC236}">
                <a16:creationId xmlns:a16="http://schemas.microsoft.com/office/drawing/2014/main" id="{256E1AC1-6156-5D18-13AC-AFBFF27D9FA5}"/>
              </a:ext>
            </a:extLst>
          </p:cNvPr>
          <p:cNvSpPr txBox="1"/>
          <p:nvPr/>
        </p:nvSpPr>
        <p:spPr>
          <a:xfrm>
            <a:off x="528636" y="543320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Children</a:t>
            </a:r>
            <a:r>
              <a:rPr lang="en-GB" sz="3200" dirty="0">
                <a:solidFill>
                  <a:schemeClr val="bg1"/>
                </a:solidFill>
                <a:latin typeface="Andika" panose="02000000000000000000" pitchFamily="2" charset="0"/>
              </a:rPr>
              <a:t>” is a noun.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A70B72C-94BB-8BB4-A5D7-3A2E4457C92A}"/>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278255" y="530352"/>
            <a:ext cx="11661196"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252544" y="2038796"/>
            <a:ext cx="11686907"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
        <p:nvSpPr>
          <p:cNvPr id="2" name="TextBox 1">
            <a:extLst>
              <a:ext uri="{FF2B5EF4-FFF2-40B4-BE49-F238E27FC236}">
                <a16:creationId xmlns:a16="http://schemas.microsoft.com/office/drawing/2014/main" id="{F80761E4-7F5B-F3DE-1321-EB92DF6B372C}"/>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Few</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6" name="TextBox 5">
            <a:extLst>
              <a:ext uri="{FF2B5EF4-FFF2-40B4-BE49-F238E27FC236}">
                <a16:creationId xmlns:a16="http://schemas.microsoft.com/office/drawing/2014/main" id="{5E3BFD1C-0345-A6CF-EA0A-C98896387151}"/>
              </a:ext>
            </a:extLst>
          </p:cNvPr>
          <p:cNvSpPr txBox="1"/>
          <p:nvPr/>
        </p:nvSpPr>
        <p:spPr>
          <a:xfrm>
            <a:off x="239985" y="2038796"/>
            <a:ext cx="11699466"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can be a determiner.</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9DBA7-928F-FFB4-86D6-21FE07C59EB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856CBEF-16BB-0BC6-7F4C-B1D28AAF83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1629490-B5D2-D8E5-06AD-976BDD9132E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15DE0208-EFCB-242E-D92E-071242C209C2}"/>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93F4A9F4-9F64-5693-901D-308564696A1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F753E088-18B8-9351-0161-C8EEB6CB34B8}"/>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810887C9-5457-3566-E5F2-588904535EE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C33A908B-9D82-5411-8493-EF27B6F85107}"/>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err="1">
                <a:solidFill>
                  <a:schemeClr val="bg1"/>
                </a:solidFill>
                <a:latin typeface="Andika" panose="02000000000000000000" pitchFamily="2" charset="0"/>
                <a:ea typeface="Andika"/>
                <a:cs typeface="Andika"/>
              </a:rPr>
              <a:t>aimee</a:t>
            </a:r>
            <a:r>
              <a:rPr lang="en-GB" sz="2000" b="1" i="1" dirty="0">
                <a:solidFill>
                  <a:schemeClr val="bg1"/>
                </a:solidFill>
                <a:latin typeface="Andika" panose="02000000000000000000" pitchFamily="2" charset="0"/>
                <a:ea typeface="Andika"/>
                <a:cs typeface="Andika"/>
              </a:rPr>
              <a:t> said we must hurry or well be to late</a:t>
            </a:r>
          </a:p>
        </p:txBody>
      </p:sp>
    </p:spTree>
    <p:extLst>
      <p:ext uri="{BB962C8B-B14F-4D97-AF65-F5344CB8AC3E}">
        <p14:creationId xmlns:p14="http://schemas.microsoft.com/office/powerpoint/2010/main" val="2251807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is NOT a determiner.</a:t>
            </a:r>
          </a:p>
        </p:txBody>
      </p:sp>
      <p:sp>
        <p:nvSpPr>
          <p:cNvPr id="6" name="TextBox 5">
            <a:extLst>
              <a:ext uri="{FF2B5EF4-FFF2-40B4-BE49-F238E27FC236}">
                <a16:creationId xmlns:a16="http://schemas.microsoft.com/office/drawing/2014/main" id="{FFEF8E6D-EA05-B401-CD3C-F7E43D3A2987}"/>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“Table” is a common noun.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730EA7D9-2F10-8C00-6C58-AF6A5D23BAA2}"/>
              </a:ext>
            </a:extLst>
          </p:cNvPr>
          <p:cNvSpPr txBox="1"/>
          <p:nvPr/>
        </p:nvSpPr>
        <p:spPr>
          <a:xfrm>
            <a:off x="227421" y="2038796"/>
            <a:ext cx="11712030"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can be a determiner.</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is NOT a determiner.</a:t>
            </a:r>
          </a:p>
        </p:txBody>
      </p:sp>
      <p:sp>
        <p:nvSpPr>
          <p:cNvPr id="5" name="TextBox 4">
            <a:extLst>
              <a:ext uri="{FF2B5EF4-FFF2-40B4-BE49-F238E27FC236}">
                <a16:creationId xmlns:a16="http://schemas.microsoft.com/office/drawing/2014/main" id="{F663374F-CEC6-1823-E412-9A1437D818DB}"/>
              </a:ext>
            </a:extLst>
          </p:cNvPr>
          <p:cNvSpPr txBox="1"/>
          <p:nvPr/>
        </p:nvSpPr>
        <p:spPr>
          <a:xfrm>
            <a:off x="528636" y="4914911"/>
            <a:ext cx="10990218"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“Teachers” is a common noun.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It is not a determiner.</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5" name="TextBox 4">
            <a:extLst>
              <a:ext uri="{FF2B5EF4-FFF2-40B4-BE49-F238E27FC236}">
                <a16:creationId xmlns:a16="http://schemas.microsoft.com/office/drawing/2014/main" id="{4CD271C4-3BC9-3E1B-E1BE-A0A3BED3E1DA}"/>
              </a:ext>
            </a:extLst>
          </p:cNvPr>
          <p:cNvSpPr txBox="1"/>
          <p:nvPr/>
        </p:nvSpPr>
        <p:spPr>
          <a:xfrm>
            <a:off x="239984"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can be a determiner.</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is NOT a determiner.</a:t>
            </a:r>
          </a:p>
        </p:txBody>
      </p:sp>
      <p:sp>
        <p:nvSpPr>
          <p:cNvPr id="2" name="TextBox 1">
            <a:extLst>
              <a:ext uri="{FF2B5EF4-FFF2-40B4-BE49-F238E27FC236}">
                <a16:creationId xmlns:a16="http://schemas.microsoft.com/office/drawing/2014/main" id="{F002B7A7-C6C0-7DD1-80A7-461260C67359}"/>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“Cities” is a common noun NOT a determiner.</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D8CA4A3-1CDC-A060-2719-0786034FFDE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342900" y="2038796"/>
            <a:ext cx="1155137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
        <p:nvSpPr>
          <p:cNvPr id="2" name="TextBox 1">
            <a:extLst>
              <a:ext uri="{FF2B5EF4-FFF2-40B4-BE49-F238E27FC236}">
                <a16:creationId xmlns:a16="http://schemas.microsoft.com/office/drawing/2014/main" id="{BAAC4113-8606-08E4-C0A0-4110013C40A3}"/>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All</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NOT</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
        <p:nvSpPr>
          <p:cNvPr id="7" name="TextBox 6">
            <a:extLst>
              <a:ext uri="{FF2B5EF4-FFF2-40B4-BE49-F238E27FC236}">
                <a16:creationId xmlns:a16="http://schemas.microsoft.com/office/drawing/2014/main" id="{77DDA99D-0936-3E4A-9F46-986C8A936468}"/>
              </a:ext>
            </a:extLst>
          </p:cNvPr>
          <p:cNvSpPr txBox="1"/>
          <p:nvPr/>
        </p:nvSpPr>
        <p:spPr>
          <a:xfrm>
            <a:off x="528636" y="5047574"/>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“Blue” is an adjective not a determiner.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6CB8132E-D6EA-AC81-DFA6-1ED30E71D064}"/>
              </a:ext>
            </a:extLst>
          </p:cNvPr>
          <p:cNvSpPr txBox="1"/>
          <p:nvPr/>
        </p:nvSpPr>
        <p:spPr>
          <a:xfrm>
            <a:off x="227420"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C2B9A-F3AF-BCCF-CEEB-21348DEB701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AA545E3-53C1-06FA-AC99-71884957C1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A1227FB-A4C4-59F2-86AF-ECD6395547BB}"/>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E19FCB1E-F395-BD22-7804-F3BF251FF09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AEBE7326-2B12-E4DF-55C8-5314B0FCE42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128F92D5-4760-7FB8-5CA8-9AFDEA150DE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A911C040-7935-2225-EDEC-29B9D59C422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E7D7F346-ABA7-3D65-EAF9-F3BACEF2BCB6}"/>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 we must hurry or well be to late</a:t>
            </a:r>
          </a:p>
        </p:txBody>
      </p:sp>
    </p:spTree>
    <p:extLst>
      <p:ext uri="{BB962C8B-B14F-4D97-AF65-F5344CB8AC3E}">
        <p14:creationId xmlns:p14="http://schemas.microsoft.com/office/powerpoint/2010/main" val="181261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276087" y="530352"/>
            <a:ext cx="11663364"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276086" y="2038796"/>
            <a:ext cx="1166336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
        <p:nvSpPr>
          <p:cNvPr id="5" name="TextBox 4">
            <a:extLst>
              <a:ext uri="{FF2B5EF4-FFF2-40B4-BE49-F238E27FC236}">
                <a16:creationId xmlns:a16="http://schemas.microsoft.com/office/drawing/2014/main" id="{3AC16D46-4AF8-B414-4847-78F8CDE26A5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Other</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741504E-2525-F5DE-489D-CB7CF21BB89D}"/>
              </a:ext>
            </a:extLst>
          </p:cNvPr>
          <p:cNvSpPr txBox="1"/>
          <p:nvPr/>
        </p:nvSpPr>
        <p:spPr>
          <a:xfrm>
            <a:off x="360907" y="2038796"/>
            <a:ext cx="11578544"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can be a determiner.</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is NOT a determiner.</a:t>
            </a:r>
          </a:p>
        </p:txBody>
      </p:sp>
      <p:sp>
        <p:nvSpPr>
          <p:cNvPr id="5" name="TextBox 4">
            <a:extLst>
              <a:ext uri="{FF2B5EF4-FFF2-40B4-BE49-F238E27FC236}">
                <a16:creationId xmlns:a16="http://schemas.microsoft.com/office/drawing/2014/main" id="{B5064EA6-8DDE-4267-BD3B-86F06A2C94E6}"/>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“Quickly” is an adverb not </a:t>
            </a:r>
            <a:r>
              <a:rPr lang="en-GB" sz="3200">
                <a:solidFill>
                  <a:schemeClr val="bg1"/>
                </a:solidFill>
                <a:latin typeface="Andika" panose="02000000000000000000" pitchFamily="2" charset="0"/>
              </a:rPr>
              <a:t>a determiner.</a:t>
            </a:r>
            <a:endParaRPr lang="en-GB"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Articles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192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192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825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several</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192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192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825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this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825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that</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825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your</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400" dirty="0">
                <a:solidFill>
                  <a:schemeClr val="bg1"/>
                </a:solidFill>
                <a:latin typeface="Andika" panose="02000000000000000000" pitchFamily="2" charset="0"/>
                <a:ea typeface="Andika" panose="02000000000000000000" pitchFamily="2" charset="0"/>
                <a:cs typeface="Andika" panose="02000000000000000000" pitchFamily="2" charset="0"/>
              </a:rPr>
              <a:t>Demonstratives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Quantifiers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192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any</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825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those</a:t>
            </a:r>
          </a:p>
        </p:txBody>
      </p: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Possessive Determiners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192808"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these</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825066"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many</a:t>
            </a:r>
          </a:p>
        </p:txBody>
      </p:sp>
    </p:spTree>
    <p:extLst>
      <p:ext uri="{BB962C8B-B14F-4D97-AF65-F5344CB8AC3E}">
        <p14:creationId xmlns:p14="http://schemas.microsoft.com/office/powerpoint/2010/main" val="216052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51459 -0.10834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28515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28515 -0.10046 " pathEditMode="relative" rAng="0" ptsTypes="AA">
                                      <p:cBhvr>
                                        <p:cTn id="16" dur="2000" fill="hold"/>
                                        <p:tgtEl>
                                          <p:spTgt spid="29"/>
                                        </p:tgtEl>
                                        <p:attrNameLst>
                                          <p:attrName>ppt_x</p:attrName>
                                          <p:attrName>ppt_y</p:attrName>
                                        </p:attrNameLst>
                                      </p:cBhvr>
                                      <p:rCtr x="14258" y="-5023"/>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28594 -3.33333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82969 -0.11389 " pathEditMode="relative" rAng="0" ptsTypes="AA">
                                      <p:cBhvr>
                                        <p:cTn id="26" dur="2000" fill="hold"/>
                                        <p:tgtEl>
                                          <p:spTgt spid="27"/>
                                        </p:tgtEl>
                                        <p:attrNameLst>
                                          <p:attrName>ppt_x</p:attrName>
                                          <p:attrName>ppt_y</p:attrName>
                                        </p:attrNameLst>
                                      </p:cBhvr>
                                      <p:rCtr x="40703" y="-569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33985 -0.00555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33334 -0.10926 " pathEditMode="relative" rAng="0" ptsTypes="AA">
                                      <p:cBhvr>
                                        <p:cTn id="36" dur="2000" fill="hold"/>
                                        <p:tgtEl>
                                          <p:spTgt spid="32"/>
                                        </p:tgtEl>
                                        <p:attrNameLst>
                                          <p:attrName>ppt_x</p:attrName>
                                          <p:attrName>ppt_y</p:attrName>
                                        </p:attrNameLst>
                                      </p:cBhvr>
                                      <p:rCtr x="16667"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69193 -0.225 " pathEditMode="relative" rAng="0" ptsTypes="AA">
                                      <p:cBhvr>
                                        <p:cTn id="41" dur="2000" fill="hold"/>
                                        <p:tgtEl>
                                          <p:spTgt spid="33"/>
                                        </p:tgtEl>
                                        <p:attrNameLst>
                                          <p:attrName>ppt_x</p:attrName>
                                          <p:attrName>ppt_y</p:attrName>
                                        </p:attrNameLst>
                                      </p:cBhvr>
                                      <p:rCtr x="34596" y="-11250"/>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64687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4.07407E-6 L 0.32943 -0.22129 " pathEditMode="relative" rAng="0" ptsTypes="AA">
                                      <p:cBhvr>
                                        <p:cTn id="51" dur="2000" fill="hold"/>
                                        <p:tgtEl>
                                          <p:spTgt spid="18"/>
                                        </p:tgtEl>
                                        <p:attrNameLst>
                                          <p:attrName>ppt_x</p:attrName>
                                          <p:attrName>ppt_y</p:attrName>
                                        </p:attrNameLst>
                                      </p:cBhvr>
                                      <p:rCtr x="16471" y="-1106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6 L 0.46797 -0.22546 " pathEditMode="relative" rAng="0" ptsTypes="AA">
                                      <p:cBhvr>
                                        <p:cTn id="56" dur="2000" fill="hold"/>
                                        <p:tgtEl>
                                          <p:spTgt spid="16"/>
                                        </p:tgtEl>
                                        <p:attrNameLst>
                                          <p:attrName>ppt_x</p:attrName>
                                          <p:attrName>ppt_y</p:attrName>
                                        </p:attrNameLst>
                                      </p:cBhvr>
                                      <p:rCtr x="23333"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1.66667E-6 -1.85185E-6 L 0.50912 -0.32407 " pathEditMode="relative" rAng="0" ptsTypes="AA">
                                      <p:cBhvr>
                                        <p:cTn id="61" dur="2000" fill="hold"/>
                                        <p:tgtEl>
                                          <p:spTgt spid="19"/>
                                        </p:tgtEl>
                                        <p:attrNameLst>
                                          <p:attrName>ppt_x</p:attrName>
                                          <p:attrName>ppt_y</p:attrName>
                                        </p:attrNameLst>
                                      </p:cBhvr>
                                      <p:rCtr x="25456" y="-16204"/>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257175" y="1229751"/>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pronoun</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replaces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62F0D386-BDEA-4A30-A25D-2410BCDBEC88}"/>
              </a:ext>
            </a:extLst>
          </p:cNvPr>
          <p:cNvSpPr txBox="1">
            <a:spLocks/>
          </p:cNvSpPr>
          <p:nvPr/>
        </p:nvSpPr>
        <p:spPr>
          <a:xfrm>
            <a:off x="285750" y="3266214"/>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determiner</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specifies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232190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791C7-DA58-21FC-432F-A39899789384}"/>
            </a:ext>
          </a:extLst>
        </p:cNvPr>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EFFCD087-95E0-9BCA-D4C4-113DADC1DD0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3235D5C6-EBCA-49EC-F5CF-011C1087C5B1}"/>
              </a:ext>
            </a:extLst>
          </p:cNvPr>
          <p:cNvSpPr txBox="1">
            <a:spLocks/>
          </p:cNvSpPr>
          <p:nvPr/>
        </p:nvSpPr>
        <p:spPr>
          <a:xfrm>
            <a:off x="257174" y="287391"/>
            <a:ext cx="11620500" cy="64667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pronoun</a:t>
            </a:r>
            <a:r>
              <a:rPr lang="en-GB" sz="3600" dirty="0">
                <a:solidFill>
                  <a:schemeClr val="bg1"/>
                </a:solidFill>
                <a:latin typeface="+mn-lt"/>
                <a:ea typeface="Andika"/>
                <a:cs typeface="Andika"/>
              </a:rPr>
              <a:t> </a:t>
            </a:r>
            <a:r>
              <a:rPr lang="en-GB" sz="3600" u="sng" dirty="0">
                <a:solidFill>
                  <a:schemeClr val="bg1"/>
                </a:solidFill>
                <a:latin typeface="+mn-lt"/>
                <a:ea typeface="Andika"/>
                <a:cs typeface="Andika"/>
              </a:rPr>
              <a:t>replaces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50AD5851-9035-0949-7AC3-D4E9D0A42C3B}"/>
              </a:ext>
            </a:extLst>
          </p:cNvPr>
          <p:cNvSpPr txBox="1">
            <a:spLocks/>
          </p:cNvSpPr>
          <p:nvPr/>
        </p:nvSpPr>
        <p:spPr>
          <a:xfrm>
            <a:off x="257174" y="1152464"/>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determiner </a:t>
            </a:r>
            <a:r>
              <a:rPr lang="en-GB" sz="3600" u="sng" dirty="0">
                <a:solidFill>
                  <a:schemeClr val="bg1"/>
                </a:solidFill>
                <a:latin typeface="+mn-lt"/>
                <a:ea typeface="Andika"/>
                <a:cs typeface="Andika"/>
              </a:rPr>
              <a:t>specifies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2" name="Title 1">
            <a:extLst>
              <a:ext uri="{FF2B5EF4-FFF2-40B4-BE49-F238E27FC236}">
                <a16:creationId xmlns:a16="http://schemas.microsoft.com/office/drawing/2014/main" id="{2A755D5E-7DC6-C9AA-26CC-5C367E1E9953}"/>
              </a:ext>
            </a:extLst>
          </p:cNvPr>
          <p:cNvSpPr txBox="1">
            <a:spLocks/>
          </p:cNvSpPr>
          <p:nvPr/>
        </p:nvSpPr>
        <p:spPr>
          <a:xfrm>
            <a:off x="257174" y="2190074"/>
            <a:ext cx="11620500" cy="123892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Sometimes a word can be a pronoun in one sentence and </a:t>
            </a:r>
            <a:br>
              <a:rPr lang="en-GB" sz="3200" dirty="0">
                <a:solidFill>
                  <a:schemeClr val="bg1"/>
                </a:solidFill>
                <a:latin typeface="+mn-lt"/>
                <a:ea typeface="Andika"/>
                <a:cs typeface="Andika"/>
              </a:rPr>
            </a:br>
            <a:r>
              <a:rPr lang="en-GB" sz="3200" dirty="0">
                <a:solidFill>
                  <a:schemeClr val="bg1"/>
                </a:solidFill>
                <a:latin typeface="+mn-lt"/>
                <a:ea typeface="Andika"/>
                <a:cs typeface="Andika"/>
              </a:rPr>
              <a:t>a determiner in the next sentence. </a:t>
            </a:r>
          </a:p>
        </p:txBody>
      </p:sp>
      <p:sp>
        <p:nvSpPr>
          <p:cNvPr id="6" name="Title 1">
            <a:extLst>
              <a:ext uri="{FF2B5EF4-FFF2-40B4-BE49-F238E27FC236}">
                <a16:creationId xmlns:a16="http://schemas.microsoft.com/office/drawing/2014/main" id="{89EF765F-6243-DE76-C9A0-7B03075EB089}"/>
              </a:ext>
            </a:extLst>
          </p:cNvPr>
          <p:cNvSpPr txBox="1">
            <a:spLocks/>
          </p:cNvSpPr>
          <p:nvPr/>
        </p:nvSpPr>
        <p:spPr>
          <a:xfrm>
            <a:off x="707118" y="4664693"/>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a:t>
            </a:r>
          </a:p>
        </p:txBody>
      </p:sp>
      <p:sp>
        <p:nvSpPr>
          <p:cNvPr id="8" name="Title 1">
            <a:extLst>
              <a:ext uri="{FF2B5EF4-FFF2-40B4-BE49-F238E27FC236}">
                <a16:creationId xmlns:a16="http://schemas.microsoft.com/office/drawing/2014/main" id="{6647AF77-87EF-F009-FB80-7731E353C860}"/>
              </a:ext>
            </a:extLst>
          </p:cNvPr>
          <p:cNvSpPr txBox="1">
            <a:spLocks/>
          </p:cNvSpPr>
          <p:nvPr/>
        </p:nvSpPr>
        <p:spPr>
          <a:xfrm>
            <a:off x="3072947" y="4664693"/>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passed.</a:t>
            </a:r>
          </a:p>
        </p:txBody>
      </p:sp>
      <p:sp>
        <p:nvSpPr>
          <p:cNvPr id="9" name="Title 1">
            <a:extLst>
              <a:ext uri="{FF2B5EF4-FFF2-40B4-BE49-F238E27FC236}">
                <a16:creationId xmlns:a16="http://schemas.microsoft.com/office/drawing/2014/main" id="{AE02ABD4-1493-B14E-14C3-088531CBE4E8}"/>
              </a:ext>
            </a:extLst>
          </p:cNvPr>
          <p:cNvSpPr txBox="1">
            <a:spLocks/>
          </p:cNvSpPr>
          <p:nvPr/>
        </p:nvSpPr>
        <p:spPr>
          <a:xfrm>
            <a:off x="7485563" y="4664693"/>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students passed.</a:t>
            </a:r>
          </a:p>
        </p:txBody>
      </p:sp>
      <p:sp>
        <p:nvSpPr>
          <p:cNvPr id="10" name="Title 1">
            <a:extLst>
              <a:ext uri="{FF2B5EF4-FFF2-40B4-BE49-F238E27FC236}">
                <a16:creationId xmlns:a16="http://schemas.microsoft.com/office/drawing/2014/main" id="{F98ADDEF-1CB7-3919-DCDE-7986D56B7686}"/>
              </a:ext>
            </a:extLst>
          </p:cNvPr>
          <p:cNvSpPr txBox="1">
            <a:spLocks/>
          </p:cNvSpPr>
          <p:nvPr/>
        </p:nvSpPr>
        <p:spPr>
          <a:xfrm>
            <a:off x="707117" y="3840730"/>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Word</a:t>
            </a:r>
          </a:p>
        </p:txBody>
      </p:sp>
      <p:sp>
        <p:nvSpPr>
          <p:cNvPr id="12" name="Title 1">
            <a:extLst>
              <a:ext uri="{FF2B5EF4-FFF2-40B4-BE49-F238E27FC236}">
                <a16:creationId xmlns:a16="http://schemas.microsoft.com/office/drawing/2014/main" id="{BE00A734-A91D-2E0F-C4A1-177AFFD464AD}"/>
              </a:ext>
            </a:extLst>
          </p:cNvPr>
          <p:cNvSpPr txBox="1">
            <a:spLocks/>
          </p:cNvSpPr>
          <p:nvPr/>
        </p:nvSpPr>
        <p:spPr>
          <a:xfrm>
            <a:off x="3072946" y="3840730"/>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pronoun</a:t>
            </a:r>
          </a:p>
        </p:txBody>
      </p:sp>
      <p:sp>
        <p:nvSpPr>
          <p:cNvPr id="13" name="Title 1">
            <a:extLst>
              <a:ext uri="{FF2B5EF4-FFF2-40B4-BE49-F238E27FC236}">
                <a16:creationId xmlns:a16="http://schemas.microsoft.com/office/drawing/2014/main" id="{C443F0B1-6240-D3EE-01D7-A7B4CC12E552}"/>
              </a:ext>
            </a:extLst>
          </p:cNvPr>
          <p:cNvSpPr txBox="1">
            <a:spLocks/>
          </p:cNvSpPr>
          <p:nvPr/>
        </p:nvSpPr>
        <p:spPr>
          <a:xfrm>
            <a:off x="7485562" y="3840730"/>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determiner</a:t>
            </a:r>
          </a:p>
        </p:txBody>
      </p:sp>
      <p:sp>
        <p:nvSpPr>
          <p:cNvPr id="14" name="Title 1">
            <a:extLst>
              <a:ext uri="{FF2B5EF4-FFF2-40B4-BE49-F238E27FC236}">
                <a16:creationId xmlns:a16="http://schemas.microsoft.com/office/drawing/2014/main" id="{C2CECBCD-56EF-E53C-1597-6BF1F0E8B9ED}"/>
              </a:ext>
            </a:extLst>
          </p:cNvPr>
          <p:cNvSpPr txBox="1">
            <a:spLocks/>
          </p:cNvSpPr>
          <p:nvPr/>
        </p:nvSpPr>
        <p:spPr>
          <a:xfrm>
            <a:off x="285750" y="5705536"/>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explain the difference to a partner?</a:t>
            </a:r>
          </a:p>
        </p:txBody>
      </p:sp>
    </p:spTree>
    <p:extLst>
      <p:ext uri="{BB962C8B-B14F-4D97-AF65-F5344CB8AC3E}">
        <p14:creationId xmlns:p14="http://schemas.microsoft.com/office/powerpoint/2010/main" val="49899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9" grpId="0" animBg="1"/>
      <p:bldP spid="10" grpId="0" animBg="1"/>
      <p:bldP spid="12" grpId="0" animBg="1"/>
      <p:bldP spid="13" grpId="0" animBg="1"/>
      <p:bldP spid="1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17" name="Picture 16" descr="Background pattern&#10;&#10;Description automatically generated">
            <a:extLst>
              <a:ext uri="{FF2B5EF4-FFF2-40B4-BE49-F238E27FC236}">
                <a16:creationId xmlns:a16="http://schemas.microsoft.com/office/drawing/2014/main" id="{F13DBA88-9BAF-0284-1D77-80506AF48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2496457" y="2113882"/>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arrived early.	</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2496455" y="439540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played well.</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2496454" y="5155918"/>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do you want?</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2496453" y="5916426"/>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is this?</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2496457" y="2874391"/>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Did you find any?</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2496456" y="3634900"/>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know this.</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7228115" y="2113882"/>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people arrived early.	</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7228113" y="439540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teams played well.</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7228112" y="5155918"/>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book do you want?</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7228111" y="5916426"/>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bag is this?	</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7228115" y="2874391"/>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 book will do.</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7228114" y="3634900"/>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people know this.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Word</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2496456" y="128991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pronoun</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7228114" y="128991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determiner</a:t>
            </a:r>
          </a:p>
        </p:txBody>
      </p:sp>
    </p:spTree>
    <p:extLst>
      <p:ext uri="{BB962C8B-B14F-4D97-AF65-F5344CB8AC3E}">
        <p14:creationId xmlns:p14="http://schemas.microsoft.com/office/powerpoint/2010/main" val="143009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EBE74C9-0D80-346C-5F06-A2383F9BEFF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755"/>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13596" y="1632129"/>
            <a:ext cx="3538656" cy="892804"/>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47500" lnSpcReduction="20000"/>
          </a:bodyPr>
          <a:lstStyle/>
          <a:p>
            <a:pPr marL="0" indent="0" algn="ctr">
              <a:buNone/>
            </a:pPr>
            <a:r>
              <a:rPr lang="en-GB" sz="4400" dirty="0">
                <a:solidFill>
                  <a:schemeClr val="bg1"/>
                </a:solidFill>
              </a:rPr>
              <a:t>Can you sort the words?</a:t>
            </a:r>
          </a:p>
          <a:p>
            <a:pPr marL="0" indent="0" algn="ctr">
              <a:buNone/>
            </a:pPr>
            <a:r>
              <a:rPr lang="en-GB" sz="1900" dirty="0">
                <a:solidFill>
                  <a:schemeClr val="bg1"/>
                </a:solidFill>
              </a:rPr>
              <a:t>Click the words to reveal the answer.</a:t>
            </a:r>
            <a:r>
              <a:rPr lang="en-GB" dirty="0">
                <a:solidFill>
                  <a:schemeClr val="bg1"/>
                </a:solidFill>
              </a:rPr>
              <a:t> </a:t>
            </a:r>
            <a:endParaRPr lang="en-GB" dirty="0">
              <a:solidFill>
                <a:schemeClr val="bg1"/>
              </a:solidFill>
              <a:ea typeface="Andika"/>
              <a:cs typeface="Andika"/>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9394165" y="1578008"/>
            <a:ext cx="2573555" cy="86862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or Pronoun</a:t>
            </a:r>
          </a:p>
        </p:txBody>
      </p:sp>
      <p:sp>
        <p:nvSpPr>
          <p:cNvPr id="25" name="Title 1">
            <a:extLst>
              <a:ext uri="{FF2B5EF4-FFF2-40B4-BE49-F238E27FC236}">
                <a16:creationId xmlns:a16="http://schemas.microsoft.com/office/drawing/2014/main" id="{3F280AED-23D9-E0FA-6812-6C7FD8EA56DE}"/>
              </a:ext>
            </a:extLst>
          </p:cNvPr>
          <p:cNvSpPr txBox="1">
            <a:spLocks/>
          </p:cNvSpPr>
          <p:nvPr/>
        </p:nvSpPr>
        <p:spPr>
          <a:xfrm>
            <a:off x="6596330" y="1590765"/>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only</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213596" y="27263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213596" y="3483064"/>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all</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113483" y="3478127"/>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our</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213596" y="4996456"/>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she</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213596" y="4239760"/>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13596" y="5753152"/>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some</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113483" y="2719785"/>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her</a:t>
            </a:r>
          </a:p>
        </p:txBody>
      </p:sp>
      <p:cxnSp>
        <p:nvCxnSpPr>
          <p:cNvPr id="6" name="Straight Connector 5">
            <a:extLst>
              <a:ext uri="{FF2B5EF4-FFF2-40B4-BE49-F238E27FC236}">
                <a16:creationId xmlns:a16="http://schemas.microsoft.com/office/drawing/2014/main" id="{1FCC45A5-7D7C-DB24-6F1F-79C48C413DC3}"/>
              </a:ext>
            </a:extLst>
          </p:cNvPr>
          <p:cNvCxnSpPr>
            <a:cxnSpLocks/>
          </p:cNvCxnSpPr>
          <p:nvPr/>
        </p:nvCxnSpPr>
        <p:spPr>
          <a:xfrm>
            <a:off x="6449002" y="2562551"/>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9302604" y="2554456"/>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F1C7D732-2FBE-9855-0E39-8EC65887C22D}"/>
              </a:ext>
            </a:extLst>
          </p:cNvPr>
          <p:cNvSpPr txBox="1">
            <a:spLocks/>
          </p:cNvSpPr>
          <p:nvPr/>
        </p:nvSpPr>
        <p:spPr>
          <a:xfrm>
            <a:off x="3847298" y="1608376"/>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Andika"/>
                <a:ea typeface="Andika"/>
                <a:cs typeface="Andika"/>
              </a:rPr>
              <a:t>Pronoun </a:t>
            </a:r>
          </a:p>
          <a:p>
            <a:pPr algn="ctr"/>
            <a:r>
              <a:rPr lang="en-GB">
                <a:solidFill>
                  <a:schemeClr val="bg1"/>
                </a:solidFill>
                <a:latin typeface="Andika"/>
                <a:ea typeface="Andika"/>
                <a:cs typeface="Andika"/>
              </a:rPr>
              <a:t>only</a:t>
            </a:r>
            <a:endParaRPr lang="en-GB" dirty="0">
              <a:solidFill>
                <a:schemeClr val="bg1"/>
              </a:solidFill>
              <a:latin typeface="Andika"/>
              <a:ea typeface="Andika"/>
              <a:cs typeface="Andika"/>
            </a:endParaRPr>
          </a:p>
        </p:txBody>
      </p:sp>
      <p:sp>
        <p:nvSpPr>
          <p:cNvPr id="17" name="Title 1">
            <a:extLst>
              <a:ext uri="{FF2B5EF4-FFF2-40B4-BE49-F238E27FC236}">
                <a16:creationId xmlns:a16="http://schemas.microsoft.com/office/drawing/2014/main" id="{BF33AAC3-458D-203B-1CAA-22963E7CF23A}"/>
              </a:ext>
            </a:extLst>
          </p:cNvPr>
          <p:cNvSpPr txBox="1">
            <a:spLocks/>
          </p:cNvSpPr>
          <p:nvPr/>
        </p:nvSpPr>
        <p:spPr>
          <a:xfrm>
            <a:off x="2113483" y="4994809"/>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him</a:t>
            </a:r>
          </a:p>
        </p:txBody>
      </p:sp>
      <p:sp>
        <p:nvSpPr>
          <p:cNvPr id="18" name="Title 1">
            <a:extLst>
              <a:ext uri="{FF2B5EF4-FFF2-40B4-BE49-F238E27FC236}">
                <a16:creationId xmlns:a16="http://schemas.microsoft.com/office/drawing/2014/main" id="{53CF8B7D-9D35-9E29-7B95-2FDA3262C534}"/>
              </a:ext>
            </a:extLst>
          </p:cNvPr>
          <p:cNvSpPr txBox="1">
            <a:spLocks/>
          </p:cNvSpPr>
          <p:nvPr/>
        </p:nvSpPr>
        <p:spPr>
          <a:xfrm>
            <a:off x="2113483" y="42364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we</a:t>
            </a:r>
          </a:p>
        </p:txBody>
      </p:sp>
      <p:sp>
        <p:nvSpPr>
          <p:cNvPr id="19" name="Title 1">
            <a:extLst>
              <a:ext uri="{FF2B5EF4-FFF2-40B4-BE49-F238E27FC236}">
                <a16:creationId xmlns:a16="http://schemas.microsoft.com/office/drawing/2014/main" id="{0DAF6996-A935-1D7B-61D9-48C343E196C8}"/>
              </a:ext>
            </a:extLst>
          </p:cNvPr>
          <p:cNvSpPr txBox="1">
            <a:spLocks/>
          </p:cNvSpPr>
          <p:nvPr/>
        </p:nvSpPr>
        <p:spPr>
          <a:xfrm>
            <a:off x="2113483" y="5753151"/>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their</a:t>
            </a:r>
          </a:p>
        </p:txBody>
      </p:sp>
      <p:sp>
        <p:nvSpPr>
          <p:cNvPr id="2" name="Title 1">
            <a:extLst>
              <a:ext uri="{FF2B5EF4-FFF2-40B4-BE49-F238E27FC236}">
                <a16:creationId xmlns:a16="http://schemas.microsoft.com/office/drawing/2014/main" id="{4E0C3699-DEBD-E105-3072-AA351E6DEA98}"/>
              </a:ext>
            </a:extLst>
          </p:cNvPr>
          <p:cNvSpPr>
            <a:spLocks noGrp="1"/>
          </p:cNvSpPr>
          <p:nvPr>
            <p:ph type="title"/>
          </p:nvPr>
        </p:nvSpPr>
        <p:spPr>
          <a:xfrm>
            <a:off x="342900" y="222863"/>
            <a:ext cx="11506200" cy="1202675"/>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7" name="Picture 6" descr="A cartoon character wearing a person hat&#10;&#10;AI-generated content may be incorrect.">
            <a:extLst>
              <a:ext uri="{FF2B5EF4-FFF2-40B4-BE49-F238E27FC236}">
                <a16:creationId xmlns:a16="http://schemas.microsoft.com/office/drawing/2014/main" id="{AC316A78-A15F-598C-74B4-A23356B71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99832" y="-1029129"/>
            <a:ext cx="976909" cy="1368269"/>
          </a:xfrm>
          <a:prstGeom prst="rect">
            <a:avLst/>
          </a:prstGeom>
        </p:spPr>
      </p:pic>
    </p:spTree>
    <p:extLst>
      <p:ext uri="{BB962C8B-B14F-4D97-AF65-F5344CB8AC3E}">
        <p14:creationId xmlns:p14="http://schemas.microsoft.com/office/powerpoint/2010/main" val="39503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2.22222E-6 L -0.27435 0.17917 " pathEditMode="relative" rAng="0" ptsTypes="AA">
                                      <p:cBhvr>
                                        <p:cTn id="6" dur="5000" fill="hold"/>
                                        <p:tgtEl>
                                          <p:spTgt spid="7"/>
                                        </p:tgtEl>
                                        <p:attrNameLst>
                                          <p:attrName>ppt_x</p:attrName>
                                          <p:attrName>ppt_y</p:attrName>
                                        </p:attrNameLst>
                                      </p:cBhvr>
                                      <p:rCtr x="-13438" y="8773"/>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1.66667E-6 -4.07407E-6 L 0.4039 0.11366 " pathEditMode="relative" rAng="0" ptsTypes="AA">
                                      <p:cBhvr>
                                        <p:cTn id="11" dur="2000" fill="hold"/>
                                        <p:tgtEl>
                                          <p:spTgt spid="28"/>
                                        </p:tgtEl>
                                        <p:attrNameLst>
                                          <p:attrName>ppt_x</p:attrName>
                                          <p:attrName>ppt_y</p:attrName>
                                        </p:attrNameLst>
                                      </p:cBhvr>
                                      <p:rCtr x="20195" y="5671"/>
                                    </p:animMotion>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0.0013 0.00046 L 0.56159 -0.22639 " pathEditMode="relative" rAng="0" ptsTypes="AA">
                                      <p:cBhvr>
                                        <p:cTn id="16" dur="2000" fill="hold"/>
                                        <p:tgtEl>
                                          <p:spTgt spid="30"/>
                                        </p:tgtEl>
                                        <p:attrNameLst>
                                          <p:attrName>ppt_x</p:attrName>
                                          <p:attrName>ppt_y</p:attrName>
                                        </p:attrNameLst>
                                      </p:cBhvr>
                                      <p:rCtr x="28008" y="-11343"/>
                                    </p:animMotion>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8.33333E-7 -1.85185E-6 L 0.32956 -0.22268 " pathEditMode="relative" rAng="0" ptsTypes="AA">
                                      <p:cBhvr>
                                        <p:cTn id="21" dur="2000" fill="hold"/>
                                        <p:tgtEl>
                                          <p:spTgt spid="29"/>
                                        </p:tgtEl>
                                        <p:attrNameLst>
                                          <p:attrName>ppt_x</p:attrName>
                                          <p:attrName>ppt_y</p:attrName>
                                        </p:attrNameLst>
                                      </p:cBhvr>
                                      <p:rCtr x="16471" y="-11134"/>
                                    </p:animMotion>
                                  </p:childTnLst>
                                </p:cTn>
                              </p:par>
                            </p:childTnLst>
                          </p:cTn>
                        </p:par>
                      </p:childTnLst>
                    </p:cTn>
                  </p:par>
                </p:childTnLst>
              </p:cTn>
              <p:nextCondLst>
                <p:cond evt="onClick" delay="0">
                  <p:tgtEl>
                    <p:spTgt spid="29"/>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0391 -3.33333E-6 L 0.3263 -0.00393 " pathEditMode="relative" rAng="0" ptsTypes="AA">
                                      <p:cBhvr>
                                        <p:cTn id="26" dur="2000" fill="hold"/>
                                        <p:tgtEl>
                                          <p:spTgt spid="26"/>
                                        </p:tgtEl>
                                        <p:attrNameLst>
                                          <p:attrName>ppt_x</p:attrName>
                                          <p:attrName>ppt_y</p:attrName>
                                        </p:attrNameLst>
                                      </p:cBhvr>
                                      <p:rCtr x="16510" y="-208"/>
                                    </p:animMotion>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27"/>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0.01562 0 L 0.78385 -0.12106 " pathEditMode="relative" rAng="0" ptsTypes="AA">
                                      <p:cBhvr>
                                        <p:cTn id="31" dur="2000" fill="hold"/>
                                        <p:tgtEl>
                                          <p:spTgt spid="27"/>
                                        </p:tgtEl>
                                        <p:attrNameLst>
                                          <p:attrName>ppt_x</p:attrName>
                                          <p:attrName>ppt_y</p:attrName>
                                        </p:attrNameLst>
                                      </p:cBhvr>
                                      <p:rCtr x="38411" y="-6065"/>
                                    </p:animMotion>
                                  </p:childTnLst>
                                </p:cTn>
                              </p:par>
                            </p:childTnLst>
                          </p:cTn>
                        </p:par>
                      </p:childTnLst>
                    </p:cTn>
                  </p:par>
                </p:childTnLst>
              </p:cTn>
              <p:nextCondLst>
                <p:cond evt="onClick" delay="0">
                  <p:tgtEl>
                    <p:spTgt spid="27"/>
                  </p:tgtEl>
                </p:cond>
              </p:nextCondLst>
            </p:seq>
            <p:seq concurrent="1" nextAc="seek">
              <p:cTn id="32" restart="whenNotActive" fill="hold" evtFilter="cancelBubble" nodeType="interactiveSeq">
                <p:stCondLst>
                  <p:cond evt="onClick" delay="0">
                    <p:tgtEl>
                      <p:spTgt spid="31"/>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8.33333E-7 1.48148E-6 L 0.79193 -0.35301 " pathEditMode="relative" rAng="0" ptsTypes="AA">
                                      <p:cBhvr>
                                        <p:cTn id="36" dur="2000" fill="hold"/>
                                        <p:tgtEl>
                                          <p:spTgt spid="31"/>
                                        </p:tgtEl>
                                        <p:attrNameLst>
                                          <p:attrName>ppt_x</p:attrName>
                                          <p:attrName>ppt_y</p:attrName>
                                        </p:attrNameLst>
                                      </p:cBhvr>
                                      <p:rCtr x="39596" y="-17662"/>
                                    </p:animMotion>
                                  </p:childTnLst>
                                </p:cTn>
                              </p:par>
                            </p:childTnLst>
                          </p:cTn>
                        </p:par>
                      </p:childTnLst>
                    </p:cTn>
                  </p:par>
                </p:childTnLst>
              </p:cTn>
              <p:nextCondLst>
                <p:cond evt="onClick" delay="0">
                  <p:tgtEl>
                    <p:spTgt spid="31"/>
                  </p:tgtEl>
                </p:cond>
              </p:nextCondLst>
            </p:seq>
            <p:seq concurrent="1" nextAc="seek">
              <p:cTn id="37" restart="whenNotActive" fill="hold" evtFilter="cancelBubble" nodeType="interactiveSeq">
                <p:stCondLst>
                  <p:cond evt="onClick" delay="0">
                    <p:tgtEl>
                      <p:spTgt spid="32"/>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2.59259E-6 L 0.40716 0.11065 " pathEditMode="relative" rAng="0" ptsTypes="AA">
                                      <p:cBhvr>
                                        <p:cTn id="41" dur="2000" fill="hold"/>
                                        <p:tgtEl>
                                          <p:spTgt spid="32"/>
                                        </p:tgtEl>
                                        <p:attrNameLst>
                                          <p:attrName>ppt_x</p:attrName>
                                          <p:attrName>ppt_y</p:attrName>
                                        </p:attrNameLst>
                                      </p:cBhvr>
                                      <p:rCtr x="20352" y="5532"/>
                                    </p:animMotion>
                                  </p:childTnLst>
                                </p:cTn>
                              </p:par>
                            </p:childTnLst>
                          </p:cTn>
                        </p:par>
                      </p:childTnLst>
                    </p:cTn>
                  </p:par>
                </p:childTnLst>
              </p:cTn>
              <p:nextCondLst>
                <p:cond evt="onClick" delay="0">
                  <p:tgtEl>
                    <p:spTgt spid="32"/>
                  </p:tgtEl>
                </p:cond>
              </p:nextCondLst>
            </p:seq>
            <p:seq concurrent="1" nextAc="seek">
              <p:cTn id="42" restart="whenNotActive" fill="hold" evtFilter="cancelBubble" nodeType="interactiveSeq">
                <p:stCondLst>
                  <p:cond evt="onClick" delay="0">
                    <p:tgtEl>
                      <p:spTgt spid="18"/>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18216 0.00903 " pathEditMode="relative" rAng="0" ptsTypes="AA">
                                      <p:cBhvr>
                                        <p:cTn id="46" dur="2000" fill="hold"/>
                                        <p:tgtEl>
                                          <p:spTgt spid="18"/>
                                        </p:tgtEl>
                                        <p:attrNameLst>
                                          <p:attrName>ppt_x</p:attrName>
                                          <p:attrName>ppt_y</p:attrName>
                                        </p:attrNameLst>
                                      </p:cBhvr>
                                      <p:rCtr x="9036" y="417"/>
                                    </p:animMotion>
                                  </p:childTnLst>
                                </p:cTn>
                              </p:par>
                            </p:childTnLst>
                          </p:cTn>
                        </p:par>
                      </p:childTnLst>
                    </p:cTn>
                  </p:par>
                </p:childTnLst>
              </p:cTn>
              <p:nextCondLst>
                <p:cond evt="onClick" delay="0">
                  <p:tgtEl>
                    <p:spTgt spid="18"/>
                  </p:tgtEl>
                </p:cond>
              </p:nextCondLst>
            </p:seq>
            <p:seq concurrent="1" nextAc="seek">
              <p:cTn id="47" restart="whenNotActive" fill="hold" evtFilter="cancelBubble" nodeType="interactiveSeq">
                <p:stCondLst>
                  <p:cond evt="onClick" delay="0">
                    <p:tgtEl>
                      <p:spTgt spid="17"/>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3.7037E-7 L 0.1806 0.01042 " pathEditMode="relative" rAng="0" ptsTypes="AA">
                                      <p:cBhvr>
                                        <p:cTn id="51" dur="2000" fill="hold"/>
                                        <p:tgtEl>
                                          <p:spTgt spid="17"/>
                                        </p:tgtEl>
                                        <p:attrNameLst>
                                          <p:attrName>ppt_x</p:attrName>
                                          <p:attrName>ppt_y</p:attrName>
                                        </p:attrNameLst>
                                      </p:cBhvr>
                                      <p:rCtr x="9023" y="509"/>
                                    </p:animMotion>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19"/>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1.66667E-6 1.48148E-6 L 0.41172 -0.11736 " pathEditMode="relative" rAng="0" ptsTypes="AA">
                                      <p:cBhvr>
                                        <p:cTn id="56" dur="2000" fill="hold"/>
                                        <p:tgtEl>
                                          <p:spTgt spid="19"/>
                                        </p:tgtEl>
                                        <p:attrNameLst>
                                          <p:attrName>ppt_x</p:attrName>
                                          <p:attrName>ppt_y</p:attrName>
                                        </p:attrNameLst>
                                      </p:cBhvr>
                                      <p:rCtr x="20586" y="-5880"/>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17" grpId="0" animBg="1"/>
      <p:bldP spid="18" grpId="0" animBg="1"/>
      <p:bldP spid="19"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E1E5F0FA-9611-2F59-1884-B569870B3057}"/>
              </a:ext>
            </a:extLst>
          </p:cNvPr>
          <p:cNvSpPr txBox="1">
            <a:spLocks/>
          </p:cNvSpPr>
          <p:nvPr/>
        </p:nvSpPr>
        <p:spPr>
          <a:xfrm>
            <a:off x="347445" y="2086955"/>
            <a:ext cx="11497109" cy="407745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effect was charming.</a:t>
            </a: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5" name="Title 1">
            <a:extLst>
              <a:ext uri="{FF2B5EF4-FFF2-40B4-BE49-F238E27FC236}">
                <a16:creationId xmlns:a16="http://schemas.microsoft.com/office/drawing/2014/main" id="{8DD2BF7D-FFE3-E128-831E-3144F58AB0DA}"/>
              </a:ext>
            </a:extLst>
          </p:cNvPr>
          <p:cNvSpPr txBox="1">
            <a:spLocks/>
          </p:cNvSpPr>
          <p:nvPr/>
        </p:nvSpPr>
        <p:spPr>
          <a:xfrm>
            <a:off x="380855" y="347694"/>
            <a:ext cx="11497109" cy="961360"/>
          </a:xfrm>
          <a:prstGeom prst="roundRect">
            <a:avLst>
              <a:gd name="adj" fmla="val 2757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5400" b="1" dirty="0">
                <a:solidFill>
                  <a:schemeClr val="bg1"/>
                </a:solidFill>
                <a:latin typeface="Andika" panose="02000000000000000000" pitchFamily="2" charset="0"/>
                <a:ea typeface="Andika"/>
                <a:cs typeface="Andika"/>
              </a:rPr>
              <a:t>AIMEE’S CHALLENGE!!!</a:t>
            </a:r>
          </a:p>
        </p:txBody>
      </p:sp>
      <p:sp>
        <p:nvSpPr>
          <p:cNvPr id="11" name="Title 1">
            <a:extLst>
              <a:ext uri="{FF2B5EF4-FFF2-40B4-BE49-F238E27FC236}">
                <a16:creationId xmlns:a16="http://schemas.microsoft.com/office/drawing/2014/main" id="{9E036A00-3018-E572-4770-B17AF81BA88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2" name="Title 1">
            <a:extLst>
              <a:ext uri="{FF2B5EF4-FFF2-40B4-BE49-F238E27FC236}">
                <a16:creationId xmlns:a16="http://schemas.microsoft.com/office/drawing/2014/main" id="{DD039203-04E3-5BCD-3856-E3AC3684F2F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3" name="Title 1">
            <a:extLst>
              <a:ext uri="{FF2B5EF4-FFF2-40B4-BE49-F238E27FC236}">
                <a16:creationId xmlns:a16="http://schemas.microsoft.com/office/drawing/2014/main" id="{70805DCF-5B41-97F1-21D1-BF48B2F9BD6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4" name="Title 1">
            <a:extLst>
              <a:ext uri="{FF2B5EF4-FFF2-40B4-BE49-F238E27FC236}">
                <a16:creationId xmlns:a16="http://schemas.microsoft.com/office/drawing/2014/main" id="{63E26EEE-EDFF-1952-5599-3193F1C286DA}"/>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5" name="Title 1">
            <a:extLst>
              <a:ext uri="{FF2B5EF4-FFF2-40B4-BE49-F238E27FC236}">
                <a16:creationId xmlns:a16="http://schemas.microsoft.com/office/drawing/2014/main" id="{9FF9B883-FE6C-CA10-9092-D79A7CA713A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7" name="Title 1">
            <a:extLst>
              <a:ext uri="{FF2B5EF4-FFF2-40B4-BE49-F238E27FC236}">
                <a16:creationId xmlns:a16="http://schemas.microsoft.com/office/drawing/2014/main" id="{8BEAB5E5-083D-6A3A-C1C5-DE97C77912B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8" name="Title 1">
            <a:extLst>
              <a:ext uri="{FF2B5EF4-FFF2-40B4-BE49-F238E27FC236}">
                <a16:creationId xmlns:a16="http://schemas.microsoft.com/office/drawing/2014/main" id="{F08DC011-699C-FFDE-B62C-4AA1A566B3E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the Boy's stocking, with a sprig of holly between his paws, the effect was charming.</a:t>
            </a:r>
          </a:p>
        </p:txBody>
      </p:sp>
      <p:sp>
        <p:nvSpPr>
          <p:cNvPr id="20" name="Title 1">
            <a:extLst>
              <a:ext uri="{FF2B5EF4-FFF2-40B4-BE49-F238E27FC236}">
                <a16:creationId xmlns:a16="http://schemas.microsoft.com/office/drawing/2014/main" id="{5828CFD3-DF19-239B-769C-75D23168666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 sprig of holly between his paws, the effect was charming.</a:t>
            </a:r>
          </a:p>
        </p:txBody>
      </p:sp>
      <p:sp>
        <p:nvSpPr>
          <p:cNvPr id="21" name="Title 1">
            <a:extLst>
              <a:ext uri="{FF2B5EF4-FFF2-40B4-BE49-F238E27FC236}">
                <a16:creationId xmlns:a16="http://schemas.microsoft.com/office/drawing/2014/main" id="{C22F501A-198A-DED6-D00D-B16E707D3A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his paws, the effect was charming.</a:t>
            </a:r>
          </a:p>
        </p:txBody>
      </p:sp>
      <p:sp>
        <p:nvSpPr>
          <p:cNvPr id="22" name="Title 1">
            <a:extLst>
              <a:ext uri="{FF2B5EF4-FFF2-40B4-BE49-F238E27FC236}">
                <a16:creationId xmlns:a16="http://schemas.microsoft.com/office/drawing/2014/main" id="{24CE23FD-88E3-E28F-1DB5-DB2F7B6B05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the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1785864" y="1228413"/>
            <a:ext cx="868708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pic>
        <p:nvPicPr>
          <p:cNvPr id="7" name="Picture 6" descr="A cartoon character wearing a person hat&#10;&#10;AI-generated content may be incorrect.">
            <a:extLst>
              <a:ext uri="{FF2B5EF4-FFF2-40B4-BE49-F238E27FC236}">
                <a16:creationId xmlns:a16="http://schemas.microsoft.com/office/drawing/2014/main" id="{532AE130-7E81-5794-E807-8EE1CA0BCC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185" y="211272"/>
            <a:ext cx="1511691" cy="1874334"/>
          </a:xfrm>
          <a:prstGeom prst="rect">
            <a:avLst/>
          </a:prstGeom>
        </p:spPr>
      </p:pic>
    </p:spTree>
    <p:extLst>
      <p:ext uri="{BB962C8B-B14F-4D97-AF65-F5344CB8AC3E}">
        <p14:creationId xmlns:p14="http://schemas.microsoft.com/office/powerpoint/2010/main" val="395770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4.375E-6 -1.11111E-6 " pathEditMode="relative" rAng="0" ptsTypes="AA">
                                      <p:cBhvr>
                                        <p:cTn id="6" dur="5000" fill="hold"/>
                                        <p:tgtEl>
                                          <p:spTgt spid="7"/>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7" grpId="0" animBg="1"/>
      <p:bldP spid="18" grpId="0" animBg="1"/>
      <p:bldP spid="20" grpId="0" animBg="1"/>
      <p:bldP spid="21" grpId="0" animBg="1"/>
      <p:bldP spid="22"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0" y="0"/>
          <a:ext cx="12186080" cy="6270448"/>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11873">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576857">
                <a:tc>
                  <a:txBody>
                    <a:bodyPr/>
                    <a:lstStyle/>
                    <a:p>
                      <a:pPr marL="0" algn="l" defTabSz="914400" rtl="0" eaLnBrk="1" latinLnBrk="0" hangingPunct="1"/>
                      <a:r>
                        <a:rPr lang="en-GB" sz="16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article in the sentence.</a:t>
                      </a:r>
                    </a:p>
                  </a:txBody>
                  <a:tcPr marL="28575" marR="28575" marT="0" marB="0" anchor="ctr"/>
                </a:tc>
                <a:tc>
                  <a:txBody>
                    <a:bodyPr/>
                    <a:lstStyle/>
                    <a:p>
                      <a:pPr rtl="0" fontAlgn="b">
                        <a:buNone/>
                      </a:pPr>
                      <a:r>
                        <a:rPr lang="en-GB" sz="1600" dirty="0">
                          <a:effectLst/>
                        </a:rPr>
                        <a:t>There has been an accident.</a:t>
                      </a:r>
                    </a:p>
                  </a:txBody>
                  <a:tcPr marL="28575" marR="28575" marT="0" marB="0" anchor="ctr"/>
                </a:tc>
                <a:tc>
                  <a:txBody>
                    <a:bodyPr/>
                    <a:lstStyle/>
                    <a:p>
                      <a:pPr algn="l"/>
                      <a:r>
                        <a:rPr lang="en-GB" sz="1600" kern="1200" dirty="0" err="1">
                          <a:solidFill>
                            <a:schemeClr val="dk1"/>
                          </a:solidFill>
                          <a:latin typeface="+mn-lt"/>
                          <a:ea typeface="+mn-ea"/>
                          <a:cs typeface="+mn-cs"/>
                        </a:rPr>
                        <a:t>Garticles</a:t>
                      </a:r>
                      <a:r>
                        <a:rPr lang="en-GB" sz="16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3827501023"/>
                  </a:ext>
                </a:extLst>
              </a:tr>
              <a:tr h="576857">
                <a:tc>
                  <a:txBody>
                    <a:bodyPr/>
                    <a:lstStyle/>
                    <a:p>
                      <a:pPr marL="0" algn="l" defTabSz="914400" rtl="0" eaLnBrk="1" latinLnBrk="0" hangingPunct="1"/>
                      <a:r>
                        <a:rPr lang="en-GB" sz="1600" kern="1200" noProof="0" dirty="0">
                          <a:solidFill>
                            <a:schemeClr val="dk1"/>
                          </a:solidFill>
                          <a:latin typeface="+mn-lt"/>
                          <a:ea typeface="+mn-ea"/>
                          <a:cs typeface="+mn-cs"/>
                        </a:rPr>
                        <a:t>Spot the definite article!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 </a:t>
                      </a:r>
                      <a:endParaRPr lang="en-GB" sz="1600" dirty="0">
                        <a:effectLst/>
                      </a:endParaRPr>
                    </a:p>
                  </a:txBody>
                  <a:tcPr marL="28575" marR="28575" marT="0" marB="0" anchor="ctr"/>
                </a:tc>
                <a:tc>
                  <a:txBody>
                    <a:bodyPr/>
                    <a:lstStyle/>
                    <a:p>
                      <a:pPr rtl="0" fontAlgn="b">
                        <a:buNone/>
                      </a:pPr>
                      <a:r>
                        <a:rPr lang="en-GB" sz="16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1800653337"/>
                  </a:ext>
                </a:extLst>
              </a:tr>
              <a:tr h="5768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articles!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definite articles!</a:t>
                      </a:r>
                    </a:p>
                  </a:txBody>
                  <a:tcPr marL="28575" marR="28575" marT="0" marB="0" anchor="ctr"/>
                </a:tc>
                <a:tc>
                  <a:txBody>
                    <a:bodyPr/>
                    <a:lstStyle/>
                    <a:p>
                      <a:pPr rtl="0" fontAlgn="b">
                        <a:buNone/>
                      </a:pPr>
                      <a:r>
                        <a:rPr lang="en-GB" sz="1600" dirty="0">
                          <a:effectLst/>
                        </a:rPr>
                        <a:t>The cat sees the dog.</a:t>
                      </a:r>
                    </a:p>
                  </a:txBody>
                  <a:tcPr marL="28575" marR="28575" marT="0" marB="0" anchor="ctr"/>
                </a:tc>
                <a:tc>
                  <a:txBody>
                    <a:bodyPr/>
                    <a:lstStyle/>
                    <a:p>
                      <a:pPr algn="l"/>
                      <a:r>
                        <a:rPr lang="en-GB" sz="1600" kern="1200" dirty="0">
                          <a:solidFill>
                            <a:schemeClr val="dk1"/>
                          </a:solidFill>
                          <a:latin typeface="+mn-lt"/>
                          <a:ea typeface="+mn-ea"/>
                          <a:cs typeface="+mn-cs"/>
                        </a:rPr>
                        <a:t>GDefArt3</a:t>
                      </a:r>
                    </a:p>
                  </a:txBody>
                  <a:tcPr anchor="ctr"/>
                </a:tc>
                <a:extLst>
                  <a:ext uri="{0D108BD9-81ED-4DB2-BD59-A6C34878D82A}">
                    <a16:rowId xmlns:a16="http://schemas.microsoft.com/office/drawing/2014/main" val="686086147"/>
                  </a:ext>
                </a:extLst>
              </a:tr>
              <a:tr h="824082">
                <a:tc>
                  <a:txBody>
                    <a:bodyPr/>
                    <a:lstStyle/>
                    <a:p>
                      <a:pPr marL="0" algn="l" defTabSz="914400" rtl="0" eaLnBrk="1" latinLnBrk="0" hangingPunct="1"/>
                      <a:r>
                        <a:rPr lang="en-GB" sz="16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indefinite articles!</a:t>
                      </a:r>
                    </a:p>
                  </a:txBody>
                  <a:tcPr marL="28575" marR="28575" marT="0" marB="0" anchor="ctr"/>
                </a:tc>
                <a:tc>
                  <a:txBody>
                    <a:bodyPr/>
                    <a:lstStyle/>
                    <a:p>
                      <a:pPr rtl="0" fontAlgn="b">
                        <a:buNone/>
                      </a:pPr>
                      <a:r>
                        <a:rPr lang="en-GB" sz="1600" dirty="0">
                          <a:effectLst/>
                        </a:rPr>
                        <a:t>A cat sees a dog.</a:t>
                      </a:r>
                    </a:p>
                  </a:txBody>
                  <a:tcPr marL="28575" marR="28575" marT="0" marB="0" anchor="ctr"/>
                </a:tc>
                <a:tc>
                  <a:txBody>
                    <a:bodyPr/>
                    <a:lstStyle/>
                    <a:p>
                      <a:pPr algn="l"/>
                      <a:r>
                        <a:rPr lang="en-GB" sz="1600" kern="1200" dirty="0">
                          <a:solidFill>
                            <a:schemeClr val="dk1"/>
                          </a:solidFill>
                          <a:latin typeface="+mn-lt"/>
                          <a:ea typeface="+mn-ea"/>
                          <a:cs typeface="+mn-cs"/>
                        </a:rPr>
                        <a:t>GIndefArt1</a:t>
                      </a:r>
                    </a:p>
                    <a:p>
                      <a:pPr algn="l"/>
                      <a:r>
                        <a:rPr lang="en-GB" sz="1600" kern="1200" dirty="0">
                          <a:solidFill>
                            <a:schemeClr val="dk1"/>
                          </a:solidFill>
                          <a:latin typeface="+mn-lt"/>
                          <a:ea typeface="+mn-ea"/>
                          <a:cs typeface="+mn-cs"/>
                        </a:rPr>
                        <a:t>GIndefArt2</a:t>
                      </a:r>
                    </a:p>
                    <a:p>
                      <a:pPr algn="l"/>
                      <a:r>
                        <a:rPr lang="en-GB" sz="16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4034643559"/>
                  </a:ext>
                </a:extLst>
              </a:tr>
              <a:tr h="485398">
                <a:tc>
                  <a:txBody>
                    <a:bodyPr/>
                    <a:lstStyle/>
                    <a:p>
                      <a:pPr marL="0" algn="l" defTabSz="914400" rtl="0" eaLnBrk="1" latinLnBrk="0" hangingPunct="1"/>
                      <a:r>
                        <a:rPr lang="en-GB" sz="1600" kern="1200" dirty="0">
                          <a:solidFill>
                            <a:schemeClr val="dk1"/>
                          </a:solidFill>
                          <a:latin typeface="+mn-lt"/>
                          <a:ea typeface="+mn-ea"/>
                          <a:cs typeface="+mn-cs"/>
                        </a:rPr>
                        <a:t>Articles &amp; demonstratives!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Which word is a determiner in the sentence: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George reads these words.</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GDeter5</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1192761514"/>
                  </a:ext>
                </a:extLst>
              </a:tr>
              <a:tr h="593180">
                <a:tc>
                  <a:txBody>
                    <a:bodyPr/>
                    <a:lstStyle/>
                    <a:p>
                      <a:pPr marL="0" algn="l" defTabSz="914400" rtl="0" eaLnBrk="1" latinLnBrk="0" hangingPunct="1"/>
                      <a:r>
                        <a:rPr lang="en-GB" sz="1600" kern="1200" dirty="0">
                          <a:solidFill>
                            <a:schemeClr val="dk1"/>
                          </a:solidFill>
                          <a:latin typeface="+mn-lt"/>
                          <a:ea typeface="+mn-ea"/>
                          <a:cs typeface="+mn-cs"/>
                        </a:rPr>
                        <a:t>Possessive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possessive determiner!</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rtl="0" fontAlgn="b">
                        <a:buNone/>
                      </a:pPr>
                      <a:r>
                        <a:rPr lang="en-GB" sz="1600" dirty="0">
                          <a:effectLst/>
                        </a:rPr>
                        <a:t>My cat sees a dog.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GDeter2</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2044580630"/>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Demonstrative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demonstrative determiner!</a:t>
                      </a:r>
                    </a:p>
                  </a:txBody>
                  <a:tcPr marL="28575" marR="28575" marT="0" marB="0" anchor="ctr"/>
                </a:tc>
                <a:tc>
                  <a:txBody>
                    <a:bodyPr/>
                    <a:lstStyle/>
                    <a:p>
                      <a:pPr rtl="0" fontAlgn="b">
                        <a:buNone/>
                      </a:pPr>
                      <a:r>
                        <a:rPr lang="en-GB" sz="1600" dirty="0">
                          <a:effectLst/>
                        </a:rPr>
                        <a:t>This cat sees a dog.</a:t>
                      </a:r>
                    </a:p>
                  </a:txBody>
                  <a:tcPr marL="28575" marR="28575" marT="0" marB="0" anchor="ctr"/>
                </a:tc>
                <a:tc>
                  <a:txBody>
                    <a:bodyPr/>
                    <a:lstStyle/>
                    <a:p>
                      <a:pPr algn="l"/>
                      <a:r>
                        <a:rPr lang="en-GB" sz="1600" kern="1200" dirty="0">
                          <a:solidFill>
                            <a:schemeClr val="dk1"/>
                          </a:solidFill>
                          <a:latin typeface="+mn-lt"/>
                          <a:ea typeface="+mn-ea"/>
                          <a:cs typeface="+mn-cs"/>
                        </a:rPr>
                        <a:t>GDeter4</a:t>
                      </a:r>
                    </a:p>
                  </a:txBody>
                  <a:tcPr anchor="ctr"/>
                </a:tc>
                <a:extLst>
                  <a:ext uri="{0D108BD9-81ED-4DB2-BD59-A6C34878D82A}">
                    <a16:rowId xmlns:a16="http://schemas.microsoft.com/office/drawing/2014/main" val="3889829558"/>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Quantifier determiner.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quantifier determiner!</a:t>
                      </a:r>
                    </a:p>
                  </a:txBody>
                  <a:tcPr marL="28575" marR="28575" marT="0" marB="0" anchor="ctr"/>
                </a:tc>
                <a:tc>
                  <a:txBody>
                    <a:bodyPr/>
                    <a:lstStyle/>
                    <a:p>
                      <a:pPr rtl="0" fontAlgn="b">
                        <a:buNone/>
                      </a:pPr>
                      <a:r>
                        <a:rPr lang="en-GB" sz="1600" dirty="0">
                          <a:effectLst/>
                        </a:rPr>
                        <a:t>The cat sees one dog.</a:t>
                      </a:r>
                    </a:p>
                  </a:txBody>
                  <a:tcPr marL="28575" marR="28575" marT="0" marB="0" anchor="ctr"/>
                </a:tc>
                <a:tc>
                  <a:txBody>
                    <a:bodyPr/>
                    <a:lstStyle/>
                    <a:p>
                      <a:pPr algn="l"/>
                      <a:r>
                        <a:rPr lang="en-GB" sz="1600" kern="1200" dirty="0">
                          <a:solidFill>
                            <a:schemeClr val="dk1"/>
                          </a:solidFill>
                          <a:latin typeface="+mn-lt"/>
                          <a:ea typeface="+mn-ea"/>
                          <a:cs typeface="+mn-cs"/>
                        </a:rPr>
                        <a:t>GDeter6</a:t>
                      </a:r>
                    </a:p>
                  </a:txBody>
                  <a:tcPr anchor="ctr"/>
                </a:tc>
                <a:extLst>
                  <a:ext uri="{0D108BD9-81ED-4DB2-BD59-A6C34878D82A}">
                    <a16:rowId xmlns:a16="http://schemas.microsoft.com/office/drawing/2014/main" val="544161963"/>
                  </a:ext>
                </a:extLst>
              </a:tr>
              <a:tr h="658232">
                <a:tc>
                  <a:txBody>
                    <a:bodyPr/>
                    <a:lstStyle/>
                    <a:p>
                      <a:pPr marL="0" algn="l" defTabSz="914400" rtl="0" eaLnBrk="1" latinLnBrk="0" hangingPunct="1"/>
                      <a:r>
                        <a:rPr lang="en-GB" sz="1600" kern="1200" dirty="0">
                          <a:solidFill>
                            <a:schemeClr val="dk1"/>
                          </a:solidFill>
                          <a:latin typeface="+mn-lt"/>
                          <a:ea typeface="+mn-ea"/>
                          <a:cs typeface="+mn-cs"/>
                        </a:rPr>
                        <a:t>Article, possessive, demonstrative or number?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What type of determiner is </a:t>
                      </a:r>
                      <a:r>
                        <a:rPr lang="en-GB" sz="1600" b="1" dirty="0">
                          <a:effectLst/>
                        </a:rPr>
                        <a:t>The</a:t>
                      </a:r>
                      <a:r>
                        <a:rPr lang="en-GB" sz="1600" dirty="0">
                          <a:effectLst/>
                        </a:rPr>
                        <a:t>?</a:t>
                      </a:r>
                    </a:p>
                  </a:txBody>
                  <a:tcPr marL="28575" marR="28575" marT="0" marB="0" anchor="ctr"/>
                </a:tc>
                <a:tc>
                  <a:txBody>
                    <a:bodyPr/>
                    <a:lstStyle/>
                    <a:p>
                      <a:pPr rtl="0" fontAlgn="b">
                        <a:buNone/>
                      </a:pPr>
                      <a:r>
                        <a:rPr lang="en-GB" sz="1600" dirty="0">
                          <a:effectLst/>
                        </a:rPr>
                        <a:t>The dog is sleeping.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GDetType3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D78DA-9707-026B-172B-FAFA594FF8A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82241E7-9A8F-63FA-EC20-FB84997F38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50F5B0F-C590-8708-0F7C-59CF2F1BEC1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0A53FBC-1B79-E469-25A9-3D703B3CE8B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determiners? </a:t>
            </a:r>
          </a:p>
          <a:p>
            <a:r>
              <a:rPr lang="en-GB" sz="2000" dirty="0">
                <a:solidFill>
                  <a:schemeClr val="bg1"/>
                </a:solidFill>
                <a:latin typeface="Andika" panose="02000000000000000000" pitchFamily="2" charset="0"/>
                <a:ea typeface="Andika"/>
                <a:cs typeface="Andika"/>
              </a:rPr>
              <a:t>4b. What type of determiner are they?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The spaceship landed in the middle of the night.</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6C85902-AF4A-CD59-79BA-A0A1E13F7EE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Emile’s hopes </a:t>
            </a:r>
            <a:r>
              <a:rPr lang="en-GB" sz="2000" b="1" i="1" dirty="0">
                <a:solidFill>
                  <a:srgbClr val="FFFF00"/>
                </a:solidFill>
                <a:latin typeface="Andika" panose="02000000000000000000" pitchFamily="2" charset="0"/>
                <a:ea typeface="Andika"/>
                <a:cs typeface="Andika"/>
              </a:rPr>
              <a:t>kept</a:t>
            </a:r>
            <a:r>
              <a:rPr lang="en-GB" sz="2000" b="1" i="1" dirty="0">
                <a:solidFill>
                  <a:schemeClr val="bg1"/>
                </a:solidFill>
                <a:latin typeface="Andika" panose="02000000000000000000" pitchFamily="2" charset="0"/>
                <a:ea typeface="Andika"/>
                <a:cs typeface="Andika"/>
              </a:rPr>
              <a:t> the team together.</a:t>
            </a:r>
          </a:p>
        </p:txBody>
      </p:sp>
      <p:sp>
        <p:nvSpPr>
          <p:cNvPr id="6" name="Title 1">
            <a:extLst>
              <a:ext uri="{FF2B5EF4-FFF2-40B4-BE49-F238E27FC236}">
                <a16:creationId xmlns:a16="http://schemas.microsoft.com/office/drawing/2014/main" id="{E5379E8E-F705-E0B2-D337-81E23A1DB680}"/>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Emile’s </a:t>
            </a:r>
            <a:r>
              <a:rPr lang="en-GB" sz="2000" b="1" i="1" dirty="0">
                <a:solidFill>
                  <a:srgbClr val="FF0000"/>
                </a:solidFill>
                <a:latin typeface="Andika" panose="02000000000000000000" pitchFamily="2" charset="0"/>
                <a:ea typeface="Andika"/>
                <a:cs typeface="Andika"/>
              </a:rPr>
              <a:t>hopes</a:t>
            </a:r>
            <a:r>
              <a:rPr lang="en-GB" sz="2000" b="1" i="1" dirty="0">
                <a:solidFill>
                  <a:schemeClr val="bg1"/>
                </a:solidFill>
                <a:latin typeface="Andika" panose="02000000000000000000" pitchFamily="2" charset="0"/>
                <a:ea typeface="Andika"/>
                <a:cs typeface="Andika"/>
              </a:rPr>
              <a:t> kept the </a:t>
            </a:r>
            <a:r>
              <a:rPr lang="en-GB" sz="2000" b="1" i="1" dirty="0">
                <a:solidFill>
                  <a:srgbClr val="FF9933"/>
                </a:solidFill>
                <a:latin typeface="Andika" panose="02000000000000000000" pitchFamily="2" charset="0"/>
                <a:ea typeface="Andika"/>
                <a:cs typeface="Andika"/>
              </a:rPr>
              <a:t>team</a:t>
            </a:r>
            <a:r>
              <a:rPr lang="en-GB" sz="2000" b="1" i="1" dirty="0">
                <a:solidFill>
                  <a:schemeClr val="bg1"/>
                </a:solidFill>
                <a:latin typeface="Andika" panose="02000000000000000000" pitchFamily="2" charset="0"/>
                <a:ea typeface="Andika"/>
                <a:cs typeface="Andika"/>
              </a:rPr>
              <a:t> together.</a:t>
            </a:r>
          </a:p>
        </p:txBody>
      </p:sp>
      <p:sp>
        <p:nvSpPr>
          <p:cNvPr id="7" name="Title 1">
            <a:extLst>
              <a:ext uri="{FF2B5EF4-FFF2-40B4-BE49-F238E27FC236}">
                <a16:creationId xmlns:a16="http://schemas.microsoft.com/office/drawing/2014/main" id="{A496AA23-E8C5-6362-7878-A310BFF2CAD5}"/>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hissed </a:t>
            </a:r>
            <a:r>
              <a:rPr lang="en-GB" sz="2000" b="1" i="1" dirty="0" err="1">
                <a:solidFill>
                  <a:schemeClr val="bg1"/>
                </a:solidFill>
                <a:latin typeface="Andika" panose="02000000000000000000" pitchFamily="2" charset="0"/>
                <a:ea typeface="Andika"/>
                <a:cs typeface="Andika"/>
              </a:rPr>
              <a:t>theyre</a:t>
            </a:r>
            <a:r>
              <a:rPr lang="en-GB" sz="2000" b="1" i="1" dirty="0">
                <a:solidFill>
                  <a:schemeClr val="bg1"/>
                </a:solidFill>
                <a:latin typeface="Andika" panose="02000000000000000000" pitchFamily="2" charset="0"/>
                <a:ea typeface="Andika"/>
                <a:cs typeface="Andika"/>
              </a:rPr>
              <a:t> getting too close</a:t>
            </a:r>
          </a:p>
        </p:txBody>
      </p:sp>
      <p:sp>
        <p:nvSpPr>
          <p:cNvPr id="8" name="Title 1">
            <a:extLst>
              <a:ext uri="{FF2B5EF4-FFF2-40B4-BE49-F238E27FC236}">
                <a16:creationId xmlns:a16="http://schemas.microsoft.com/office/drawing/2014/main" id="{D496BC6E-5202-ACB6-50F4-21E811615695}"/>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a:t>
            </a:r>
            <a:r>
              <a:rPr lang="en-GB" sz="2000" b="1" i="1" dirty="0">
                <a:solidFill>
                  <a:schemeClr val="bg1"/>
                </a:solidFill>
                <a:latin typeface="Andika" panose="02000000000000000000" pitchFamily="2" charset="0"/>
                <a:ea typeface="Andika"/>
                <a:cs typeface="Andika"/>
              </a:rPr>
              <a:t>imee said</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we must hurry or well be to late</a:t>
            </a:r>
          </a:p>
        </p:txBody>
      </p:sp>
    </p:spTree>
    <p:extLst>
      <p:ext uri="{BB962C8B-B14F-4D97-AF65-F5344CB8AC3E}">
        <p14:creationId xmlns:p14="http://schemas.microsoft.com/office/powerpoint/2010/main" val="853248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8640</Words>
  <Application>Microsoft Office PowerPoint</Application>
  <PresentationFormat>Widescreen</PresentationFormat>
  <Paragraphs>1017</Paragraphs>
  <Slides>89</Slides>
  <Notes>18</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89</vt:i4>
      </vt:variant>
    </vt:vector>
  </HeadingPairs>
  <TitlesOfParts>
    <vt:vector size="92"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2026-01-21T14:26:20Z</dcterms:modified>
</cp:coreProperties>
</file>