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3" r:id="rId2"/>
    <p:sldId id="504" r:id="rId3"/>
    <p:sldId id="2594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1-21T15:25:48.869" v="5" actId="47"/>
      <pc:docMkLst>
        <pc:docMk/>
      </pc:docMkLst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0" sldId="257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0" sldId="258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0" sldId="259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0" sldId="260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0" sldId="261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0" sldId="262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0" sldId="263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0" sldId="265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0" sldId="266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0" sldId="267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0" sldId="271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4010327805" sldId="274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0" sldId="360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2861103671" sldId="363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3201718585" sldId="365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2460677033" sldId="366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632119692" sldId="380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1900001596" sldId="381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589476355" sldId="382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3336489077" sldId="383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3036606236" sldId="444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3301163952" sldId="446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1408714602" sldId="447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2251807814" sldId="448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1812619992" sldId="449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853248763" sldId="450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147296163" sldId="453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1404741697" sldId="454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3527633204" sldId="457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1888267395" sldId="458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3262635031" sldId="459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2295930627" sldId="460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2169664061" sldId="461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868936875" sldId="462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4191381427" sldId="463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2952356354" sldId="464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3725075497" sldId="465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2544277389" sldId="466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1482978609" sldId="467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1759749593" sldId="468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3533713161" sldId="476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1466784967" sldId="506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1450801824" sldId="507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4101610203" sldId="508"/>
        </pc:sldMkLst>
      </pc:sldChg>
      <pc:sldChg chg="del">
        <pc:chgData name="Glen Jones" userId="e846aaca-4b24-4b13-b0d0-f2308e16b284" providerId="ADAL" clId="{ED47ACC3-9597-4D89-A1DC-43CF280EF274}" dt="2026-01-21T15:25:48.869" v="5" actId="47"/>
        <pc:sldMkLst>
          <pc:docMk/>
          <pc:sldMk cId="1631653566" sldId="509"/>
        </pc:sldMkLst>
      </pc:sldChg>
      <pc:sldMasterChg chg="delSldLayout">
        <pc:chgData name="Glen Jones" userId="e846aaca-4b24-4b13-b0d0-f2308e16b284" providerId="ADAL" clId="{ED47ACC3-9597-4D89-A1DC-43CF280EF274}" dt="2026-01-21T15:25:48.869" v="5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21T15:25:48.869" v="5" actId="47"/>
          <pc:sldLayoutMkLst>
            <pc:docMk/>
            <pc:sldMasterMk cId="451012602" sldId="2147483648"/>
            <pc:sldLayoutMk cId="774474091" sldId="214748366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96" y="1632129"/>
            <a:ext cx="3538656" cy="8928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8686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Cause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Time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7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54911" y="347580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due to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05365" y="347580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during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32078" y="5003713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beside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32079" y="425427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since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13596" y="5753152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thanks to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153278" y="271712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until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Place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076714" y="502982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beneath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076715" y="428038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near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DAF6996-A935-1D7B-61D9-48C343E196C8}"/>
              </a:ext>
            </a:extLst>
          </p:cNvPr>
          <p:cNvSpPr txBox="1">
            <a:spLocks/>
          </p:cNvSpPr>
          <p:nvPr/>
        </p:nvSpPr>
        <p:spPr>
          <a:xfrm>
            <a:off x="2058232" y="577926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0C3699-DEBD-E105-3072-AA351E6DE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7" name="Picture 6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C316A78-A15F-598C-74B4-A23356B71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5187" y="340850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8.33333E-7 2.96296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0.4039 0.11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0.32956 -0.2226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263 -0.003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2.59259E-6 L 0.78386 -0.1210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1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79193 -0.3530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96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44444E-6 L 0.40717 0.1106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2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1 0.00047 L 0.18217 0.0090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96296E-6 L 0.1806 0.0104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L 0.41172 -0.1173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38113" y="396745"/>
          <a:ext cx="11915774" cy="440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731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64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29563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8764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19087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149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mat.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Gpreposition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8393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preposition! Subject | Verb | Preposition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mat.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8784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preposition! Subject | Verb | Object | Preposition | Object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preposition!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She put the book on the table.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8784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Type of preposition? Time, manner or place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sort of preposition is 'on'?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is on the roof.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Gprep3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149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prepositional phrase!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&lt;b&gt;prepositional phrase&lt;/b&gt; is in this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dog slept soundly on the porch.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858132" y="5114925"/>
            <a:ext cx="5530727" cy="95032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</Words>
  <Application>Microsoft Office PowerPoint</Application>
  <PresentationFormat>Widescreen</PresentationFormat>
  <Paragraphs>46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2026-01-21T15:25:50Z</dcterms:modified>
</cp:coreProperties>
</file>