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2593" r:id="rId2"/>
    <p:sldId id="274" r:id="rId3"/>
    <p:sldId id="443" r:id="rId4"/>
    <p:sldId id="469" r:id="rId5"/>
    <p:sldId id="416" r:id="rId6"/>
    <p:sldId id="419" r:id="rId7"/>
    <p:sldId id="476" r:id="rId8"/>
    <p:sldId id="363" r:id="rId9"/>
    <p:sldId id="365" r:id="rId10"/>
    <p:sldId id="380" r:id="rId11"/>
    <p:sldId id="381" r:id="rId12"/>
    <p:sldId id="382" r:id="rId13"/>
    <p:sldId id="383" r:id="rId14"/>
    <p:sldId id="360" r:id="rId15"/>
    <p:sldId id="366" r:id="rId16"/>
  </p:sldIdLst>
  <p:sldSz cx="12192000" cy="6858000"/>
  <p:notesSz cx="6858000" cy="9144000"/>
  <p:embeddedFontLst>
    <p:embeddedFont>
      <p:font typeface="Andika" panose="02000000000000000000" pitchFamily="2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CFC9FE-17B5-4A85-96DC-561E07574448}" v="1" dt="2026-01-21T15:25:31.3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1-21T15:25:35.440" v="8" actId="1076"/>
      <pc:docMkLst>
        <pc:docMk/>
      </pc:docMkLst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0" sldId="257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0" sldId="258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0" sldId="259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0" sldId="260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0" sldId="261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0" sldId="262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0" sldId="263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0" sldId="265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0" sldId="266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0" sldId="267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0" sldId="271"/>
        </pc:sldMkLst>
      </pc:sldChg>
      <pc:sldChg chg="addSp modSp mod">
        <pc:chgData name="Glen Jones" userId="e846aaca-4b24-4b13-b0d0-f2308e16b284" providerId="ADAL" clId="{ED47ACC3-9597-4D89-A1DC-43CF280EF274}" dt="2026-01-21T15:25:35.440" v="8" actId="1076"/>
        <pc:sldMkLst>
          <pc:docMk/>
          <pc:sldMk cId="2460677033" sldId="366"/>
        </pc:sldMkLst>
        <pc:spChg chg="add mod">
          <ac:chgData name="Glen Jones" userId="e846aaca-4b24-4b13-b0d0-f2308e16b284" providerId="ADAL" clId="{ED47ACC3-9597-4D89-A1DC-43CF280EF274}" dt="2026-01-21T15:25:35.440" v="8" actId="1076"/>
          <ac:spMkLst>
            <pc:docMk/>
            <pc:sldMk cId="2460677033" sldId="366"/>
            <ac:spMk id="3" creationId="{0D861451-32EC-A82C-4800-4079B569781D}"/>
          </ac:spMkLst>
        </pc:spChg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3036606236" sldId="444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3301163952" sldId="446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1408714602" sldId="447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2251807814" sldId="448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1812619992" sldId="449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853248763" sldId="450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147296163" sldId="453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1404741697" sldId="454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3527633204" sldId="457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1888267395" sldId="458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3262635031" sldId="459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2295930627" sldId="460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2169664061" sldId="461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868936875" sldId="462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4191381427" sldId="463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2952356354" sldId="464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3725075497" sldId="465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2544277389" sldId="466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1482978609" sldId="467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1759749593" sldId="468"/>
        </pc:sldMkLst>
      </pc:sldChg>
      <pc:sldChg chg="del">
        <pc:chgData name="Glen Jones" userId="e846aaca-4b24-4b13-b0d0-f2308e16b284" providerId="ADAL" clId="{ED47ACC3-9597-4D89-A1DC-43CF280EF274}" dt="2026-01-21T15:25:30.088" v="6" actId="47"/>
        <pc:sldMkLst>
          <pc:docMk/>
          <pc:sldMk cId="395038005" sldId="504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1466784967" sldId="506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1450801824" sldId="507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4101610203" sldId="508"/>
        </pc:sldMkLst>
      </pc:sldChg>
      <pc:sldChg chg="del">
        <pc:chgData name="Glen Jones" userId="e846aaca-4b24-4b13-b0d0-f2308e16b284" providerId="ADAL" clId="{ED47ACC3-9597-4D89-A1DC-43CF280EF274}" dt="2026-01-21T15:25:25.904" v="5" actId="47"/>
        <pc:sldMkLst>
          <pc:docMk/>
          <pc:sldMk cId="1631653566" sldId="509"/>
        </pc:sldMkLst>
      </pc:sldChg>
      <pc:sldChg chg="del">
        <pc:chgData name="Glen Jones" userId="e846aaca-4b24-4b13-b0d0-f2308e16b284" providerId="ADAL" clId="{ED47ACC3-9597-4D89-A1DC-43CF280EF274}" dt="2026-01-21T15:25:30.088" v="6" actId="47"/>
        <pc:sldMkLst>
          <pc:docMk/>
          <pc:sldMk cId="119264369" sldId="2594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Helps readers</a:t>
          </a:r>
        </a:p>
      </dsp:txBody>
      <dsp:txXfrm>
        <a:off x="7658940" y="2208632"/>
        <a:ext cx="2250547" cy="1171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84570" y="127134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974EC3-507A-FB4C-5284-053B89E64411}"/>
              </a:ext>
            </a:extLst>
          </p:cNvPr>
          <p:cNvSpPr txBox="1"/>
          <p:nvPr/>
        </p:nvSpPr>
        <p:spPr>
          <a:xfrm>
            <a:off x="4706800" y="1666001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899155" y="1666001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place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C7772-8132-6D82-F2F6-26D1F5EDCC5B}"/>
              </a:ext>
            </a:extLst>
          </p:cNvPr>
          <p:cNvSpPr txBox="1"/>
          <p:nvPr/>
        </p:nvSpPr>
        <p:spPr>
          <a:xfrm>
            <a:off x="8429032" y="1666001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cause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A63665-9C33-7788-F827-14102A646113}"/>
              </a:ext>
            </a:extLst>
          </p:cNvPr>
          <p:cNvSpPr txBox="1"/>
          <p:nvPr/>
        </p:nvSpPr>
        <p:spPr>
          <a:xfrm>
            <a:off x="4715544" y="3039420"/>
            <a:ext cx="2839073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At,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899155" y="3039420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Between,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AF6AE7-E5B0-7B52-D83E-D46BFF762E53}"/>
              </a:ext>
            </a:extLst>
          </p:cNvPr>
          <p:cNvSpPr txBox="1"/>
          <p:nvPr/>
        </p:nvSpPr>
        <p:spPr>
          <a:xfrm>
            <a:off x="8453772" y="3039420"/>
            <a:ext cx="2839073" cy="15323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Due to,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For,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 of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9E36A3A-009E-EC5B-37A7-712E0E08FD77}"/>
              </a:ext>
            </a:extLst>
          </p:cNvPr>
          <p:cNvSpPr txBox="1">
            <a:spLocks/>
          </p:cNvSpPr>
          <p:nvPr/>
        </p:nvSpPr>
        <p:spPr>
          <a:xfrm>
            <a:off x="899155" y="5230084"/>
            <a:ext cx="10368950" cy="139135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can depend on the context where “in” or “on” are prepositions of place or time.</a:t>
            </a:r>
          </a:p>
        </p:txBody>
      </p:sp>
    </p:spTree>
    <p:extLst>
      <p:ext uri="{BB962C8B-B14F-4D97-AF65-F5344CB8AC3E}">
        <p14:creationId xmlns:p14="http://schemas.microsoft.com/office/powerpoint/2010/main" val="63211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 animBg="1"/>
      <p:bldP spid="11" grpId="0" animBg="1"/>
      <p:bldP spid="12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862031" y="2411143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place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862031" y="3784562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Between,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5" y="2469430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between the buildings.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0671" y="418391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a pitch.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3515" y="335311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 field.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11BEBC-7684-FE3C-767D-1E176C6F3299}"/>
              </a:ext>
            </a:extLst>
          </p:cNvPr>
          <p:cNvSpPr txBox="1"/>
          <p:nvPr/>
        </p:nvSpPr>
        <p:spPr>
          <a:xfrm>
            <a:off x="4107795" y="506669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behind a school.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107795" y="2508304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between</a:t>
            </a:r>
            <a:r>
              <a:rPr lang="en-GB" sz="2800" dirty="0">
                <a:solidFill>
                  <a:schemeClr val="bg1"/>
                </a:solidFill>
              </a:rPr>
              <a:t> the buildings.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107795" y="3354157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 field.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0671" y="416839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a pitch.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FC796D-8B0F-39C6-F013-FD88F015261E}"/>
              </a:ext>
            </a:extLst>
          </p:cNvPr>
          <p:cNvSpPr txBox="1"/>
          <p:nvPr/>
        </p:nvSpPr>
        <p:spPr>
          <a:xfrm>
            <a:off x="4070671" y="5086776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behind</a:t>
            </a:r>
            <a:r>
              <a:rPr lang="en-GB" sz="2800" dirty="0">
                <a:solidFill>
                  <a:schemeClr val="bg1"/>
                </a:solidFill>
              </a:rPr>
              <a:t> a school.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58960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place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0000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5" y="2469430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at noon.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3515" y="3978327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Saturday.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3515" y="3255247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an hour.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073515" y="2471449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at</a:t>
            </a:r>
            <a:r>
              <a:rPr lang="en-GB" sz="2800" dirty="0">
                <a:solidFill>
                  <a:schemeClr val="bg1"/>
                </a:solidFill>
              </a:rPr>
              <a:t> noon.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073515" y="3233845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an hour.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3515" y="4000514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Saturday.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78711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CFAF98-2DD6-8941-CF10-37FF78CD50F1}"/>
              </a:ext>
            </a:extLst>
          </p:cNvPr>
          <p:cNvSpPr txBox="1"/>
          <p:nvPr/>
        </p:nvSpPr>
        <p:spPr>
          <a:xfrm>
            <a:off x="947445" y="2453192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time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079CB8-7BEE-14B3-D09D-DA63227C2654}"/>
              </a:ext>
            </a:extLst>
          </p:cNvPr>
          <p:cNvSpPr txBox="1"/>
          <p:nvPr/>
        </p:nvSpPr>
        <p:spPr>
          <a:xfrm>
            <a:off x="947444" y="3843883"/>
            <a:ext cx="2839073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At,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E28C22-395C-6C7F-F19A-6A825C8151FA}"/>
              </a:ext>
            </a:extLst>
          </p:cNvPr>
          <p:cNvSpPr txBox="1"/>
          <p:nvPr/>
        </p:nvSpPr>
        <p:spPr>
          <a:xfrm>
            <a:off x="4073515" y="5058775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 field.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7EB0F6-51AA-5E9D-D181-A744EB3C8E34}"/>
              </a:ext>
            </a:extLst>
          </p:cNvPr>
          <p:cNvSpPr txBox="1"/>
          <p:nvPr/>
        </p:nvSpPr>
        <p:spPr>
          <a:xfrm>
            <a:off x="4073515" y="5873010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a pitch.</a:t>
            </a:r>
          </a:p>
        </p:txBody>
      </p:sp>
    </p:spTree>
    <p:extLst>
      <p:ext uri="{BB962C8B-B14F-4D97-AF65-F5344CB8AC3E}">
        <p14:creationId xmlns:p14="http://schemas.microsoft.com/office/powerpoint/2010/main" val="58947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9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4" y="2469430"/>
            <a:ext cx="7171041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due to the field flooding.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0671" y="4183912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because of my brother.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0671" y="3275133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for a team..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094220" y="2477190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due to</a:t>
            </a:r>
            <a:r>
              <a:rPr lang="en-GB" sz="2800" dirty="0">
                <a:solidFill>
                  <a:schemeClr val="bg1"/>
                </a:solidFill>
              </a:rPr>
              <a:t> the field flooding.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070671" y="3291944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for</a:t>
            </a:r>
            <a:r>
              <a:rPr lang="en-GB" sz="2800" dirty="0">
                <a:solidFill>
                  <a:schemeClr val="bg1"/>
                </a:solidFill>
              </a:rPr>
              <a:t> a team.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0671" y="4238193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because of</a:t>
            </a:r>
            <a:r>
              <a:rPr lang="en-GB" sz="2800" dirty="0">
                <a:solidFill>
                  <a:schemeClr val="bg1"/>
                </a:solidFill>
              </a:rPr>
              <a:t> my brother.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58960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cause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E2FF19-E8EA-056E-941A-A5D356DDABF7}"/>
              </a:ext>
            </a:extLst>
          </p:cNvPr>
          <p:cNvSpPr txBox="1"/>
          <p:nvPr/>
        </p:nvSpPr>
        <p:spPr>
          <a:xfrm>
            <a:off x="947445" y="2469430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cause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68E25A-C69A-DEAF-F3A4-5658213973A5}"/>
              </a:ext>
            </a:extLst>
          </p:cNvPr>
          <p:cNvSpPr txBox="1"/>
          <p:nvPr/>
        </p:nvSpPr>
        <p:spPr>
          <a:xfrm>
            <a:off x="947445" y="3796695"/>
            <a:ext cx="2839073" cy="15323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Due to,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For,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 of</a:t>
            </a:r>
          </a:p>
        </p:txBody>
      </p:sp>
    </p:spTree>
    <p:extLst>
      <p:ext uri="{BB962C8B-B14F-4D97-AF65-F5344CB8AC3E}">
        <p14:creationId xmlns:p14="http://schemas.microsoft.com/office/powerpoint/2010/main" val="333648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5 sentences each with one preposition.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determine what type of preposition they are!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6990" y="2457241"/>
            <a:ext cx="6156656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between rockets.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at 2pm.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due to her jets.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fastest on Saturdays.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in the rocket.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3777" y="2448244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3038113" y="2209673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069422" y="2222584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851434"/>
            <a:ext cx="8016536" cy="5657154"/>
          </a:xfrm>
          <a:prstGeom prst="roundRect">
            <a:avLst>
              <a:gd name="adj" fmla="val 639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2"/>
            <a:ext cx="8709891" cy="867412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did you do?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DDD3343-F722-5821-2E15-AC4C5208A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8724" y="1131234"/>
            <a:ext cx="7178201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between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rockets.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AA26B9-CD9A-6990-6719-DF18EA50D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502" y="5242485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the rocket.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80706A-6136-3946-F03A-DB48DEEF82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8646" y="1531471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place.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ADB914-5E2A-AAF8-7AA8-592AC2913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7291" y="2280359"/>
            <a:ext cx="3859295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at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2pm.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4866B01-C008-DE22-9AF7-23367B9C65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8166" y="2614529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time.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3C145BA-6E4D-29FA-0E3D-4A665892E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3289339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due to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her jets.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35C2C59-51A4-A65C-1D02-524FC38CFA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603" y="3683306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cause.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720DD65-3B3F-5CB3-8601-DF2722EA62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430826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 Aimee flies fastest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on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Saturdays.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8C78656-3344-B494-6233-F715E9FC8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565" y="4684875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time.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7AEC870-29FA-D4BF-3046-1793B9BC43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5773" y="5592440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place.</a:t>
            </a:r>
          </a:p>
        </p:txBody>
      </p:sp>
      <p:sp>
        <p:nvSpPr>
          <p:cNvPr id="3" name="Rectangle: Rounded Corners 2">
            <a:hlinkClick r:id="rId4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207094" y="6340736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  <p:bldP spid="13" grpId="0"/>
      <p:bldP spid="28" grpId="0"/>
      <p:bldP spid="34" grpId="0"/>
      <p:bldP spid="36" grpId="0"/>
      <p:bldP spid="37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6656904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98482B-2A28-EF6F-659C-5500CDF7A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9C435E2-2F44-D07B-06FE-A9E257AD9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D03AD56-4C97-0DD7-8D89-61FFD74D8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020FDE-DCEA-89D6-FE11-371F685F47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B7E5642-7084-1DC7-A758-7C45BED73A8A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08E0FCB-DE07-78A6-441F-BCE8C3C3651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9AF2DD-EAD1-D034-D451-16B37327CF96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53371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why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something is in relation to something else.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960823" y="440261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 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8326281" y="445992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4923934" y="715790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4254301" y="452102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7478173" y="452102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.00924 -0.396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-1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2688637" y="3739471"/>
            <a:ext cx="7483642" cy="74912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sat in the rocket.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526966" y="5069794"/>
            <a:ext cx="3111579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3200" dirty="0">
                <a:solidFill>
                  <a:schemeClr val="bg1"/>
                </a:solidFill>
              </a:rPr>
              <a:t>1 is Emile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0A96728-9ED5-5698-D8D6-3432126F86C5}"/>
              </a:ext>
            </a:extLst>
          </p:cNvPr>
          <p:cNvCxnSpPr>
            <a:cxnSpLocks/>
          </p:cNvCxnSpPr>
          <p:nvPr/>
        </p:nvCxnSpPr>
        <p:spPr>
          <a:xfrm flipV="1">
            <a:off x="2247482" y="4572815"/>
            <a:ext cx="1002216" cy="496979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915AF8A-36F4-56C5-3F03-2A61593553FD}"/>
              </a:ext>
            </a:extLst>
          </p:cNvPr>
          <p:cNvSpPr txBox="1"/>
          <p:nvPr/>
        </p:nvSpPr>
        <p:spPr>
          <a:xfrm>
            <a:off x="8382000" y="5069468"/>
            <a:ext cx="3402514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3200" dirty="0">
                <a:solidFill>
                  <a:schemeClr val="bg1"/>
                </a:solidFill>
              </a:rPr>
              <a:t>2 is the rocket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C42DCC3-5865-6002-2F15-ACB77533E8CF}"/>
              </a:ext>
            </a:extLst>
          </p:cNvPr>
          <p:cNvCxnSpPr>
            <a:cxnSpLocks/>
          </p:cNvCxnSpPr>
          <p:nvPr/>
        </p:nvCxnSpPr>
        <p:spPr>
          <a:xfrm flipH="1" flipV="1">
            <a:off x="8921833" y="4572815"/>
            <a:ext cx="1110077" cy="589547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6CA749-75E6-A9DB-78F2-2CEB7AAB592D}"/>
              </a:ext>
            </a:extLst>
          </p:cNvPr>
          <p:cNvCxnSpPr>
            <a:cxnSpLocks/>
          </p:cNvCxnSpPr>
          <p:nvPr/>
        </p:nvCxnSpPr>
        <p:spPr>
          <a:xfrm>
            <a:off x="3270167" y="4385888"/>
            <a:ext cx="12633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FDCEE3-DDDB-38B5-0511-0726DF812C6B}"/>
              </a:ext>
            </a:extLst>
          </p:cNvPr>
          <p:cNvCxnSpPr>
            <a:cxnSpLocks/>
          </p:cNvCxnSpPr>
          <p:nvPr/>
        </p:nvCxnSpPr>
        <p:spPr>
          <a:xfrm>
            <a:off x="6647031" y="4382060"/>
            <a:ext cx="28579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877763" y="5447773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“Sat” is the verb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5293893" y="4488594"/>
            <a:ext cx="0" cy="97455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92BF52-4F1E-C475-EEB3-05104EC886D5}"/>
              </a:ext>
            </a:extLst>
          </p:cNvPr>
          <p:cNvCxnSpPr>
            <a:cxnSpLocks/>
          </p:cNvCxnSpPr>
          <p:nvPr/>
        </p:nvCxnSpPr>
        <p:spPr>
          <a:xfrm>
            <a:off x="4932946" y="4373530"/>
            <a:ext cx="72189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468434" y="416905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describes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Emile is in relation to the rocket?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79" y="2163191"/>
            <a:ext cx="11233699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“In” describes where Emile is in relation to the rocket.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 is the </a:t>
            </a:r>
            <a:r>
              <a:rPr lang="en-GB" sz="3200" b="1" u="sng" dirty="0">
                <a:solidFill>
                  <a:schemeClr val="bg1"/>
                </a:solidFill>
              </a:rPr>
              <a:t>preposition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0BD7F57-78E8-E17D-47D6-4ADC80D3EB3C}"/>
              </a:ext>
            </a:extLst>
          </p:cNvPr>
          <p:cNvCxnSpPr>
            <a:cxnSpLocks/>
          </p:cNvCxnSpPr>
          <p:nvPr/>
        </p:nvCxnSpPr>
        <p:spPr>
          <a:xfrm>
            <a:off x="5582653" y="3355007"/>
            <a:ext cx="330451" cy="55607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37389B7-B460-EA5B-918A-803026EAE98B}"/>
              </a:ext>
            </a:extLst>
          </p:cNvPr>
          <p:cNvCxnSpPr>
            <a:cxnSpLocks/>
          </p:cNvCxnSpPr>
          <p:nvPr/>
        </p:nvCxnSpPr>
        <p:spPr>
          <a:xfrm>
            <a:off x="5925136" y="4373530"/>
            <a:ext cx="4636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22" grpId="0" animBg="1"/>
      <p:bldP spid="33" grpId="0" animBg="1"/>
      <p:bldP spid="34" grpId="0" animBg="1"/>
      <p:bldP spid="3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847</Words>
  <Application>Microsoft Office PowerPoint</Application>
  <PresentationFormat>Widescreen</PresentationFormat>
  <Paragraphs>144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Andika</vt:lpstr>
      <vt:lpstr>Office Theme</vt:lpstr>
      <vt:lpstr> How to Use this PowerPoint</vt:lpstr>
      <vt:lpstr>Prepositions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5 sentences each with one preposition.  You have 1 minute to determine what type of preposition they are!</vt:lpstr>
      <vt:lpstr>How did you do?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2026-01-21T15:25:37Z</dcterms:modified>
</cp:coreProperties>
</file>