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8"/>
  </p:notesMasterIdLst>
  <p:sldIdLst>
    <p:sldId id="2593" r:id="rId2"/>
    <p:sldId id="509" r:id="rId3"/>
    <p:sldId id="444" r:id="rId4"/>
    <p:sldId id="453" r:id="rId5"/>
    <p:sldId id="446" r:id="rId6"/>
    <p:sldId id="447" r:id="rId7"/>
    <p:sldId id="448" r:id="rId8"/>
    <p:sldId id="449" r:id="rId9"/>
    <p:sldId id="450" r:id="rId10"/>
    <p:sldId id="454" r:id="rId11"/>
    <p:sldId id="457" r:id="rId12"/>
    <p:sldId id="458" r:id="rId13"/>
    <p:sldId id="459" r:id="rId14"/>
    <p:sldId id="460" r:id="rId15"/>
    <p:sldId id="461" r:id="rId16"/>
    <p:sldId id="462" r:id="rId17"/>
    <p:sldId id="463" r:id="rId18"/>
    <p:sldId id="464" r:id="rId19"/>
    <p:sldId id="465" r:id="rId20"/>
    <p:sldId id="466" r:id="rId21"/>
    <p:sldId id="467" r:id="rId22"/>
    <p:sldId id="468" r:id="rId23"/>
    <p:sldId id="257" r:id="rId24"/>
    <p:sldId id="258" r:id="rId25"/>
    <p:sldId id="259" r:id="rId26"/>
    <p:sldId id="260" r:id="rId27"/>
    <p:sldId id="261" r:id="rId28"/>
    <p:sldId id="262" r:id="rId29"/>
    <p:sldId id="263" r:id="rId30"/>
    <p:sldId id="267" r:id="rId31"/>
    <p:sldId id="506" r:id="rId32"/>
    <p:sldId id="265" r:id="rId33"/>
    <p:sldId id="266" r:id="rId34"/>
    <p:sldId id="507" r:id="rId35"/>
    <p:sldId id="508" r:id="rId36"/>
    <p:sldId id="271" r:id="rId37"/>
  </p:sldIdLst>
  <p:sldSz cx="12192000" cy="6858000"/>
  <p:notesSz cx="6858000" cy="9144000"/>
  <p:embeddedFontLst>
    <p:embeddedFont>
      <p:font typeface="Andika" panose="02000000000000000000" pitchFamily="2" charset="0"/>
      <p:regular r:id="rId39"/>
      <p:bold r:id="rId40"/>
      <p:italic r:id="rId41"/>
      <p:boldItalic r:id="rId4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BFB6F90-64C3-485B-B089-ACDCB705B0B9}" v="2" dt="2026-01-21T15:25:07.91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65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882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4.fntdata"/><Relationship Id="rId47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2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48" Type="http://schemas.microsoft.com/office/2015/10/relationships/revisionInfo" Target="revisionInfo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6-01-21T15:25:15.590" v="8" actId="47"/>
      <pc:docMkLst>
        <pc:docMk/>
      </pc:docMkLst>
      <pc:sldChg chg="addSp modSp mod modAnim">
        <pc:chgData name="Glen Jones" userId="e846aaca-4b24-4b13-b0d0-f2308e16b284" providerId="ADAL" clId="{ED47ACC3-9597-4D89-A1DC-43CF280EF274}" dt="2026-01-21T15:25:11.522" v="7" actId="1076"/>
        <pc:sldMkLst>
          <pc:docMk/>
          <pc:sldMk cId="0" sldId="271"/>
        </pc:sldMkLst>
        <pc:spChg chg="add mod">
          <ac:chgData name="Glen Jones" userId="e846aaca-4b24-4b13-b0d0-f2308e16b284" providerId="ADAL" clId="{ED47ACC3-9597-4D89-A1DC-43CF280EF274}" dt="2026-01-21T15:25:11.522" v="7" actId="1076"/>
          <ac:spMkLst>
            <pc:docMk/>
            <pc:sldMk cId="0" sldId="271"/>
            <ac:spMk id="10" creationId="{0D861451-32EC-A82C-4800-4079B569781D}"/>
          </ac:spMkLst>
        </pc:spChg>
      </pc:sldChg>
      <pc:sldChg chg="del">
        <pc:chgData name="Glen Jones" userId="e846aaca-4b24-4b13-b0d0-f2308e16b284" providerId="ADAL" clId="{ED47ACC3-9597-4D89-A1DC-43CF280EF274}" dt="2026-01-21T15:25:15.590" v="8" actId="47"/>
        <pc:sldMkLst>
          <pc:docMk/>
          <pc:sldMk cId="4010327805" sldId="274"/>
        </pc:sldMkLst>
      </pc:sldChg>
      <pc:sldChg chg="del">
        <pc:chgData name="Glen Jones" userId="e846aaca-4b24-4b13-b0d0-f2308e16b284" providerId="ADAL" clId="{ED47ACC3-9597-4D89-A1DC-43CF280EF274}" dt="2026-01-21T15:25:15.590" v="8" actId="47"/>
        <pc:sldMkLst>
          <pc:docMk/>
          <pc:sldMk cId="0" sldId="360"/>
        </pc:sldMkLst>
      </pc:sldChg>
      <pc:sldChg chg="del">
        <pc:chgData name="Glen Jones" userId="e846aaca-4b24-4b13-b0d0-f2308e16b284" providerId="ADAL" clId="{ED47ACC3-9597-4D89-A1DC-43CF280EF274}" dt="2026-01-21T15:25:15.590" v="8" actId="47"/>
        <pc:sldMkLst>
          <pc:docMk/>
          <pc:sldMk cId="2861103671" sldId="363"/>
        </pc:sldMkLst>
      </pc:sldChg>
      <pc:sldChg chg="del">
        <pc:chgData name="Glen Jones" userId="e846aaca-4b24-4b13-b0d0-f2308e16b284" providerId="ADAL" clId="{ED47ACC3-9597-4D89-A1DC-43CF280EF274}" dt="2026-01-21T15:25:15.590" v="8" actId="47"/>
        <pc:sldMkLst>
          <pc:docMk/>
          <pc:sldMk cId="3201718585" sldId="365"/>
        </pc:sldMkLst>
      </pc:sldChg>
      <pc:sldChg chg="del">
        <pc:chgData name="Glen Jones" userId="e846aaca-4b24-4b13-b0d0-f2308e16b284" providerId="ADAL" clId="{ED47ACC3-9597-4D89-A1DC-43CF280EF274}" dt="2026-01-21T15:25:15.590" v="8" actId="47"/>
        <pc:sldMkLst>
          <pc:docMk/>
          <pc:sldMk cId="2460677033" sldId="366"/>
        </pc:sldMkLst>
      </pc:sldChg>
      <pc:sldChg chg="del">
        <pc:chgData name="Glen Jones" userId="e846aaca-4b24-4b13-b0d0-f2308e16b284" providerId="ADAL" clId="{ED47ACC3-9597-4D89-A1DC-43CF280EF274}" dt="2026-01-21T15:25:15.590" v="8" actId="47"/>
        <pc:sldMkLst>
          <pc:docMk/>
          <pc:sldMk cId="632119692" sldId="380"/>
        </pc:sldMkLst>
      </pc:sldChg>
      <pc:sldChg chg="del">
        <pc:chgData name="Glen Jones" userId="e846aaca-4b24-4b13-b0d0-f2308e16b284" providerId="ADAL" clId="{ED47ACC3-9597-4D89-A1DC-43CF280EF274}" dt="2026-01-21T15:25:15.590" v="8" actId="47"/>
        <pc:sldMkLst>
          <pc:docMk/>
          <pc:sldMk cId="1900001596" sldId="381"/>
        </pc:sldMkLst>
      </pc:sldChg>
      <pc:sldChg chg="del">
        <pc:chgData name="Glen Jones" userId="e846aaca-4b24-4b13-b0d0-f2308e16b284" providerId="ADAL" clId="{ED47ACC3-9597-4D89-A1DC-43CF280EF274}" dt="2026-01-21T15:25:15.590" v="8" actId="47"/>
        <pc:sldMkLst>
          <pc:docMk/>
          <pc:sldMk cId="589476355" sldId="382"/>
        </pc:sldMkLst>
      </pc:sldChg>
      <pc:sldChg chg="del">
        <pc:chgData name="Glen Jones" userId="e846aaca-4b24-4b13-b0d0-f2308e16b284" providerId="ADAL" clId="{ED47ACC3-9597-4D89-A1DC-43CF280EF274}" dt="2026-01-21T15:25:15.590" v="8" actId="47"/>
        <pc:sldMkLst>
          <pc:docMk/>
          <pc:sldMk cId="3336489077" sldId="383"/>
        </pc:sldMkLst>
      </pc:sldChg>
      <pc:sldChg chg="del">
        <pc:chgData name="Glen Jones" userId="e846aaca-4b24-4b13-b0d0-f2308e16b284" providerId="ADAL" clId="{ED47ACC3-9597-4D89-A1DC-43CF280EF274}" dt="2026-01-21T15:25:15.590" v="8" actId="47"/>
        <pc:sldMkLst>
          <pc:docMk/>
          <pc:sldMk cId="818189174" sldId="416"/>
        </pc:sldMkLst>
      </pc:sldChg>
      <pc:sldChg chg="del">
        <pc:chgData name="Glen Jones" userId="e846aaca-4b24-4b13-b0d0-f2308e16b284" providerId="ADAL" clId="{ED47ACC3-9597-4D89-A1DC-43CF280EF274}" dt="2026-01-21T15:25:15.590" v="8" actId="47"/>
        <pc:sldMkLst>
          <pc:docMk/>
          <pc:sldMk cId="1144376670" sldId="419"/>
        </pc:sldMkLst>
      </pc:sldChg>
      <pc:sldChg chg="del">
        <pc:chgData name="Glen Jones" userId="e846aaca-4b24-4b13-b0d0-f2308e16b284" providerId="ADAL" clId="{ED47ACC3-9597-4D89-A1DC-43CF280EF274}" dt="2026-01-21T15:25:15.590" v="8" actId="47"/>
        <pc:sldMkLst>
          <pc:docMk/>
          <pc:sldMk cId="1419257661" sldId="443"/>
        </pc:sldMkLst>
      </pc:sldChg>
      <pc:sldChg chg="del">
        <pc:chgData name="Glen Jones" userId="e846aaca-4b24-4b13-b0d0-f2308e16b284" providerId="ADAL" clId="{ED47ACC3-9597-4D89-A1DC-43CF280EF274}" dt="2026-01-21T15:25:15.590" v="8" actId="47"/>
        <pc:sldMkLst>
          <pc:docMk/>
          <pc:sldMk cId="3849219962" sldId="469"/>
        </pc:sldMkLst>
      </pc:sldChg>
      <pc:sldChg chg="del">
        <pc:chgData name="Glen Jones" userId="e846aaca-4b24-4b13-b0d0-f2308e16b284" providerId="ADAL" clId="{ED47ACC3-9597-4D89-A1DC-43CF280EF274}" dt="2026-01-21T15:25:15.590" v="8" actId="47"/>
        <pc:sldMkLst>
          <pc:docMk/>
          <pc:sldMk cId="3533713161" sldId="476"/>
        </pc:sldMkLst>
      </pc:sldChg>
      <pc:sldChg chg="del">
        <pc:chgData name="Glen Jones" userId="e846aaca-4b24-4b13-b0d0-f2308e16b284" providerId="ADAL" clId="{ED47ACC3-9597-4D89-A1DC-43CF280EF274}" dt="2026-01-21T15:25:15.590" v="8" actId="47"/>
        <pc:sldMkLst>
          <pc:docMk/>
          <pc:sldMk cId="395038005" sldId="504"/>
        </pc:sldMkLst>
      </pc:sldChg>
      <pc:sldChg chg="del">
        <pc:chgData name="Glen Jones" userId="e846aaca-4b24-4b13-b0d0-f2308e16b284" providerId="ADAL" clId="{ED47ACC3-9597-4D89-A1DC-43CF280EF274}" dt="2026-01-21T15:25:15.590" v="8" actId="47"/>
        <pc:sldMkLst>
          <pc:docMk/>
          <pc:sldMk cId="119264369" sldId="2594"/>
        </pc:sldMkLst>
      </pc:sldChg>
      <pc:sldMasterChg chg="delSldLayout">
        <pc:chgData name="Glen Jones" userId="e846aaca-4b24-4b13-b0d0-f2308e16b284" providerId="ADAL" clId="{ED47ACC3-9597-4D89-A1DC-43CF280EF274}" dt="2026-01-21T15:25:15.590" v="8" actId="47"/>
        <pc:sldMasterMkLst>
          <pc:docMk/>
          <pc:sldMasterMk cId="451012602" sldId="2147483648"/>
        </pc:sldMasterMkLst>
        <pc:sldLayoutChg chg="del">
          <pc:chgData name="Glen Jones" userId="e846aaca-4b24-4b13-b0d0-f2308e16b284" providerId="ADAL" clId="{ED47ACC3-9597-4D89-A1DC-43CF280EF274}" dt="2026-01-21T15:25:15.590" v="8" actId="47"/>
          <pc:sldLayoutMkLst>
            <pc:docMk/>
            <pc:sldMasterMk cId="451012602" sldId="2147483648"/>
            <pc:sldLayoutMk cId="774474091" sldId="2147483660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21/01/2026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95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8" name="Google Shape;208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4">
          <a:extLst>
            <a:ext uri="{FF2B5EF4-FFF2-40B4-BE49-F238E27FC236}">
              <a16:creationId xmlns:a16="http://schemas.microsoft.com/office/drawing/2014/main" id="{A9ED3AF6-2B54-A105-D43A-FDDAE71AD7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9:notes">
            <a:extLst>
              <a:ext uri="{FF2B5EF4-FFF2-40B4-BE49-F238E27FC236}">
                <a16:creationId xmlns:a16="http://schemas.microsoft.com/office/drawing/2014/main" id="{72435FA8-4791-8191-C92C-424314139D3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6" name="Google Shape;186;p9:notes">
            <a:extLst>
              <a:ext uri="{FF2B5EF4-FFF2-40B4-BE49-F238E27FC236}">
                <a16:creationId xmlns:a16="http://schemas.microsoft.com/office/drawing/2014/main" id="{729D1A1C-D75B-1959-2E69-2DD64311E13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553289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5" name="Google Shape;265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" name="Google Shape;12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" name="Google Shape;137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7" name="Google Shape;14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0" name="Google Shape;160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" name="Google Shape;171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3" name="Google Shape;223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8" name="Google Shape;198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forms.office.com/Pages/ResponsePage.aspx?id=KXI8YMEiwUOjgEvkVqYFjsqqRugkSxNLsNDyMI4WsoRUQUM5SjFDTThIV1EyR08zUzg4V0NCNkYxWC4u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39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5926D6-51F1-075F-5CD9-C651EA255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BD7016E-7249-73A2-83F3-C79B1AB802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9C9A65-DC60-2207-7F1A-759F638D19C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tiny robot 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5D42C86-3956-71C3-D19E-DC0D08D7B90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2B986A3-602E-C3F4-0840-99625D7A71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930B573-3BBB-F92E-1BAE-5668B9365C4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2FE0D15-7967-5F90-A62C-1BBCDC82265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9570F12-0BA9-E49D-202C-FF4E3288652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planning there journey</a:t>
            </a:r>
          </a:p>
        </p:txBody>
      </p:sp>
    </p:spTree>
    <p:extLst>
      <p:ext uri="{BB962C8B-B14F-4D97-AF65-F5344CB8AC3E}">
        <p14:creationId xmlns:p14="http://schemas.microsoft.com/office/powerpoint/2010/main" val="140474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C1CCA2-F1CE-085C-C12F-09A26010BA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D011237-CC4B-12A3-DC10-FC0B6E9F88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CC990A8-E583-11DC-2FD9-89945A1E848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tiny robot 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E305D4B-956D-5000-1AC3-D30D19A1AA6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E2E20D6-061C-3E36-9572-7F7CC1DBDF74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D26C870-55DC-4D8C-881A-3098EE88051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079C72F-EF9E-E4FE-A8E8-D7EC25233DFD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EE2D876-0A4F-2FA9-737E-60DC292E24F8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planning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journey</a:t>
            </a:r>
          </a:p>
        </p:txBody>
      </p:sp>
    </p:spTree>
    <p:extLst>
      <p:ext uri="{BB962C8B-B14F-4D97-AF65-F5344CB8AC3E}">
        <p14:creationId xmlns:p14="http://schemas.microsoft.com/office/powerpoint/2010/main" val="3527633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DC6E98-D287-89C0-9053-F653EF452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76D02B9-05E1-9970-42FD-C1B76EF8DD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D5F512E-79BF-DB13-F7D0-9025D4E2B075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tiny robot 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0F7F778-2137-2C98-6E3A-787E208163B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6B08AAE-9603-5C7A-AC38-ADE227398854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349151D-3719-C2F7-A425-CA8C80E0F38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D8FCE4F-983B-FED1-4377-5B520C0A79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A7CB9CF-9C50-5811-6124-2C9004BBCA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planning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journey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88267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D6A50A-7F65-1DF0-9057-BDEF096B9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E5A764-8ACD-10DB-932C-9B112AF501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C07F94B-052E-7161-AD57-83B016650A37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tiny robot 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D44BC29-52DD-6C97-D73F-2FF24B1C5C7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E2F1F05-66A1-2AC7-5748-C89864BDC7A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B93F5C7-20FA-C4A2-4AB9-3E0A1ACE783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703157D-B1C7-1417-6E7B-FB6F0B5E04C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319D0CE-0D8F-DA51-2F6D-0D910127C44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planning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journey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62635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67252B-ED37-5F7C-A5F4-6A445E8A4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932D791-9892-2E76-B467-91376F263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7B8776B-9416-FF16-09D1-DD71F1B1076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tiny robot 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6B79FBC-1F57-5F44-020C-11948CC0CBD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BCEAD8-6E94-7414-D756-5E213AC71B6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7B7B63-D4C1-7B96-1254-2F8F1AC97D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BCABAF-BF38-04F8-BE7A-457D4E2035B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CF58E44-1B6E-CD8A-90DB-965F93DCAF8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planning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journey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9593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66D130-8D98-2025-168D-B2FA144DB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FA266CD-4C11-FB5C-C57E-251AB6271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DE142CF-0341-8182-1C82-67384B60AD5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tiny robot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CE386F-3411-E53A-5123-FC4473E743F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D506F0-A2EC-7C81-69DA-F7442D4A46C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0F77B8-2D54-4D91-FB54-4177D144A0C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95E411-C59C-A3D3-ED5B-8D1E9A4982F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3A94D0B-FBB6-C996-9534-177EA44B7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planning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journey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6966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B1B583-D017-FCE5-767C-E9E78393E9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C88DD8A-0C6C-17B2-8DD0-10BB225695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0759A04-199F-313B-B413-18EDEFC37BC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tiny robot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A60D104-0B0F-EAC4-FE40-2E70BF71722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E2F009-28FA-0337-E994-6A0D745266D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65091BB-B25E-CFD6-4A64-69B4802B74D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092C621-DA8E-E147-7831-41B09A083DBD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38DDE27-5F33-970F-E136-E8D64348C08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planning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journey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68936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8A677A-D1BB-FE1F-C9DF-1F5A432D60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E209BCB-551A-0D4F-C0DA-57980E4326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1AF9BF4-5AC7-B5ED-8D34-386FA475DA55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tiny robot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12D7BDE-9A5E-779E-89AD-CFCB70E4E9F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EBB4D46-05E9-9D97-CD9D-200A0CF57BD6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3137096-1316-D1B4-EE1D-5C11B7AB328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9B5CCAC-6E28-BBF3-55BA-0DC05F77FAA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0CFF88A-F536-3FA9-4BCE-A6FF8AEF535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planning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journey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91381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33EAF2-CCF9-EDF1-C2E5-E185E907C2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531CF93-5616-362B-80E7-503766B981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5487CE5-6B28-E549-37A6-9771F4C1471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tiny robot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minion. 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A958EE0-C7E1-2447-6051-A86B5A5A507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1954AE8-DA22-CB9F-C822-1D4BB7B4F8C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D444F08-1B03-F6E7-B9B8-C0131AEDA97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A34E13A-3CBA-167E-2FFA-3C29D9278C0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</a:t>
            </a:r>
            <a:r>
              <a:rPr lang="en-GB" sz="2000" b="1" i="1" dirty="0" err="1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89F2854-80B5-73AE-5EAB-9B061ECECA71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planning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journey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52356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D18C97-D67B-3B95-4679-F7BB698D12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869CD20-B305-DDD7-9CC0-C25BFA83B6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C7C0C50-48F4-4B67-189B-7EAAA29975AC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tiny robot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9723BFB-8BC6-60B8-3859-5D6E0DAC33E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387ED73-118C-2CF9-6367-636F6ABA2950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5899527-A6EA-659D-FA46-446EDA6E73A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85D0573-9377-8B1B-204D-CC24723BE19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ll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61E91E-8EBA-ACC4-A891-1C475966A04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planning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journey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25075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tiny robot 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planning there journey</a:t>
            </a:r>
          </a:p>
        </p:txBody>
      </p:sp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2BF153-B6F1-63E1-6D3A-96E9899B23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6E68059-B211-A0FD-2D29-C204A8D822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FEA2ECF-7FFB-3297-26B5-E5B5D6AB096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tiny robot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9BCEFD2-EAD9-F906-151A-05DAB5A3A92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76A8174-DCD7-913E-D130-683D6434DFBD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29AA764-D6F6-1126-0A23-B27F1BDADB9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805F269-BB3F-A007-6E35-F9F7697F5A6C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ll never find the reactor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3945334-4C18-1A1E-E9CC-F56EC7A806E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planning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journey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44277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F99138-DB66-82D4-12D0-2B3972BBA4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C574EAB-EAFF-8451-CFC6-9766473693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808D9AA-8A76-4D83-69A3-F17AEA320D03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tiny robot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EC80C8-7935-B7BA-E81F-9F94438EC71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3E5A76F-DD8B-E737-2AB9-2777177DDA1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4CAC121-2A70-7E4C-B220-684B19E0504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9D4E114-607D-6E8E-5ACD-F38028EAD24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ll never find the reactor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core now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0EC5246-ED64-A881-8A6F-E7F6ED96996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planning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journey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82978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7878D3-964A-6EBB-859D-85A3BE6E0F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D72D14B-70FE-5E95-B658-1385D5D3F0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8F68FB9-C4C2-9B78-966A-CA18655252F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tiny robot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862B718-84AF-44C5-974C-A3CFDB91CB6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63E0468-AA43-6E92-CF09-7ADEDB89767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599C56C-22D1-F8B8-9C85-A04E79A0D5D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E464DCB-0F8E-9ECD-81E7-A729D04E10E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ll never find the reactor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core </a:t>
            </a:r>
            <a:r>
              <a:rPr lang="en-GB" sz="2000" b="1" i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now</a:t>
            </a:r>
            <a:r>
              <a:rPr lang="en-GB" sz="2000" b="1" i="1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.”</a:t>
            </a:r>
            <a:endParaRPr lang="en-GB" sz="2000" b="1" i="1" dirty="0">
              <a:solidFill>
                <a:srgbClr val="FFFF00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ED62EF-046A-307F-1F49-A366779CA2C1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planning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journey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59749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Google Shape;97;p14" descr="A room with a shelf and a shelf with objects on i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8608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14"/>
          <p:cNvSpPr/>
          <p:nvPr/>
        </p:nvSpPr>
        <p:spPr>
          <a:xfrm>
            <a:off x="247651" y="4328223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ndika"/>
              <a:buNone/>
            </a:pPr>
            <a:r>
              <a:rPr lang="en-GB" sz="3200" dirty="0">
                <a:solidFill>
                  <a:schemeClr val="bg1"/>
                </a:solidFill>
              </a:rPr>
              <a:t>While searching two moons, Emile found a purple gem.</a:t>
            </a:r>
          </a:p>
        </p:txBody>
      </p:sp>
      <p:sp>
        <p:nvSpPr>
          <p:cNvPr id="99" name="Google Shape;99;p14"/>
          <p:cNvSpPr/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spot the nouns? 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02" name="Google Shape;102;p14"/>
          <p:cNvSpPr/>
          <p:nvPr/>
        </p:nvSpPr>
        <p:spPr>
          <a:xfrm>
            <a:off x="4366711" y="6100762"/>
            <a:ext cx="175310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Noun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03" name="Google Shape;103;p14"/>
          <p:cNvSpPr/>
          <p:nvPr/>
        </p:nvSpPr>
        <p:spPr>
          <a:xfrm rot="-5400000">
            <a:off x="5014991" y="5398484"/>
            <a:ext cx="11865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" name="Google Shape;102;p14">
            <a:extLst>
              <a:ext uri="{FF2B5EF4-FFF2-40B4-BE49-F238E27FC236}">
                <a16:creationId xmlns:a16="http://schemas.microsoft.com/office/drawing/2014/main" id="{0B8F5473-3857-C694-AE02-5456660E8637}"/>
              </a:ext>
            </a:extLst>
          </p:cNvPr>
          <p:cNvSpPr/>
          <p:nvPr/>
        </p:nvSpPr>
        <p:spPr>
          <a:xfrm>
            <a:off x="6368631" y="6100762"/>
            <a:ext cx="175310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Noun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3" name="Google Shape;103;p14">
            <a:extLst>
              <a:ext uri="{FF2B5EF4-FFF2-40B4-BE49-F238E27FC236}">
                <a16:creationId xmlns:a16="http://schemas.microsoft.com/office/drawing/2014/main" id="{05059D14-4AC5-6933-B897-B9B8D7ED0183}"/>
              </a:ext>
            </a:extLst>
          </p:cNvPr>
          <p:cNvSpPr/>
          <p:nvPr/>
        </p:nvSpPr>
        <p:spPr>
          <a:xfrm rot="16200000">
            <a:off x="6256526" y="5398484"/>
            <a:ext cx="11865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5" name="Google Shape;102;p14">
            <a:extLst>
              <a:ext uri="{FF2B5EF4-FFF2-40B4-BE49-F238E27FC236}">
                <a16:creationId xmlns:a16="http://schemas.microsoft.com/office/drawing/2014/main" id="{3A55EBA1-2955-4C49-3172-AF3D3EE57838}"/>
              </a:ext>
            </a:extLst>
          </p:cNvPr>
          <p:cNvSpPr/>
          <p:nvPr/>
        </p:nvSpPr>
        <p:spPr>
          <a:xfrm>
            <a:off x="9532486" y="6107905"/>
            <a:ext cx="175310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Noun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6" name="Google Shape;103;p14">
            <a:extLst>
              <a:ext uri="{FF2B5EF4-FFF2-40B4-BE49-F238E27FC236}">
                <a16:creationId xmlns:a16="http://schemas.microsoft.com/office/drawing/2014/main" id="{049BD8E1-432E-B7AB-4AD6-3358D91D16F0}"/>
              </a:ext>
            </a:extLst>
          </p:cNvPr>
          <p:cNvSpPr/>
          <p:nvPr/>
        </p:nvSpPr>
        <p:spPr>
          <a:xfrm rot="16200000">
            <a:off x="10079142" y="5398484"/>
            <a:ext cx="11865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Google Shape;110;p15" descr="A room with a shelf and a shelf with objects on i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8608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15"/>
          <p:cNvSpPr/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spot the nouns? 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12" name="Google Shape;112;p15"/>
          <p:cNvSpPr/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Are the nouns </a:t>
            </a:r>
            <a:r>
              <a:rPr lang="en-GB" sz="2400" b="0" i="0" u="none" strike="noStrike" cap="none" dirty="0">
                <a:solidFill>
                  <a:srgbClr val="00B0F0"/>
                </a:solidFill>
                <a:latin typeface="Andika"/>
                <a:ea typeface="Andika"/>
                <a:cs typeface="Andika"/>
                <a:sym typeface="Andika"/>
              </a:rPr>
              <a:t>singular</a:t>
            </a: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 or </a:t>
            </a:r>
            <a:r>
              <a:rPr lang="en-GB" sz="2400" b="0" i="0" u="none" strike="noStrike" cap="none" dirty="0">
                <a:solidFill>
                  <a:srgbClr val="FFC000"/>
                </a:solidFill>
                <a:latin typeface="Andika"/>
                <a:ea typeface="Andika"/>
                <a:cs typeface="Andika"/>
                <a:sym typeface="Andika"/>
              </a:rPr>
              <a:t>plural</a:t>
            </a: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? 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14" name="Google Shape;114;p15"/>
          <p:cNvSpPr/>
          <p:nvPr/>
        </p:nvSpPr>
        <p:spPr>
          <a:xfrm>
            <a:off x="209551" y="4370281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lnSpc>
                <a:spcPct val="90000"/>
              </a:lnSpc>
              <a:buClr>
                <a:schemeClr val="lt1"/>
              </a:buClr>
              <a:buSzPts val="3600"/>
            </a:pPr>
            <a:r>
              <a:rPr lang="en-GB" sz="3200" dirty="0">
                <a:solidFill>
                  <a:schemeClr val="bg1"/>
                </a:solidFill>
              </a:rPr>
              <a:t>While searching two moons, Emile found a purple gem.</a:t>
            </a:r>
          </a:p>
        </p:txBody>
      </p:sp>
      <p:sp>
        <p:nvSpPr>
          <p:cNvPr id="116" name="Google Shape;116;p15"/>
          <p:cNvSpPr/>
          <p:nvPr/>
        </p:nvSpPr>
        <p:spPr>
          <a:xfrm>
            <a:off x="6494826" y="6030192"/>
            <a:ext cx="2271668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Singular noun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17" name="Google Shape;117;p15"/>
          <p:cNvSpPr/>
          <p:nvPr/>
        </p:nvSpPr>
        <p:spPr>
          <a:xfrm rot="-5400000">
            <a:off x="6301403" y="5401141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" name="Google Shape;116;p15">
            <a:extLst>
              <a:ext uri="{FF2B5EF4-FFF2-40B4-BE49-F238E27FC236}">
                <a16:creationId xmlns:a16="http://schemas.microsoft.com/office/drawing/2014/main" id="{BC249DE7-C09F-2E00-3469-C572E1632251}"/>
              </a:ext>
            </a:extLst>
          </p:cNvPr>
          <p:cNvSpPr/>
          <p:nvPr/>
        </p:nvSpPr>
        <p:spPr>
          <a:xfrm>
            <a:off x="3649199" y="6030191"/>
            <a:ext cx="2271668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Plural noun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3" name="Google Shape;117;p15">
            <a:extLst>
              <a:ext uri="{FF2B5EF4-FFF2-40B4-BE49-F238E27FC236}">
                <a16:creationId xmlns:a16="http://schemas.microsoft.com/office/drawing/2014/main" id="{14994257-BDB1-2640-D30F-799E74FBB633}"/>
              </a:ext>
            </a:extLst>
          </p:cNvPr>
          <p:cNvSpPr/>
          <p:nvPr/>
        </p:nvSpPr>
        <p:spPr>
          <a:xfrm rot="16200000">
            <a:off x="4945321" y="5401141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4" name="Google Shape;116;p15">
            <a:extLst>
              <a:ext uri="{FF2B5EF4-FFF2-40B4-BE49-F238E27FC236}">
                <a16:creationId xmlns:a16="http://schemas.microsoft.com/office/drawing/2014/main" id="{BDE81F2D-8D44-B8DD-ECA3-B19F3D769859}"/>
              </a:ext>
            </a:extLst>
          </p:cNvPr>
          <p:cNvSpPr/>
          <p:nvPr/>
        </p:nvSpPr>
        <p:spPr>
          <a:xfrm>
            <a:off x="9340453" y="6031354"/>
            <a:ext cx="2271668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Singular noun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5" name="Google Shape;117;p15">
            <a:extLst>
              <a:ext uri="{FF2B5EF4-FFF2-40B4-BE49-F238E27FC236}">
                <a16:creationId xmlns:a16="http://schemas.microsoft.com/office/drawing/2014/main" id="{F24BF7DB-AAF9-85A9-3B8B-B460680CBAB0}"/>
              </a:ext>
            </a:extLst>
          </p:cNvPr>
          <p:cNvSpPr/>
          <p:nvPr/>
        </p:nvSpPr>
        <p:spPr>
          <a:xfrm rot="16200000">
            <a:off x="10110714" y="5401141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Google Shape;124;p16" descr="A room with a shelf and a shelf with objects on i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8608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p16"/>
          <p:cNvSpPr/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spot the nouns? 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26" name="Google Shape;126;p16"/>
          <p:cNvSpPr/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lnSpc>
                <a:spcPct val="90000"/>
              </a:lnSpc>
              <a:buClr>
                <a:schemeClr val="lt1"/>
              </a:buClr>
              <a:buSzPts val="2400"/>
            </a:pPr>
            <a:r>
              <a:rPr lang="en-GB" sz="2400" dirty="0">
                <a:solidFill>
                  <a:schemeClr val="lt1"/>
                </a:solidFill>
                <a:ea typeface="Andika"/>
                <a:cs typeface="Andika"/>
                <a:sym typeface="Andika"/>
              </a:rPr>
              <a:t>Are the nouns </a:t>
            </a:r>
            <a:r>
              <a:rPr lang="en-GB" sz="2400" dirty="0">
                <a:solidFill>
                  <a:srgbClr val="00B0F0"/>
                </a:solidFill>
                <a:ea typeface="Andika"/>
                <a:cs typeface="Andika"/>
                <a:sym typeface="Andika"/>
              </a:rPr>
              <a:t>singular</a:t>
            </a:r>
            <a:r>
              <a:rPr lang="en-GB" sz="2400" dirty="0">
                <a:solidFill>
                  <a:schemeClr val="lt1"/>
                </a:solidFill>
                <a:ea typeface="Andika"/>
                <a:cs typeface="Andika"/>
                <a:sym typeface="Andika"/>
              </a:rPr>
              <a:t> or </a:t>
            </a:r>
            <a:r>
              <a:rPr lang="en-GB" sz="2400" dirty="0">
                <a:solidFill>
                  <a:srgbClr val="FFC000"/>
                </a:solidFill>
                <a:ea typeface="Andika"/>
                <a:cs typeface="Andika"/>
                <a:sym typeface="Andika"/>
              </a:rPr>
              <a:t>plural</a:t>
            </a:r>
            <a:r>
              <a:rPr lang="en-GB" sz="2400" dirty="0">
                <a:solidFill>
                  <a:schemeClr val="lt1"/>
                </a:solidFill>
                <a:ea typeface="Andika"/>
                <a:cs typeface="Andika"/>
                <a:sym typeface="Andika"/>
              </a:rPr>
              <a:t>? </a:t>
            </a:r>
            <a:endParaRPr lang="en-GB" sz="3200" dirty="0">
              <a:solidFill>
                <a:schemeClr val="lt1"/>
              </a:solidFill>
              <a:ea typeface="Andika"/>
              <a:cs typeface="Andika"/>
              <a:sym typeface="Andika"/>
            </a:endParaRPr>
          </a:p>
        </p:txBody>
      </p:sp>
      <p:sp>
        <p:nvSpPr>
          <p:cNvPr id="127" name="Google Shape;127;p16"/>
          <p:cNvSpPr/>
          <p:nvPr/>
        </p:nvSpPr>
        <p:spPr>
          <a:xfrm>
            <a:off x="223838" y="437980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lnSpc>
                <a:spcPct val="90000"/>
              </a:lnSpc>
              <a:buClr>
                <a:schemeClr val="lt1"/>
              </a:buClr>
              <a:buSzPts val="3600"/>
            </a:pPr>
            <a:r>
              <a:rPr lang="en-GB" sz="3200" dirty="0">
                <a:solidFill>
                  <a:schemeClr val="bg1"/>
                </a:solidFill>
              </a:rPr>
              <a:t>While searching two moons, Emile found a purple gem.</a:t>
            </a:r>
          </a:p>
        </p:txBody>
      </p:sp>
      <p:sp>
        <p:nvSpPr>
          <p:cNvPr id="128" name="Google Shape;128;p16"/>
          <p:cNvSpPr/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What type of nouns are they?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29" name="Google Shape;129;p16"/>
          <p:cNvSpPr/>
          <p:nvPr/>
        </p:nvSpPr>
        <p:spPr>
          <a:xfrm>
            <a:off x="3517563" y="6132541"/>
            <a:ext cx="264569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Common noun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30" name="Google Shape;130;p16"/>
          <p:cNvSpPr/>
          <p:nvPr/>
        </p:nvSpPr>
        <p:spPr>
          <a:xfrm rot="-5400000">
            <a:off x="4887109" y="5511128"/>
            <a:ext cx="1182068" cy="16892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31" name="Google Shape;131;p16"/>
          <p:cNvSpPr/>
          <p:nvPr/>
        </p:nvSpPr>
        <p:spPr>
          <a:xfrm>
            <a:off x="6342513" y="6096575"/>
            <a:ext cx="211825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Proper noun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32" name="Google Shape;132;p16"/>
          <p:cNvSpPr/>
          <p:nvPr/>
        </p:nvSpPr>
        <p:spPr>
          <a:xfrm rot="-5400000">
            <a:off x="6297291" y="5510211"/>
            <a:ext cx="1182068" cy="16892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" name="Google Shape;129;p16">
            <a:extLst>
              <a:ext uri="{FF2B5EF4-FFF2-40B4-BE49-F238E27FC236}">
                <a16:creationId xmlns:a16="http://schemas.microsoft.com/office/drawing/2014/main" id="{584061FA-065F-FCF9-3BA7-A3AF59E96F57}"/>
              </a:ext>
            </a:extLst>
          </p:cNvPr>
          <p:cNvSpPr/>
          <p:nvPr/>
        </p:nvSpPr>
        <p:spPr>
          <a:xfrm>
            <a:off x="9409601" y="6132541"/>
            <a:ext cx="264569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Common noun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3" name="Google Shape;130;p16">
            <a:extLst>
              <a:ext uri="{FF2B5EF4-FFF2-40B4-BE49-F238E27FC236}">
                <a16:creationId xmlns:a16="http://schemas.microsoft.com/office/drawing/2014/main" id="{969FC752-823B-4CDC-DECC-656D9C731E69}"/>
              </a:ext>
            </a:extLst>
          </p:cNvPr>
          <p:cNvSpPr/>
          <p:nvPr/>
        </p:nvSpPr>
        <p:spPr>
          <a:xfrm rot="16200000">
            <a:off x="10141414" y="5541853"/>
            <a:ext cx="1182068" cy="16892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Google Shape;139;p17" descr="A room with a shelf and a shelf with objects on i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8608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Google Shape;140;p17"/>
          <p:cNvSpPr/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spot the nouns? 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41" name="Google Shape;141;p17"/>
          <p:cNvSpPr/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Are the nouns </a:t>
            </a:r>
            <a:r>
              <a:rPr lang="en-GB" sz="2400" b="0" i="0" u="none" strike="noStrike" cap="none" dirty="0">
                <a:solidFill>
                  <a:srgbClr val="00B0F0"/>
                </a:solidFill>
                <a:latin typeface="Andika"/>
                <a:ea typeface="Andika"/>
                <a:cs typeface="Andika"/>
                <a:sym typeface="Andika"/>
              </a:rPr>
              <a:t>singular</a:t>
            </a: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 or </a:t>
            </a:r>
            <a:r>
              <a:rPr lang="en-GB" sz="2400" b="0" i="0" u="none" strike="noStrike" cap="none" dirty="0">
                <a:solidFill>
                  <a:srgbClr val="FFC000"/>
                </a:solidFill>
                <a:latin typeface="Andika"/>
                <a:ea typeface="Andika"/>
                <a:cs typeface="Andika"/>
                <a:sym typeface="Andika"/>
              </a:rPr>
              <a:t>plural</a:t>
            </a: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? </a:t>
            </a:r>
            <a:endParaRPr lang="en-GB"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42" name="Google Shape;142;p17"/>
          <p:cNvSpPr/>
          <p:nvPr/>
        </p:nvSpPr>
        <p:spPr>
          <a:xfrm>
            <a:off x="285751" y="4340925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ndika"/>
              <a:buNone/>
            </a:pPr>
            <a:r>
              <a:rPr lang="en-GB" sz="3200" dirty="0">
                <a:solidFill>
                  <a:schemeClr val="bg1"/>
                </a:solidFill>
              </a:rPr>
              <a:t>While searching two moons, Emile found a purple gem.</a:t>
            </a:r>
          </a:p>
        </p:txBody>
      </p:sp>
      <p:sp>
        <p:nvSpPr>
          <p:cNvPr id="143" name="Google Shape;143;p17"/>
          <p:cNvSpPr/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What type of nouns are they?</a:t>
            </a:r>
            <a:endParaRPr lang="en-GB"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44" name="Google Shape;144;p17"/>
          <p:cNvSpPr/>
          <p:nvPr/>
        </p:nvSpPr>
        <p:spPr>
          <a:xfrm>
            <a:off x="697058" y="280483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spot the subject?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" name="Google Shape;149;p18" descr="A room with a shelf and a shelf with objects on i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8608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0" name="Google Shape;150;p18"/>
          <p:cNvSpPr/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spot the nouns? 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51" name="Google Shape;151;p18"/>
          <p:cNvSpPr/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lnSpc>
                <a:spcPct val="90000"/>
              </a:lnSpc>
              <a:buClr>
                <a:schemeClr val="lt1"/>
              </a:buClr>
              <a:buSzPts val="2400"/>
            </a:pPr>
            <a:r>
              <a:rPr lang="en-GB" sz="2400" dirty="0">
                <a:solidFill>
                  <a:schemeClr val="lt1"/>
                </a:solidFill>
                <a:ea typeface="Andika"/>
                <a:cs typeface="Andika"/>
                <a:sym typeface="Andika"/>
              </a:rPr>
              <a:t>Are the nouns </a:t>
            </a:r>
            <a:r>
              <a:rPr lang="en-GB" sz="2400" dirty="0">
                <a:solidFill>
                  <a:srgbClr val="00B0F0"/>
                </a:solidFill>
                <a:ea typeface="Andika"/>
                <a:cs typeface="Andika"/>
                <a:sym typeface="Andika"/>
              </a:rPr>
              <a:t>singular</a:t>
            </a:r>
            <a:r>
              <a:rPr lang="en-GB" sz="2400" dirty="0">
                <a:solidFill>
                  <a:schemeClr val="lt1"/>
                </a:solidFill>
                <a:ea typeface="Andika"/>
                <a:cs typeface="Andika"/>
                <a:sym typeface="Andika"/>
              </a:rPr>
              <a:t> or </a:t>
            </a:r>
            <a:r>
              <a:rPr lang="en-GB" sz="2400" dirty="0">
                <a:solidFill>
                  <a:srgbClr val="FFC000"/>
                </a:solidFill>
                <a:ea typeface="Andika"/>
                <a:cs typeface="Andika"/>
                <a:sym typeface="Andika"/>
              </a:rPr>
              <a:t>plural</a:t>
            </a:r>
            <a:r>
              <a:rPr lang="en-GB" sz="2400" dirty="0">
                <a:solidFill>
                  <a:schemeClr val="lt1"/>
                </a:solidFill>
                <a:ea typeface="Andika"/>
                <a:cs typeface="Andika"/>
                <a:sym typeface="Andika"/>
              </a:rPr>
              <a:t>? </a:t>
            </a:r>
            <a:endParaRPr lang="en-GB" sz="3200" dirty="0">
              <a:solidFill>
                <a:schemeClr val="lt1"/>
              </a:solidFill>
              <a:ea typeface="Andika"/>
              <a:cs typeface="Andika"/>
              <a:sym typeface="Andika"/>
            </a:endParaRPr>
          </a:p>
        </p:txBody>
      </p:sp>
      <p:sp>
        <p:nvSpPr>
          <p:cNvPr id="152" name="Google Shape;152;p18"/>
          <p:cNvSpPr/>
          <p:nvPr/>
        </p:nvSpPr>
        <p:spPr>
          <a:xfrm>
            <a:off x="285751" y="4340925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lnSpc>
                <a:spcPct val="90000"/>
              </a:lnSpc>
              <a:buClr>
                <a:schemeClr val="lt1"/>
              </a:buClr>
              <a:buSzPts val="3600"/>
            </a:pPr>
            <a:r>
              <a:rPr lang="en-GB" sz="3200" dirty="0">
                <a:solidFill>
                  <a:schemeClr val="bg1"/>
                </a:solidFill>
              </a:rPr>
              <a:t>While searching two moons, Emile found a purple gem.</a:t>
            </a:r>
          </a:p>
        </p:txBody>
      </p:sp>
      <p:sp>
        <p:nvSpPr>
          <p:cNvPr id="153" name="Google Shape;153;p18"/>
          <p:cNvSpPr/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lnSpc>
                <a:spcPct val="90000"/>
              </a:lnSpc>
              <a:buClr>
                <a:schemeClr val="lt1"/>
              </a:buClr>
              <a:buSzPts val="2400"/>
            </a:pPr>
            <a:r>
              <a:rPr lang="en-GB" sz="2400" dirty="0">
                <a:solidFill>
                  <a:schemeClr val="lt1"/>
                </a:solidFill>
                <a:ea typeface="Andika"/>
                <a:cs typeface="Andika"/>
                <a:sym typeface="Andika"/>
              </a:rPr>
              <a:t>What type of nouns are they?</a:t>
            </a:r>
            <a:endParaRPr lang="en-GB" sz="3200" dirty="0">
              <a:solidFill>
                <a:schemeClr val="lt1"/>
              </a:solidFill>
              <a:ea typeface="Andika"/>
              <a:cs typeface="Andika"/>
              <a:sym typeface="Andika"/>
            </a:endParaRPr>
          </a:p>
        </p:txBody>
      </p:sp>
      <p:sp>
        <p:nvSpPr>
          <p:cNvPr id="155" name="Google Shape;155;p18"/>
          <p:cNvSpPr/>
          <p:nvPr/>
        </p:nvSpPr>
        <p:spPr>
          <a:xfrm>
            <a:off x="697058" y="280483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spot the subject?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56" name="Google Shape;156;p18"/>
          <p:cNvSpPr/>
          <p:nvPr/>
        </p:nvSpPr>
        <p:spPr>
          <a:xfrm rot="-5400000">
            <a:off x="6498923" y="5474782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57" name="Google Shape;157;p18"/>
          <p:cNvSpPr/>
          <p:nvPr/>
        </p:nvSpPr>
        <p:spPr>
          <a:xfrm>
            <a:off x="5289884" y="6145669"/>
            <a:ext cx="359092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Subject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" name="Google Shape;162;p19" descr="A room with a shelf and a shelf with objects on i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8608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Google Shape;163;p19"/>
          <p:cNvSpPr/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spot the nouns? 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64" name="Google Shape;164;p19"/>
          <p:cNvSpPr/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Are the nouns </a:t>
            </a:r>
            <a:r>
              <a:rPr lang="en-GB" sz="2400" b="0" i="0" u="none" strike="noStrike" cap="none" dirty="0">
                <a:solidFill>
                  <a:srgbClr val="00B0F0"/>
                </a:solidFill>
                <a:latin typeface="Andika"/>
                <a:ea typeface="Andika"/>
                <a:cs typeface="Andika"/>
                <a:sym typeface="Andika"/>
              </a:rPr>
              <a:t>singular</a:t>
            </a: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 or </a:t>
            </a:r>
            <a:r>
              <a:rPr lang="en-GB" sz="2400" b="0" i="0" u="none" strike="noStrike" cap="none" dirty="0">
                <a:solidFill>
                  <a:srgbClr val="FFC000"/>
                </a:solidFill>
                <a:latin typeface="Andika"/>
                <a:ea typeface="Andika"/>
                <a:cs typeface="Andika"/>
                <a:sym typeface="Andika"/>
              </a:rPr>
              <a:t>plural</a:t>
            </a: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? </a:t>
            </a:r>
            <a:endParaRPr lang="en-GB"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65" name="Google Shape;165;p19"/>
          <p:cNvSpPr/>
          <p:nvPr/>
        </p:nvSpPr>
        <p:spPr>
          <a:xfrm>
            <a:off x="285751" y="4340925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ndika"/>
              <a:buNone/>
            </a:pPr>
            <a:r>
              <a:rPr lang="en-GB" sz="3200" dirty="0">
                <a:solidFill>
                  <a:schemeClr val="bg1"/>
                </a:solidFill>
              </a:rPr>
              <a:t>While searching two moons, Emile found a purple gem.</a:t>
            </a:r>
          </a:p>
        </p:txBody>
      </p:sp>
      <p:sp>
        <p:nvSpPr>
          <p:cNvPr id="166" name="Google Shape;166;p19"/>
          <p:cNvSpPr/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What type of nouns are they?</a:t>
            </a:r>
            <a:endParaRPr lang="en-GB"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67" name="Google Shape;167;p19"/>
          <p:cNvSpPr/>
          <p:nvPr/>
        </p:nvSpPr>
        <p:spPr>
          <a:xfrm>
            <a:off x="697058" y="280483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spot the subject?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68" name="Google Shape;168;p19"/>
          <p:cNvSpPr/>
          <p:nvPr/>
        </p:nvSpPr>
        <p:spPr>
          <a:xfrm>
            <a:off x="697058" y="3544849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spot the objects?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" name="Google Shape;173;p20" descr="A room with a shelf and a shelf with objects on i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8608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4" name="Google Shape;174;p20"/>
          <p:cNvSpPr/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spot the nouns? 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75" name="Google Shape;175;p20"/>
          <p:cNvSpPr/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lnSpc>
                <a:spcPct val="90000"/>
              </a:lnSpc>
              <a:buClr>
                <a:schemeClr val="lt1"/>
              </a:buClr>
              <a:buSzPts val="2400"/>
            </a:pPr>
            <a:r>
              <a:rPr lang="en-GB" sz="2400" dirty="0">
                <a:solidFill>
                  <a:schemeClr val="lt1"/>
                </a:solidFill>
                <a:ea typeface="Andika"/>
                <a:cs typeface="Andika"/>
                <a:sym typeface="Andika"/>
              </a:rPr>
              <a:t>Are the nouns </a:t>
            </a:r>
            <a:r>
              <a:rPr lang="en-GB" sz="2400" dirty="0">
                <a:solidFill>
                  <a:srgbClr val="00B0F0"/>
                </a:solidFill>
                <a:ea typeface="Andika"/>
                <a:cs typeface="Andika"/>
                <a:sym typeface="Andika"/>
              </a:rPr>
              <a:t>singular</a:t>
            </a:r>
            <a:r>
              <a:rPr lang="en-GB" sz="2400" dirty="0">
                <a:solidFill>
                  <a:schemeClr val="lt1"/>
                </a:solidFill>
                <a:ea typeface="Andika"/>
                <a:cs typeface="Andika"/>
                <a:sym typeface="Andika"/>
              </a:rPr>
              <a:t> or </a:t>
            </a:r>
            <a:r>
              <a:rPr lang="en-GB" sz="2400" dirty="0">
                <a:solidFill>
                  <a:srgbClr val="FFC000"/>
                </a:solidFill>
                <a:ea typeface="Andika"/>
                <a:cs typeface="Andika"/>
                <a:sym typeface="Andika"/>
              </a:rPr>
              <a:t>plural</a:t>
            </a:r>
            <a:r>
              <a:rPr lang="en-GB" sz="2400" dirty="0">
                <a:solidFill>
                  <a:schemeClr val="lt1"/>
                </a:solidFill>
                <a:ea typeface="Andika"/>
                <a:cs typeface="Andika"/>
                <a:sym typeface="Andika"/>
              </a:rPr>
              <a:t>? </a:t>
            </a:r>
            <a:endParaRPr lang="en-GB" sz="3200" dirty="0">
              <a:solidFill>
                <a:schemeClr val="lt1"/>
              </a:solidFill>
              <a:ea typeface="Andika"/>
              <a:cs typeface="Andika"/>
              <a:sym typeface="Andika"/>
            </a:endParaRPr>
          </a:p>
        </p:txBody>
      </p:sp>
      <p:sp>
        <p:nvSpPr>
          <p:cNvPr id="176" name="Google Shape;176;p20"/>
          <p:cNvSpPr/>
          <p:nvPr/>
        </p:nvSpPr>
        <p:spPr>
          <a:xfrm>
            <a:off x="285751" y="4340925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lnSpc>
                <a:spcPct val="90000"/>
              </a:lnSpc>
              <a:buClr>
                <a:schemeClr val="lt1"/>
              </a:buClr>
              <a:buSzPts val="3600"/>
            </a:pPr>
            <a:r>
              <a:rPr lang="en-GB" sz="3200" dirty="0">
                <a:solidFill>
                  <a:schemeClr val="bg1"/>
                </a:solidFill>
              </a:rPr>
              <a:t>While searching two moons, Emile found a purple gem.</a:t>
            </a:r>
          </a:p>
        </p:txBody>
      </p:sp>
      <p:sp>
        <p:nvSpPr>
          <p:cNvPr id="177" name="Google Shape;177;p20"/>
          <p:cNvSpPr/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lnSpc>
                <a:spcPct val="90000"/>
              </a:lnSpc>
              <a:buClr>
                <a:schemeClr val="lt1"/>
              </a:buClr>
              <a:buSzPts val="2400"/>
            </a:pPr>
            <a:r>
              <a:rPr lang="en-GB" sz="2400" dirty="0">
                <a:solidFill>
                  <a:schemeClr val="lt1"/>
                </a:solidFill>
                <a:ea typeface="Andika"/>
                <a:cs typeface="Andika"/>
                <a:sym typeface="Andika"/>
              </a:rPr>
              <a:t>What type of nouns are they?</a:t>
            </a:r>
            <a:endParaRPr lang="en-GB" sz="3200" dirty="0">
              <a:solidFill>
                <a:schemeClr val="lt1"/>
              </a:solidFill>
              <a:ea typeface="Andika"/>
              <a:cs typeface="Andika"/>
              <a:sym typeface="Andika"/>
            </a:endParaRPr>
          </a:p>
        </p:txBody>
      </p:sp>
      <p:sp>
        <p:nvSpPr>
          <p:cNvPr id="178" name="Google Shape;178;p20"/>
          <p:cNvSpPr/>
          <p:nvPr/>
        </p:nvSpPr>
        <p:spPr>
          <a:xfrm rot="-5400000">
            <a:off x="10415675" y="5188194"/>
            <a:ext cx="619125" cy="15590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79" name="Google Shape;179;p20"/>
          <p:cNvSpPr/>
          <p:nvPr/>
        </p:nvSpPr>
        <p:spPr>
          <a:xfrm>
            <a:off x="697058" y="280483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spot the subject?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80" name="Google Shape;180;p20"/>
          <p:cNvSpPr/>
          <p:nvPr/>
        </p:nvSpPr>
        <p:spPr>
          <a:xfrm>
            <a:off x="9601200" y="5592441"/>
            <a:ext cx="218122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Object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81" name="Google Shape;181;p20"/>
          <p:cNvSpPr/>
          <p:nvPr/>
        </p:nvSpPr>
        <p:spPr>
          <a:xfrm>
            <a:off x="697058" y="3544849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spot the objects?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83" name="Google Shape;183;p20"/>
          <p:cNvSpPr/>
          <p:nvPr/>
        </p:nvSpPr>
        <p:spPr>
          <a:xfrm>
            <a:off x="3809011" y="5670306"/>
            <a:ext cx="218122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O</a:t>
            </a: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bject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" name="Google Shape;178;p20">
            <a:extLst>
              <a:ext uri="{FF2B5EF4-FFF2-40B4-BE49-F238E27FC236}">
                <a16:creationId xmlns:a16="http://schemas.microsoft.com/office/drawing/2014/main" id="{08EE36A1-5909-23F9-2186-31B340CDA38C}"/>
              </a:ext>
            </a:extLst>
          </p:cNvPr>
          <p:cNvSpPr/>
          <p:nvPr/>
        </p:nvSpPr>
        <p:spPr>
          <a:xfrm rot="16200000">
            <a:off x="4590062" y="5188194"/>
            <a:ext cx="619125" cy="15590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CA2C1-2B6E-BDC0-2B29-AF0E097ED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0B32686-AD91-1927-AAE0-A459F7FA8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3667A8-54FC-55D7-F92A-DBC76BA6056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tiny robot 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F6C54A9-E942-510F-8BAC-9D3F4FE3314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E8BD19-DFFE-BFBC-429F-2DA938E9FAF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082F4F-AFB3-5FAB-9C88-8425E92EBB2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cluster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Mars.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B3EBDF-E91E-A9F7-8CB9-3895420D7F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FA27B3-87E2-22B6-F385-E5E6B03E9DD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planning there journey</a:t>
            </a:r>
          </a:p>
        </p:txBody>
      </p:sp>
    </p:spTree>
    <p:extLst>
      <p:ext uri="{BB962C8B-B14F-4D97-AF65-F5344CB8AC3E}">
        <p14:creationId xmlns:p14="http://schemas.microsoft.com/office/powerpoint/2010/main" val="303660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" name="Google Shape;225;p24" descr="A room with a shelf and a shelf with objects on i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8608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26" name="Google Shape;226;p24"/>
          <p:cNvSpPr/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lnSpc>
                <a:spcPct val="90000"/>
              </a:lnSpc>
              <a:buClr>
                <a:schemeClr val="lt1"/>
              </a:buClr>
              <a:buSzPts val="3600"/>
            </a:pPr>
            <a:r>
              <a:rPr lang="en-GB" sz="3200" dirty="0">
                <a:solidFill>
                  <a:schemeClr val="bg1"/>
                </a:solidFill>
              </a:rPr>
              <a:t>While searching two moons, Emile found a purple gem.</a:t>
            </a:r>
          </a:p>
        </p:txBody>
      </p:sp>
      <p:sp>
        <p:nvSpPr>
          <p:cNvPr id="227" name="Google Shape;227;p24"/>
          <p:cNvSpPr/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What sort of word is “while”? 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28" name="Google Shape;228;p24"/>
          <p:cNvSpPr/>
          <p:nvPr/>
        </p:nvSpPr>
        <p:spPr>
          <a:xfrm>
            <a:off x="371837" y="4914288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Conjunction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29" name="Google Shape;229;p24"/>
          <p:cNvSpPr/>
          <p:nvPr/>
        </p:nvSpPr>
        <p:spPr>
          <a:xfrm rot="-5400000">
            <a:off x="871591" y="4207497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C177E13F-82E0-C54A-AB40-5A49F8DDB0D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buClr>
                <a:schemeClr val="lt1"/>
              </a:buClr>
              <a:buSzPts val="3600"/>
            </a:pPr>
            <a:r>
              <a:rPr lang="en-GB" sz="3200" dirty="0">
                <a:solidFill>
                  <a:schemeClr val="bg1"/>
                </a:solidFill>
              </a:rPr>
              <a:t>While searching two moons, Emile found a purple gem.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“while”?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clauses is the conjunction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while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joining?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6351376" y="2847443"/>
            <a:ext cx="4721590" cy="40372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84CA959-B21A-69E3-EA11-2DD0F7611809}"/>
              </a:ext>
            </a:extLst>
          </p:cNvPr>
          <p:cNvSpPr txBox="1">
            <a:spLocks/>
          </p:cNvSpPr>
          <p:nvPr/>
        </p:nvSpPr>
        <p:spPr>
          <a:xfrm>
            <a:off x="896629" y="2847443"/>
            <a:ext cx="5332721" cy="38265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95CF864-C60A-2214-5D2C-F9D6C2020A68}"/>
              </a:ext>
            </a:extLst>
          </p:cNvPr>
          <p:cNvSpPr txBox="1">
            <a:spLocks/>
          </p:cNvSpPr>
          <p:nvPr/>
        </p:nvSpPr>
        <p:spPr>
          <a:xfrm>
            <a:off x="697059" y="1991845"/>
            <a:ext cx="659992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conjunction is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while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Google Shape;228;p24">
            <a:extLst>
              <a:ext uri="{FF2B5EF4-FFF2-40B4-BE49-F238E27FC236}">
                <a16:creationId xmlns:a16="http://schemas.microsoft.com/office/drawing/2014/main" id="{E562BB6B-32C0-FB0D-27D3-D70DC029731F}"/>
              </a:ext>
            </a:extLst>
          </p:cNvPr>
          <p:cNvSpPr/>
          <p:nvPr/>
        </p:nvSpPr>
        <p:spPr>
          <a:xfrm>
            <a:off x="371837" y="4914288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Conjunction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0" name="Google Shape;229;p24">
            <a:extLst>
              <a:ext uri="{FF2B5EF4-FFF2-40B4-BE49-F238E27FC236}">
                <a16:creationId xmlns:a16="http://schemas.microsoft.com/office/drawing/2014/main" id="{9CBBA6FC-AE97-0FBA-EA23-A182575E3C0F}"/>
              </a:ext>
            </a:extLst>
          </p:cNvPr>
          <p:cNvSpPr/>
          <p:nvPr/>
        </p:nvSpPr>
        <p:spPr>
          <a:xfrm rot="16200000">
            <a:off x="871591" y="4207497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E89CB4C-8D55-9252-3825-F4D00E7CD47B}"/>
              </a:ext>
            </a:extLst>
          </p:cNvPr>
          <p:cNvSpPr txBox="1">
            <a:spLocks/>
          </p:cNvSpPr>
          <p:nvPr/>
        </p:nvSpPr>
        <p:spPr>
          <a:xfrm>
            <a:off x="330539" y="4838000"/>
            <a:ext cx="2282870" cy="80024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Subordinating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1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" name="Google Shape;200;p22" descr="A room with a shelf and a shelf with objects on i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8608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01" name="Google Shape;201;p22"/>
          <p:cNvSpPr/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lnSpc>
                <a:spcPct val="90000"/>
              </a:lnSpc>
              <a:buClr>
                <a:schemeClr val="lt1"/>
              </a:buClr>
              <a:buSzPts val="3600"/>
            </a:pPr>
            <a:r>
              <a:rPr lang="en-GB" sz="3200" dirty="0">
                <a:solidFill>
                  <a:schemeClr val="bg1"/>
                </a:solidFill>
              </a:rPr>
              <a:t>While searching two moons, Emile found a purple gem.</a:t>
            </a:r>
          </a:p>
        </p:txBody>
      </p:sp>
      <p:sp>
        <p:nvSpPr>
          <p:cNvPr id="202" name="Google Shape;202;p22"/>
          <p:cNvSpPr/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spot the verbs? 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03" name="Google Shape;203;p22"/>
          <p:cNvSpPr/>
          <p:nvPr/>
        </p:nvSpPr>
        <p:spPr>
          <a:xfrm>
            <a:off x="2793256" y="5104305"/>
            <a:ext cx="5406847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Verbs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04" name="Google Shape;204;p22"/>
          <p:cNvSpPr/>
          <p:nvPr/>
        </p:nvSpPr>
        <p:spPr>
          <a:xfrm rot="-5400000">
            <a:off x="2200818" y="4294824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05" name="Google Shape;205;p22"/>
          <p:cNvSpPr/>
          <p:nvPr/>
        </p:nvSpPr>
        <p:spPr>
          <a:xfrm rot="-5400000">
            <a:off x="7190233" y="4286163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" name="Google Shape;210;p23" descr="A room with a shelf and a shelf with objects on i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8608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1" name="Google Shape;211;p23"/>
          <p:cNvSpPr/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spot the verbs? 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12" name="Google Shape;212;p23"/>
          <p:cNvSpPr/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lnSpc>
                <a:spcPct val="90000"/>
              </a:lnSpc>
              <a:buClr>
                <a:schemeClr val="lt1"/>
              </a:buClr>
              <a:buSzPts val="3600"/>
            </a:pPr>
            <a:r>
              <a:rPr lang="en-GB" sz="3200" dirty="0">
                <a:solidFill>
                  <a:schemeClr val="bg1"/>
                </a:solidFill>
              </a:rPr>
              <a:t>While searching two moons, Emile found a purple gem.</a:t>
            </a:r>
          </a:p>
        </p:txBody>
      </p:sp>
      <p:sp>
        <p:nvSpPr>
          <p:cNvPr id="213" name="Google Shape;213;p23"/>
          <p:cNvSpPr/>
          <p:nvPr/>
        </p:nvSpPr>
        <p:spPr>
          <a:xfrm>
            <a:off x="2793256" y="5104305"/>
            <a:ext cx="5374884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Verbs 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14" name="Google Shape;214;p23"/>
          <p:cNvSpPr/>
          <p:nvPr/>
        </p:nvSpPr>
        <p:spPr>
          <a:xfrm rot="-5400000">
            <a:off x="2200818" y="431520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15" name="Google Shape;215;p23"/>
          <p:cNvSpPr/>
          <p:nvPr/>
        </p:nvSpPr>
        <p:spPr>
          <a:xfrm rot="-5400000">
            <a:off x="7254981" y="431520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16" name="Google Shape;216;p23"/>
          <p:cNvSpPr/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In what tense are the Verb Phrase?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17" name="Google Shape;217;p23"/>
          <p:cNvSpPr/>
          <p:nvPr/>
        </p:nvSpPr>
        <p:spPr>
          <a:xfrm>
            <a:off x="2162863" y="2247900"/>
            <a:ext cx="1581505" cy="99146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20"/>
              <a:buFont typeface="Andika"/>
              <a:buNone/>
            </a:pPr>
            <a:r>
              <a:rPr lang="en-GB" sz="222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Present participle</a:t>
            </a:r>
            <a:endParaRPr sz="296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18" name="Google Shape;218;p23"/>
          <p:cNvSpPr/>
          <p:nvPr/>
        </p:nvSpPr>
        <p:spPr>
          <a:xfrm>
            <a:off x="7217026" y="2290347"/>
            <a:ext cx="1581506" cy="90656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20"/>
              <a:buFont typeface="Andika"/>
              <a:buNone/>
            </a:pPr>
            <a:r>
              <a:rPr lang="en-GB" sz="222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Simple past tense</a:t>
            </a:r>
            <a:endParaRPr sz="296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">
          <a:extLst>
            <a:ext uri="{FF2B5EF4-FFF2-40B4-BE49-F238E27FC236}">
              <a16:creationId xmlns:a16="http://schemas.microsoft.com/office/drawing/2014/main" id="{1111832C-26A9-5AA0-4934-54AE0D9D2B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" name="Google Shape;188;p21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FFE974C-1D85-F320-81DB-C58A5A22AF4B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508"/>
            <a:ext cx="1218608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p21">
            <a:extLst>
              <a:ext uri="{FF2B5EF4-FFF2-40B4-BE49-F238E27FC236}">
                <a16:creationId xmlns:a16="http://schemas.microsoft.com/office/drawing/2014/main" id="{D90A1BB9-078B-6E81-186F-13D172E1CB32}"/>
              </a:ext>
            </a:extLst>
          </p:cNvPr>
          <p:cNvSpPr/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lnSpc>
                <a:spcPct val="90000"/>
              </a:lnSpc>
              <a:buClr>
                <a:schemeClr val="lt1"/>
              </a:buClr>
              <a:buSzPts val="3600"/>
            </a:pPr>
            <a:r>
              <a:rPr lang="en-GB" sz="3200" dirty="0">
                <a:solidFill>
                  <a:schemeClr val="bg1"/>
                </a:solidFill>
              </a:rPr>
              <a:t>While searching two moons, Emile found a purple gem.</a:t>
            </a:r>
          </a:p>
        </p:txBody>
      </p:sp>
      <p:sp>
        <p:nvSpPr>
          <p:cNvPr id="190" name="Google Shape;190;p21">
            <a:extLst>
              <a:ext uri="{FF2B5EF4-FFF2-40B4-BE49-F238E27FC236}">
                <a16:creationId xmlns:a16="http://schemas.microsoft.com/office/drawing/2014/main" id="{6178063C-562D-2A8F-739D-6DF9F787DE3F}"/>
              </a:ext>
            </a:extLst>
          </p:cNvPr>
          <p:cNvSpPr/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What types of words are “two” and “a”?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91" name="Google Shape;191;p21">
            <a:extLst>
              <a:ext uri="{FF2B5EF4-FFF2-40B4-BE49-F238E27FC236}">
                <a16:creationId xmlns:a16="http://schemas.microsoft.com/office/drawing/2014/main" id="{492B8FB5-32D2-A6C4-D209-C1B7861FE441}"/>
              </a:ext>
            </a:extLst>
          </p:cNvPr>
          <p:cNvSpPr/>
          <p:nvPr/>
        </p:nvSpPr>
        <p:spPr>
          <a:xfrm>
            <a:off x="2753609" y="4930908"/>
            <a:ext cx="6803346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Determiners</a:t>
            </a:r>
            <a:endParaRPr dirty="0"/>
          </a:p>
        </p:txBody>
      </p:sp>
      <p:sp>
        <p:nvSpPr>
          <p:cNvPr id="193" name="Google Shape;193;p21">
            <a:extLst>
              <a:ext uri="{FF2B5EF4-FFF2-40B4-BE49-F238E27FC236}">
                <a16:creationId xmlns:a16="http://schemas.microsoft.com/office/drawing/2014/main" id="{2ADC90B4-F17D-5101-413E-F599A98386AF}"/>
              </a:ext>
            </a:extLst>
          </p:cNvPr>
          <p:cNvSpPr/>
          <p:nvPr/>
        </p:nvSpPr>
        <p:spPr>
          <a:xfrm>
            <a:off x="697058" y="1340190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What type of determiner is “two”? 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94" name="Google Shape;194;p21">
            <a:extLst>
              <a:ext uri="{FF2B5EF4-FFF2-40B4-BE49-F238E27FC236}">
                <a16:creationId xmlns:a16="http://schemas.microsoft.com/office/drawing/2014/main" id="{E83C39AA-F342-3831-E590-6DECDB89FAE2}"/>
              </a:ext>
            </a:extLst>
          </p:cNvPr>
          <p:cNvSpPr/>
          <p:nvPr/>
        </p:nvSpPr>
        <p:spPr>
          <a:xfrm>
            <a:off x="2753609" y="4923988"/>
            <a:ext cx="3571873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Number</a:t>
            </a:r>
            <a:endParaRPr dirty="0"/>
          </a:p>
        </p:txBody>
      </p:sp>
      <p:sp>
        <p:nvSpPr>
          <p:cNvPr id="195" name="Google Shape;195;p21">
            <a:extLst>
              <a:ext uri="{FF2B5EF4-FFF2-40B4-BE49-F238E27FC236}">
                <a16:creationId xmlns:a16="http://schemas.microsoft.com/office/drawing/2014/main" id="{1E1E8FB6-0211-2FAD-BFB0-2DFD081E904A}"/>
              </a:ext>
            </a:extLst>
          </p:cNvPr>
          <p:cNvSpPr/>
          <p:nvPr/>
        </p:nvSpPr>
        <p:spPr>
          <a:xfrm rot="-5400000">
            <a:off x="3936986" y="4198321"/>
            <a:ext cx="1205120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00B0F0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3" name="Google Shape;195;p21">
            <a:extLst>
              <a:ext uri="{FF2B5EF4-FFF2-40B4-BE49-F238E27FC236}">
                <a16:creationId xmlns:a16="http://schemas.microsoft.com/office/drawing/2014/main" id="{271EF04E-CAA3-E543-B81A-660E752A62D4}"/>
              </a:ext>
            </a:extLst>
          </p:cNvPr>
          <p:cNvSpPr/>
          <p:nvPr/>
        </p:nvSpPr>
        <p:spPr>
          <a:xfrm rot="16200000">
            <a:off x="8238406" y="4198320"/>
            <a:ext cx="1205120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00B0F0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4" name="Google Shape;193;p21">
            <a:extLst>
              <a:ext uri="{FF2B5EF4-FFF2-40B4-BE49-F238E27FC236}">
                <a16:creationId xmlns:a16="http://schemas.microsoft.com/office/drawing/2014/main" id="{C008A028-A3B6-480B-971D-9C7E5B6EEFD4}"/>
              </a:ext>
            </a:extLst>
          </p:cNvPr>
          <p:cNvSpPr/>
          <p:nvPr/>
        </p:nvSpPr>
        <p:spPr>
          <a:xfrm>
            <a:off x="697058" y="2276302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What type of determiner is “a”? 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5" name="Google Shape;194;p21">
            <a:extLst>
              <a:ext uri="{FF2B5EF4-FFF2-40B4-BE49-F238E27FC236}">
                <a16:creationId xmlns:a16="http://schemas.microsoft.com/office/drawing/2014/main" id="{9F3446D9-9193-5AC5-AE83-D0B4C39F02AD}"/>
              </a:ext>
            </a:extLst>
          </p:cNvPr>
          <p:cNvSpPr/>
          <p:nvPr/>
        </p:nvSpPr>
        <p:spPr>
          <a:xfrm>
            <a:off x="7055029" y="4923988"/>
            <a:ext cx="3571873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Indefinite article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450801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1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855480-9DD7-D7E5-B8FC-7191C9F811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9F22FD-CB88-BAAB-4185-0AADD26D2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EA42B7D4-0FE4-9B9E-107E-F3CF07AA2AD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ndika"/>
              <a:buNone/>
            </a:pPr>
            <a:r>
              <a:rPr lang="en-GB" sz="3600" dirty="0">
                <a:solidFill>
                  <a:schemeClr val="bg1"/>
                </a:solidFill>
              </a:rPr>
              <a:t>While searching two moons, Emile found a purple gem.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0BF06C6-6F7E-948C-8E8E-D15E7075F78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“purple”?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83AE3B-B2C1-BB18-F622-FACD0879CA77}"/>
              </a:ext>
            </a:extLst>
          </p:cNvPr>
          <p:cNvSpPr txBox="1">
            <a:spLocks/>
          </p:cNvSpPr>
          <p:nvPr/>
        </p:nvSpPr>
        <p:spPr>
          <a:xfrm>
            <a:off x="8081594" y="5057066"/>
            <a:ext cx="2945027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C44CF8D2-B09B-E5CC-9B72-EE2382E492DD}"/>
              </a:ext>
            </a:extLst>
          </p:cNvPr>
          <p:cNvSpPr/>
          <p:nvPr/>
        </p:nvSpPr>
        <p:spPr>
          <a:xfrm rot="16200000">
            <a:off x="8897351" y="4270280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1610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7" name="Google Shape;267;p28" descr="A room with a shelf and a shelf with objects on i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8608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68" name="Google Shape;268;p28"/>
          <p:cNvSpPr/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lnSpc>
                <a:spcPct val="90000"/>
              </a:lnSpc>
              <a:buClr>
                <a:schemeClr val="lt1"/>
              </a:buClr>
              <a:buSzPts val="3600"/>
            </a:pPr>
            <a:r>
              <a:rPr lang="en-GB" sz="3200" dirty="0">
                <a:solidFill>
                  <a:schemeClr val="bg1"/>
                </a:solidFill>
              </a:rPr>
              <a:t>While searching two moons, Emile found a purple gem.</a:t>
            </a:r>
          </a:p>
        </p:txBody>
      </p:sp>
      <p:sp>
        <p:nvSpPr>
          <p:cNvPr id="269" name="Google Shape;269;p28"/>
          <p:cNvSpPr/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classify every word in this sentence?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71" name="Google Shape;271;p28"/>
          <p:cNvSpPr/>
          <p:nvPr/>
        </p:nvSpPr>
        <p:spPr>
          <a:xfrm rot="5400000">
            <a:off x="2475573" y="2749018"/>
            <a:ext cx="1021248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70" name="Google Shape;270;p28"/>
          <p:cNvSpPr/>
          <p:nvPr/>
        </p:nvSpPr>
        <p:spPr>
          <a:xfrm>
            <a:off x="2228564" y="2057042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Verb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72" name="Google Shape;272;p28"/>
          <p:cNvSpPr/>
          <p:nvPr/>
        </p:nvSpPr>
        <p:spPr>
          <a:xfrm>
            <a:off x="7975688" y="1248908"/>
            <a:ext cx="1985457" cy="656892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20"/>
              <a:buFont typeface="Andika"/>
              <a:buNone/>
            </a:pPr>
            <a:r>
              <a:rPr lang="en-GB" sz="2220" b="0" i="1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Indefinite article</a:t>
            </a:r>
            <a:endParaRPr sz="2960" b="0" i="1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73" name="Google Shape;273;p28"/>
          <p:cNvSpPr/>
          <p:nvPr/>
        </p:nvSpPr>
        <p:spPr>
          <a:xfrm rot="5400000">
            <a:off x="8110831" y="2459400"/>
            <a:ext cx="1476916" cy="23825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76" name="Google Shape;276;p28"/>
          <p:cNvSpPr/>
          <p:nvPr/>
        </p:nvSpPr>
        <p:spPr>
          <a:xfrm rot="5574243">
            <a:off x="5038361" y="2704682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77" name="Google Shape;277;p28"/>
          <p:cNvSpPr/>
          <p:nvPr/>
        </p:nvSpPr>
        <p:spPr>
          <a:xfrm>
            <a:off x="4779731" y="2076665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20"/>
              <a:buFont typeface="Andika"/>
              <a:buNone/>
            </a:pPr>
            <a:r>
              <a:rPr lang="en-GB" sz="222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Common noun</a:t>
            </a:r>
            <a:endParaRPr sz="296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79" name="Google Shape;279;p28"/>
          <p:cNvSpPr/>
          <p:nvPr/>
        </p:nvSpPr>
        <p:spPr>
          <a:xfrm rot="5400000">
            <a:off x="7352506" y="2728101"/>
            <a:ext cx="1130089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78" name="Google Shape;278;p28"/>
          <p:cNvSpPr/>
          <p:nvPr/>
        </p:nvSpPr>
        <p:spPr>
          <a:xfrm>
            <a:off x="7076975" y="2029604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Verb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80" name="Google Shape;280;p28"/>
          <p:cNvSpPr/>
          <p:nvPr/>
        </p:nvSpPr>
        <p:spPr>
          <a:xfrm>
            <a:off x="2753703" y="1194906"/>
            <a:ext cx="2523058" cy="76489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Quantifying determiner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81" name="Google Shape;281;p28"/>
          <p:cNvSpPr/>
          <p:nvPr/>
        </p:nvSpPr>
        <p:spPr>
          <a:xfrm rot="5400000">
            <a:off x="3721302" y="2531663"/>
            <a:ext cx="1442311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84" name="Google Shape;284;p28"/>
          <p:cNvSpPr/>
          <p:nvPr/>
        </p:nvSpPr>
        <p:spPr>
          <a:xfrm rot="5400000">
            <a:off x="10217464" y="1148721"/>
            <a:ext cx="1205120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00B0F0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" name="Google Shape;229;p24">
            <a:extLst>
              <a:ext uri="{FF2B5EF4-FFF2-40B4-BE49-F238E27FC236}">
                <a16:creationId xmlns:a16="http://schemas.microsoft.com/office/drawing/2014/main" id="{D33F435C-F394-59B6-DF36-7BBD9DA052C8}"/>
              </a:ext>
            </a:extLst>
          </p:cNvPr>
          <p:cNvSpPr/>
          <p:nvPr/>
        </p:nvSpPr>
        <p:spPr>
          <a:xfrm rot="5400000">
            <a:off x="936583" y="2531988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1B378C9-9785-733B-6AAD-A9DD3C92BFE3}"/>
              </a:ext>
            </a:extLst>
          </p:cNvPr>
          <p:cNvSpPr txBox="1">
            <a:spLocks/>
          </p:cNvSpPr>
          <p:nvPr/>
        </p:nvSpPr>
        <p:spPr>
          <a:xfrm>
            <a:off x="170605" y="1159562"/>
            <a:ext cx="2282870" cy="80024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Subordinating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Google Shape;276;p28">
            <a:extLst>
              <a:ext uri="{FF2B5EF4-FFF2-40B4-BE49-F238E27FC236}">
                <a16:creationId xmlns:a16="http://schemas.microsoft.com/office/drawing/2014/main" id="{42D79BE1-3EF9-635E-BCBD-48C91FB9C797}"/>
              </a:ext>
            </a:extLst>
          </p:cNvPr>
          <p:cNvSpPr/>
          <p:nvPr/>
        </p:nvSpPr>
        <p:spPr>
          <a:xfrm rot="5160024">
            <a:off x="6144338" y="2490597"/>
            <a:ext cx="1464003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5" name="Google Shape;277;p28">
            <a:extLst>
              <a:ext uri="{FF2B5EF4-FFF2-40B4-BE49-F238E27FC236}">
                <a16:creationId xmlns:a16="http://schemas.microsoft.com/office/drawing/2014/main" id="{9D90CB41-6CCC-BFEB-2BAA-7C992F6143FC}"/>
              </a:ext>
            </a:extLst>
          </p:cNvPr>
          <p:cNvSpPr/>
          <p:nvPr/>
        </p:nvSpPr>
        <p:spPr>
          <a:xfrm>
            <a:off x="6044958" y="1222645"/>
            <a:ext cx="1588103" cy="717891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20"/>
              <a:buFont typeface="Andika"/>
              <a:buNone/>
            </a:pPr>
            <a:r>
              <a:rPr lang="en-GB" sz="222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Proper noun</a:t>
            </a:r>
            <a:endParaRPr sz="296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6" name="Google Shape;276;p28">
            <a:extLst>
              <a:ext uri="{FF2B5EF4-FFF2-40B4-BE49-F238E27FC236}">
                <a16:creationId xmlns:a16="http://schemas.microsoft.com/office/drawing/2014/main" id="{A499E640-A83C-DE18-D023-B4E9AED72E82}"/>
              </a:ext>
            </a:extLst>
          </p:cNvPr>
          <p:cNvSpPr/>
          <p:nvPr/>
        </p:nvSpPr>
        <p:spPr>
          <a:xfrm rot="5574243">
            <a:off x="9339748" y="2657621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7" name="Google Shape;277;p28">
            <a:extLst>
              <a:ext uri="{FF2B5EF4-FFF2-40B4-BE49-F238E27FC236}">
                <a16:creationId xmlns:a16="http://schemas.microsoft.com/office/drawing/2014/main" id="{0F8CFCFA-0FC9-D8F6-3AE9-371ADEFD6A8B}"/>
              </a:ext>
            </a:extLst>
          </p:cNvPr>
          <p:cNvSpPr/>
          <p:nvPr/>
        </p:nvSpPr>
        <p:spPr>
          <a:xfrm>
            <a:off x="9081118" y="2029604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20"/>
              <a:buFont typeface="Andika"/>
              <a:buNone/>
            </a:pPr>
            <a:r>
              <a:rPr lang="en-GB" sz="222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Adjective</a:t>
            </a:r>
            <a:endParaRPr sz="296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8" name="Google Shape;276;p28">
            <a:extLst>
              <a:ext uri="{FF2B5EF4-FFF2-40B4-BE49-F238E27FC236}">
                <a16:creationId xmlns:a16="http://schemas.microsoft.com/office/drawing/2014/main" id="{95C74377-068C-8DC9-48A6-101034514088}"/>
              </a:ext>
            </a:extLst>
          </p:cNvPr>
          <p:cNvSpPr/>
          <p:nvPr/>
        </p:nvSpPr>
        <p:spPr>
          <a:xfrm rot="5574243">
            <a:off x="9989836" y="2279821"/>
            <a:ext cx="1894729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9" name="Google Shape;277;p28">
            <a:extLst>
              <a:ext uri="{FF2B5EF4-FFF2-40B4-BE49-F238E27FC236}">
                <a16:creationId xmlns:a16="http://schemas.microsoft.com/office/drawing/2014/main" id="{CBD77660-60A0-978F-C84D-6770E3499229}"/>
              </a:ext>
            </a:extLst>
          </p:cNvPr>
          <p:cNvSpPr/>
          <p:nvPr/>
        </p:nvSpPr>
        <p:spPr>
          <a:xfrm>
            <a:off x="10164021" y="1240389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20"/>
              <a:buFont typeface="Andika"/>
              <a:buNone/>
            </a:pPr>
            <a:r>
              <a:rPr lang="en-GB" sz="222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Common noun</a:t>
            </a:r>
            <a:endParaRPr sz="296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1" name="Google Shape;213;p23">
            <a:extLst>
              <a:ext uri="{FF2B5EF4-FFF2-40B4-BE49-F238E27FC236}">
                <a16:creationId xmlns:a16="http://schemas.microsoft.com/office/drawing/2014/main" id="{B0A10C0C-6B21-D375-0E9C-DB755F47DCD8}"/>
              </a:ext>
            </a:extLst>
          </p:cNvPr>
          <p:cNvSpPr/>
          <p:nvPr/>
        </p:nvSpPr>
        <p:spPr>
          <a:xfrm>
            <a:off x="6393676" y="3723137"/>
            <a:ext cx="5374884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Main clause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2" name="Google Shape;213;p23">
            <a:extLst>
              <a:ext uri="{FF2B5EF4-FFF2-40B4-BE49-F238E27FC236}">
                <a16:creationId xmlns:a16="http://schemas.microsoft.com/office/drawing/2014/main" id="{17C74F11-A633-39BD-E17A-70BD8F793827}"/>
              </a:ext>
            </a:extLst>
          </p:cNvPr>
          <p:cNvSpPr/>
          <p:nvPr/>
        </p:nvSpPr>
        <p:spPr>
          <a:xfrm>
            <a:off x="899729" y="3741989"/>
            <a:ext cx="5374884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Relative/Subordinate clause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0" name="Rectangle: Rounded Corners 9">
            <a:hlinkClick r:id="rId4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44924" y="6140394"/>
            <a:ext cx="5530727" cy="348901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11" grpId="0" animBg="1"/>
      <p:bldP spid="12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AC3F7-7D97-C729-94D2-C97FE7F0B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A57115-46FB-DCC7-46B8-E9809AF33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D28B81-1FF4-24D8-1D14-7399C99CBE7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tiny robot 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5DD6B90-6A07-C803-27DD-3B7F5DE5B73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55F9D9-A75B-D264-EA05-CDD855845C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EF2435-413A-0618-AC75-1DD10B7AF3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cluster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satellites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 Mars.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B5DB5A-66EF-2292-773E-71CDA0BDA59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4C1AA8A-F5A3-0C27-1A74-549FA3A2DCC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planning there journey</a:t>
            </a:r>
          </a:p>
        </p:txBody>
      </p:sp>
    </p:spTree>
    <p:extLst>
      <p:ext uri="{BB962C8B-B14F-4D97-AF65-F5344CB8AC3E}">
        <p14:creationId xmlns:p14="http://schemas.microsoft.com/office/powerpoint/2010/main" val="14729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5A412-954A-095C-64C7-3F24A65D9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C41F02-A25D-99CD-5E93-6E1B3F3F4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C5EA3D-DEDB-9F69-C386-3D777B9FE56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tiny robot 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6E380FC-7395-F5D8-760F-8C514530CAE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2B7022-9903-41EC-FE6D-FE829A86F6D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3F9063-6EAF-6225-B39D-2F477EADA9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87D0F4E-C00A-75A8-4D68-26DF04A50A8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71652B-74D3-34F7-938B-871FD079CD1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planning there journey</a:t>
            </a:r>
          </a:p>
        </p:txBody>
      </p:sp>
    </p:spTree>
    <p:extLst>
      <p:ext uri="{BB962C8B-B14F-4D97-AF65-F5344CB8AC3E}">
        <p14:creationId xmlns:p14="http://schemas.microsoft.com/office/powerpoint/2010/main" val="330116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9C34E6-7CBF-9FB6-AB1B-CE5C6139D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2DAEEA8-98BB-922B-360E-C39B0E96D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38CD12-0B47-79FF-67FB-9DB6C1E389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tiny robot 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09119B-9887-D522-F1AB-40DA885DCCA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8ED66C-ADDC-A56B-1BEC-533369C1360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E16DCC-E784-2A60-E9E8-D734C9FE289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3894D8F-C2CE-5E92-B52E-513E38C1EBD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7B8A3F-67D0-F407-74AA-338C74FABBA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planning there journey</a:t>
            </a:r>
          </a:p>
        </p:txBody>
      </p:sp>
    </p:spTree>
    <p:extLst>
      <p:ext uri="{BB962C8B-B14F-4D97-AF65-F5344CB8AC3E}">
        <p14:creationId xmlns:p14="http://schemas.microsoft.com/office/powerpoint/2010/main" val="140871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9DBA7-928F-FFB4-86D6-21FE07C59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56CBEF-16BB-0BC6-7F4C-B1D28AAF8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629490-B5D2-D8E5-06AD-976BDD9132E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tiny robot 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DE0208-EFCB-242E-D92E-071242C209C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3F4A9F4-9F64-5693-901D-308564696A1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53E088-18B8-9351-0161-C8EEB6CB34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0887C9-5457-3566-E5F2-588904535EE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33A908B-9D82-5411-8493-EF27B6F8510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planning there journey</a:t>
            </a:r>
          </a:p>
        </p:txBody>
      </p:sp>
    </p:spTree>
    <p:extLst>
      <p:ext uri="{BB962C8B-B14F-4D97-AF65-F5344CB8AC3E}">
        <p14:creationId xmlns:p14="http://schemas.microsoft.com/office/powerpoint/2010/main" val="225180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C2B9A-F3AF-BCCF-CEEB-21348DEB7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AA545E3-53C1-06FA-AC99-71884957C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1227FB-A4C4-59F2-86AF-ECD6395547B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tiny robot 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9FCB1E-F395-BD22-7804-F3BF251FF09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BE7326-2B12-E4DF-55C8-5314B0FCE42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8F92D5-4760-7FB8-5CA8-9AFDEA150DE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911C040-7935-2225-EDEC-29B9D59C422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7D7F346-ABA7-3D65-EAF9-F3BACEF2BCB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planning there journey</a:t>
            </a:r>
          </a:p>
        </p:txBody>
      </p:sp>
    </p:spTree>
    <p:extLst>
      <p:ext uri="{BB962C8B-B14F-4D97-AF65-F5344CB8AC3E}">
        <p14:creationId xmlns:p14="http://schemas.microsoft.com/office/powerpoint/2010/main" val="181261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D78DA-9707-026B-172B-FAFA594FF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2241E7-9A8F-63FA-EC20-FB84997F38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50F5B0F-C590-8708-0F7C-59CF2F1BEC1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tiny robot 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A53FBC-1B79-E469-25A9-3D703B3CE8B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C85902-AF4A-CD59-79BA-A0A1E13F7EE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379E8E-F705-E0B2-D337-81E23A1DB68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96AA23-E8C5-6362-7878-A310BFF2CAD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496BC6E-5202-ACB6-50F4-21E81161569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is planning there journey</a:t>
            </a:r>
          </a:p>
        </p:txBody>
      </p:sp>
    </p:spTree>
    <p:extLst>
      <p:ext uri="{BB962C8B-B14F-4D97-AF65-F5344CB8AC3E}">
        <p14:creationId xmlns:p14="http://schemas.microsoft.com/office/powerpoint/2010/main" val="85324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4282</Words>
  <Application>Microsoft Office PowerPoint</Application>
  <PresentationFormat>Widescreen</PresentationFormat>
  <Paragraphs>534</Paragraphs>
  <Slides>36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9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2026-01-21T15:25:15Z</dcterms:modified>
</cp:coreProperties>
</file>