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470" r:id="rId9"/>
    <p:sldId id="471" r:id="rId10"/>
    <p:sldId id="475" r:id="rId11"/>
    <p:sldId id="473" r:id="rId12"/>
    <p:sldId id="477" r:id="rId13"/>
    <p:sldId id="379" r:id="rId14"/>
    <p:sldId id="380" r:id="rId15"/>
    <p:sldId id="398" r:id="rId16"/>
    <p:sldId id="412" r:id="rId17"/>
    <p:sldId id="406" r:id="rId18"/>
    <p:sldId id="508" r:id="rId19"/>
    <p:sldId id="506" r:id="rId20"/>
    <p:sldId id="365" r:id="rId21"/>
    <p:sldId id="410" r:id="rId22"/>
    <p:sldId id="411" r:id="rId23"/>
    <p:sldId id="407" r:id="rId24"/>
    <p:sldId id="408" r:id="rId25"/>
    <p:sldId id="399" r:id="rId26"/>
    <p:sldId id="402" r:id="rId27"/>
    <p:sldId id="413" r:id="rId28"/>
    <p:sldId id="417" r:id="rId29"/>
    <p:sldId id="415" r:id="rId30"/>
    <p:sldId id="465" r:id="rId31"/>
    <p:sldId id="478" r:id="rId32"/>
    <p:sldId id="437" r:id="rId33"/>
    <p:sldId id="438" r:id="rId34"/>
    <p:sldId id="439" r:id="rId35"/>
    <p:sldId id="440" r:id="rId36"/>
    <p:sldId id="441" r:id="rId37"/>
    <p:sldId id="442" r:id="rId38"/>
    <p:sldId id="479" r:id="rId39"/>
    <p:sldId id="444" r:id="rId40"/>
    <p:sldId id="480" r:id="rId41"/>
    <p:sldId id="481" r:id="rId42"/>
    <p:sldId id="482" r:id="rId43"/>
    <p:sldId id="483" r:id="rId44"/>
    <p:sldId id="484" r:id="rId45"/>
    <p:sldId id="485" r:id="rId46"/>
    <p:sldId id="486" r:id="rId47"/>
    <p:sldId id="487" r:id="rId48"/>
    <p:sldId id="522" r:id="rId49"/>
    <p:sldId id="523" r:id="rId50"/>
    <p:sldId id="472" r:id="rId51"/>
    <p:sldId id="524" r:id="rId52"/>
    <p:sldId id="525" r:id="rId53"/>
    <p:sldId id="526" r:id="rId54"/>
    <p:sldId id="527" r:id="rId55"/>
    <p:sldId id="528" r:id="rId56"/>
    <p:sldId id="501" r:id="rId57"/>
    <p:sldId id="502" r:id="rId58"/>
    <p:sldId id="529" r:id="rId59"/>
    <p:sldId id="503" r:id="rId60"/>
    <p:sldId id="504" r:id="rId61"/>
    <p:sldId id="505" r:id="rId62"/>
    <p:sldId id="530" r:id="rId63"/>
    <p:sldId id="531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4E87C3-62EC-4385-8D2D-773A77F71504}" v="2" dt="2026-01-21T15:26:41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21T15:26:41.499" v="388"/>
      <pc:docMkLst>
        <pc:docMk/>
      </pc:docMkLst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466784967" sldId="457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1556171103" sldId="507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2284878602" sldId="509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1063278690" sldId="510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956961223" sldId="511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1842830608" sldId="512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2914644296" sldId="513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1056285313" sldId="514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3274658799" sldId="515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882461891" sldId="516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201882817" sldId="517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4200166804" sldId="518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3880164054" sldId="519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4139925439" sldId="520"/>
        </pc:sldMkLst>
      </pc:sldChg>
      <pc:sldChg chg="del">
        <pc:chgData name="Glen Jones" userId="e846aaca-4b24-4b13-b0d0-f2308e16b284" providerId="ADAL" clId="{ED47ACC3-9597-4D89-A1DC-43CF280EF274}" dt="2026-01-21T15:26:34.560" v="385" actId="47"/>
        <pc:sldMkLst>
          <pc:docMk/>
          <pc:sldMk cId="3318966270" sldId="521"/>
        </pc:sldMkLst>
      </pc:sldChg>
      <pc:sldChg chg="addSp modSp mod modAnim">
        <pc:chgData name="Glen Jones" userId="e846aaca-4b24-4b13-b0d0-f2308e16b284" providerId="ADAL" clId="{ED47ACC3-9597-4D89-A1DC-43CF280EF274}" dt="2026-01-21T15:26:41.499" v="388"/>
        <pc:sldMkLst>
          <pc:docMk/>
          <pc:sldMk cId="2397463853" sldId="531"/>
        </pc:sldMkLst>
        <pc:spChg chg="add mod">
          <ac:chgData name="Glen Jones" userId="e846aaca-4b24-4b13-b0d0-f2308e16b284" providerId="ADAL" clId="{ED47ACC3-9597-4D89-A1DC-43CF280EF274}" dt="2026-01-21T15:26:39.919" v="387" actId="1076"/>
          <ac:spMkLst>
            <pc:docMk/>
            <pc:sldMk cId="2397463853" sldId="531"/>
            <ac:spMk id="2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631653566" sldId="532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862807746" sldId="539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351437785" sldId="540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391186682" sldId="541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126749796" sldId="542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303086962" sldId="543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405372131" sldId="544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758527184" sldId="545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824517621" sldId="546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517926538" sldId="547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646928290" sldId="548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406197244" sldId="549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733045274" sldId="550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718203506" sldId="551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971016580" sldId="552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182696336" sldId="553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887333807" sldId="554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70844123" sldId="555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993562494" sldId="556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119413504" sldId="557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45690496" sldId="558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3642973614" sldId="559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894935863" sldId="560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2899185794" sldId="561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99364785" sldId="562"/>
        </pc:sldMkLst>
      </pc:sldChg>
      <pc:sldChg chg="del">
        <pc:chgData name="Glen Jones" userId="e846aaca-4b24-4b13-b0d0-f2308e16b284" providerId="ADAL" clId="{ED47ACC3-9597-4D89-A1DC-43CF280EF274}" dt="2026-01-21T15:26:25.410" v="384" actId="47"/>
        <pc:sldMkLst>
          <pc:docMk/>
          <pc:sldMk cId="4266557041" sldId="563"/>
        </pc:sldMkLst>
      </pc:sldChg>
      <pc:sldMasterChg chg="delSldLayout">
        <pc:chgData name="Glen Jones" userId="e846aaca-4b24-4b13-b0d0-f2308e16b284" providerId="ADAL" clId="{ED47ACC3-9597-4D89-A1DC-43CF280EF274}" dt="2026-01-21T15:26:34.560" v="385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21T15:26:34.560" v="385" actId="47"/>
          <pc:sldLayoutMkLst>
            <pc:docMk/>
            <pc:sldMasterMk cId="451012602" sldId="2147483648"/>
            <pc:sldLayoutMk cId="2860678757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16337" y="327516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Microsoft Office PowerPoint</Application>
  <PresentationFormat>Widescreen</PresentationFormat>
  <Paragraphs>384</Paragraphs>
  <Slides>63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Andika</vt:lpstr>
      <vt:lpstr>Office Theme</vt:lpstr>
      <vt:lpstr> How to Use this PowerPoint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2026-01-21T15:26:43Z</dcterms:modified>
</cp:coreProperties>
</file>