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07"/>
  </p:notesMasterIdLst>
  <p:sldIdLst>
    <p:sldId id="2593" r:id="rId2"/>
    <p:sldId id="532" r:id="rId3"/>
    <p:sldId id="550" r:id="rId4"/>
    <p:sldId id="551" r:id="rId5"/>
    <p:sldId id="552" r:id="rId6"/>
    <p:sldId id="553" r:id="rId7"/>
    <p:sldId id="554" r:id="rId8"/>
    <p:sldId id="555" r:id="rId9"/>
    <p:sldId id="556" r:id="rId10"/>
    <p:sldId id="557" r:id="rId11"/>
    <p:sldId id="558" r:id="rId12"/>
    <p:sldId id="559" r:id="rId13"/>
    <p:sldId id="560" r:id="rId14"/>
    <p:sldId id="561" r:id="rId15"/>
    <p:sldId id="562" r:id="rId16"/>
    <p:sldId id="563" r:id="rId17"/>
    <p:sldId id="539" r:id="rId18"/>
    <p:sldId id="540" r:id="rId19"/>
    <p:sldId id="541" r:id="rId20"/>
    <p:sldId id="542" r:id="rId21"/>
    <p:sldId id="543" r:id="rId22"/>
    <p:sldId id="544" r:id="rId23"/>
    <p:sldId id="545" r:id="rId24"/>
    <p:sldId id="457" r:id="rId25"/>
    <p:sldId id="546" r:id="rId26"/>
    <p:sldId id="547" r:id="rId27"/>
    <p:sldId id="548" r:id="rId28"/>
    <p:sldId id="549" r:id="rId29"/>
    <p:sldId id="274" r:id="rId30"/>
    <p:sldId id="443" r:id="rId31"/>
    <p:sldId id="469" r:id="rId32"/>
    <p:sldId id="416" r:id="rId33"/>
    <p:sldId id="419" r:id="rId34"/>
    <p:sldId id="476" r:id="rId35"/>
    <p:sldId id="470" r:id="rId36"/>
    <p:sldId id="471" r:id="rId37"/>
    <p:sldId id="475" r:id="rId38"/>
    <p:sldId id="473" r:id="rId39"/>
    <p:sldId id="477" r:id="rId40"/>
    <p:sldId id="379" r:id="rId41"/>
    <p:sldId id="380" r:id="rId42"/>
    <p:sldId id="398" r:id="rId43"/>
    <p:sldId id="412" r:id="rId44"/>
    <p:sldId id="406" r:id="rId45"/>
    <p:sldId id="508" r:id="rId46"/>
    <p:sldId id="506" r:id="rId47"/>
    <p:sldId id="365" r:id="rId48"/>
    <p:sldId id="410" r:id="rId49"/>
    <p:sldId id="411" r:id="rId50"/>
    <p:sldId id="407" r:id="rId51"/>
    <p:sldId id="408" r:id="rId52"/>
    <p:sldId id="399" r:id="rId53"/>
    <p:sldId id="402" r:id="rId54"/>
    <p:sldId id="413" r:id="rId55"/>
    <p:sldId id="417" r:id="rId56"/>
    <p:sldId id="415" r:id="rId57"/>
    <p:sldId id="465" r:id="rId58"/>
    <p:sldId id="478" r:id="rId59"/>
    <p:sldId id="437" r:id="rId60"/>
    <p:sldId id="438" r:id="rId61"/>
    <p:sldId id="439" r:id="rId62"/>
    <p:sldId id="440" r:id="rId63"/>
    <p:sldId id="441" r:id="rId64"/>
    <p:sldId id="442" r:id="rId65"/>
    <p:sldId id="479" r:id="rId66"/>
    <p:sldId id="444" r:id="rId67"/>
    <p:sldId id="480" r:id="rId68"/>
    <p:sldId id="481" r:id="rId69"/>
    <p:sldId id="482" r:id="rId70"/>
    <p:sldId id="483" r:id="rId71"/>
    <p:sldId id="484" r:id="rId72"/>
    <p:sldId id="485" r:id="rId73"/>
    <p:sldId id="486" r:id="rId74"/>
    <p:sldId id="487" r:id="rId75"/>
    <p:sldId id="522" r:id="rId76"/>
    <p:sldId id="523" r:id="rId77"/>
    <p:sldId id="472" r:id="rId78"/>
    <p:sldId id="524" r:id="rId79"/>
    <p:sldId id="525" r:id="rId80"/>
    <p:sldId id="526" r:id="rId81"/>
    <p:sldId id="527" r:id="rId82"/>
    <p:sldId id="528" r:id="rId83"/>
    <p:sldId id="501" r:id="rId84"/>
    <p:sldId id="502" r:id="rId85"/>
    <p:sldId id="529" r:id="rId86"/>
    <p:sldId id="503" r:id="rId87"/>
    <p:sldId id="504" r:id="rId88"/>
    <p:sldId id="505" r:id="rId89"/>
    <p:sldId id="530" r:id="rId90"/>
    <p:sldId id="531" r:id="rId91"/>
    <p:sldId id="507" r:id="rId92"/>
    <p:sldId id="509" r:id="rId93"/>
    <p:sldId id="510" r:id="rId94"/>
    <p:sldId id="512" r:id="rId95"/>
    <p:sldId id="511" r:id="rId96"/>
    <p:sldId id="513" r:id="rId97"/>
    <p:sldId id="514" r:id="rId98"/>
    <p:sldId id="515" r:id="rId99"/>
    <p:sldId id="516" r:id="rId100"/>
    <p:sldId id="517" r:id="rId101"/>
    <p:sldId id="518" r:id="rId102"/>
    <p:sldId id="519" r:id="rId103"/>
    <p:sldId id="520" r:id="rId104"/>
    <p:sldId id="521" r:id="rId105"/>
    <p:sldId id="385" r:id="rId106"/>
  </p:sldIdLst>
  <p:sldSz cx="12192000" cy="6858000"/>
  <p:notesSz cx="6858000" cy="9144000"/>
  <p:embeddedFontLst>
    <p:embeddedFont>
      <p:font typeface="Andika" panose="02000000000000000000" pitchFamily="2" charset="0"/>
      <p:regular r:id="rId108"/>
      <p:bold r:id="rId109"/>
      <p:italic r:id="rId110"/>
      <p:boldItalic r:id="rId11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EF8023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14744BF-D3A9-4F88-902D-412AE57D3F6B}" v="3" dt="2025-12-11T12:23:33.78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microsoft.com/office/2015/10/relationships/revisionInfo" Target="revisionInfo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presProps" Target="presProps.xml"/><Relationship Id="rId16" Type="http://schemas.openxmlformats.org/officeDocument/2006/relationships/slide" Target="slides/slide15.xml"/><Relationship Id="rId107" Type="http://schemas.openxmlformats.org/officeDocument/2006/relationships/notesMaster" Target="notesMasters/notesMaster1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viewProps" Target="viewProps.xml"/><Relationship Id="rId118" Type="http://schemas.microsoft.com/office/2018/10/relationships/authors" Target="authors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font" Target="fonts/font1.fntdata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font" Target="fonts/font2.fntdata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font" Target="fonts/font3.fntdata"/><Relationship Id="rId115" Type="http://schemas.openxmlformats.org/officeDocument/2006/relationships/tableStyles" Target="tableStyle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microsoft.com/office/2016/11/relationships/changesInfo" Target="changesInfos/changesInfo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font" Target="fonts/font4.fntdata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">
      <pc:chgData name="Glen Jones" userId="e846aaca-4b24-4b13-b0d0-f2308e16b284" providerId="ADAL" clId="{ED47ACC3-9597-4D89-A1DC-43CF280EF274}" dt="2025-12-11T12:23:35.409" v="383" actId="47"/>
      <pc:docMkLst>
        <pc:docMk/>
      </pc:docMkLst>
      <pc:sldChg chg="addSp modSp del modAnim">
        <pc:chgData name="Glen Jones" userId="e846aaca-4b24-4b13-b0d0-f2308e16b284" providerId="ADAL" clId="{ED47ACC3-9597-4D89-A1DC-43CF280EF274}" dt="2025-12-11T12:23:35.409" v="383" actId="47"/>
        <pc:sldMkLst>
          <pc:docMk/>
          <pc:sldMk cId="2837964923" sldId="364"/>
        </pc:sldMkLst>
        <pc:spChg chg="add mod">
          <ac:chgData name="Glen Jones" userId="e846aaca-4b24-4b13-b0d0-f2308e16b284" providerId="ADAL" clId="{ED47ACC3-9597-4D89-A1DC-43CF280EF274}" dt="2025-12-10T10:26:12.128" v="381"/>
          <ac:spMkLst>
            <pc:docMk/>
            <pc:sldMk cId="2837964923" sldId="364"/>
            <ac:spMk id="2" creationId="{02811821-4D7D-82F4-E19A-72814BA7F9BE}"/>
          </ac:spMkLst>
        </pc:spChg>
      </pc:sldChg>
      <pc:sldChg chg="del">
        <pc:chgData name="Glen Jones" userId="e846aaca-4b24-4b13-b0d0-f2308e16b284" providerId="ADAL" clId="{ED47ACC3-9597-4D89-A1DC-43CF280EF274}" dt="2025-12-10T10:24:05.589" v="380" actId="47"/>
        <pc:sldMkLst>
          <pc:docMk/>
          <pc:sldMk cId="3818334607" sldId="377"/>
        </pc:sldMkLst>
      </pc:sldChg>
      <pc:sldChg chg="add">
        <pc:chgData name="Glen Jones" userId="e846aaca-4b24-4b13-b0d0-f2308e16b284" providerId="ADAL" clId="{ED47ACC3-9597-4D89-A1DC-43CF280EF274}" dt="2025-12-11T12:23:33.769" v="382"/>
        <pc:sldMkLst>
          <pc:docMk/>
          <pc:sldMk cId="2138357973" sldId="385"/>
        </pc:sldMkLst>
      </pc:sldChg>
      <pc:sldChg chg="add">
        <pc:chgData name="Glen Jones" userId="e846aaca-4b24-4b13-b0d0-f2308e16b284" providerId="ADAL" clId="{ED47ACC3-9597-4D89-A1DC-43CF280EF274}" dt="2025-12-10T10:24:04.413" v="379"/>
        <pc:sldMkLst>
          <pc:docMk/>
          <pc:sldMk cId="2755717954" sldId="2593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E75219FA-2B47-4DFF-9916-6C9453C282EE}">
      <dgm:prSet phldrT="[Text]"/>
      <dgm:spPr/>
      <dgm:t>
        <a:bodyPr/>
        <a:lstStyle/>
        <a:p>
          <a:r>
            <a:rPr lang="en-GB"/>
            <a:t>Omission</a:t>
          </a:r>
          <a:endParaRPr lang="en-GB" dirty="0"/>
        </a:p>
      </dgm:t>
    </dgm:pt>
    <dgm:pt modelId="{CB5646CA-D1FE-4684-ABEF-50FDAAEA63D9}" type="parTrans" cxnId="{70BE316F-E295-44F8-8A22-4C0C4E2C6B99}">
      <dgm:prSet/>
      <dgm:spPr/>
      <dgm:t>
        <a:bodyPr/>
        <a:lstStyle/>
        <a:p>
          <a:endParaRPr lang="en-GB"/>
        </a:p>
      </dgm:t>
    </dgm:pt>
    <dgm:pt modelId="{A878D74B-2EE2-4B14-BB8B-70A3380BB721}" type="sibTrans" cxnId="{70BE316F-E295-44F8-8A22-4C0C4E2C6B99}">
      <dgm:prSet/>
      <dgm:spPr/>
      <dgm:t>
        <a:bodyPr/>
        <a:lstStyle/>
        <a:p>
          <a:endParaRPr lang="en-GB"/>
        </a:p>
      </dgm:t>
    </dgm:pt>
    <dgm:pt modelId="{9AE1E2E7-2B8D-41E6-BCEB-308B242A26A9}">
      <dgm:prSet phldrT="[Text]"/>
      <dgm:spPr/>
      <dgm:t>
        <a:bodyPr/>
        <a:lstStyle/>
        <a:p>
          <a:r>
            <a:rPr lang="en-GB" dirty="0"/>
            <a:t>Possession</a:t>
          </a:r>
        </a:p>
      </dgm:t>
    </dgm:pt>
    <dgm:pt modelId="{835D496E-8CC6-4581-92FA-01458D57C172}" type="parTrans" cxnId="{959B79EE-4C65-4462-9FA2-6FAD96C6ED9B}">
      <dgm:prSet/>
      <dgm:spPr/>
      <dgm:t>
        <a:bodyPr/>
        <a:lstStyle/>
        <a:p>
          <a:endParaRPr lang="en-GB"/>
        </a:p>
      </dgm:t>
    </dgm:pt>
    <dgm:pt modelId="{2E59B931-62C4-4697-8FBF-C4B92E6EB435}" type="sibTrans" cxnId="{959B79EE-4C65-4462-9FA2-6FAD96C6ED9B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FAB4F1E0-63BD-4CE6-923B-13BC1EB83D03}" type="pres">
      <dgm:prSet presAssocID="{CB5646CA-D1FE-4684-ABEF-50FDAAEA63D9}" presName="Name19" presStyleLbl="parChTrans1D3" presStyleIdx="0" presStyleCnt="2"/>
      <dgm:spPr/>
    </dgm:pt>
    <dgm:pt modelId="{195B333E-372F-484F-80AC-31A85BCDA196}" type="pres">
      <dgm:prSet presAssocID="{E75219FA-2B47-4DFF-9916-6C9453C282EE}" presName="Name21" presStyleCnt="0"/>
      <dgm:spPr/>
    </dgm:pt>
    <dgm:pt modelId="{E89227F9-2B78-42B3-AC42-819E766AA3AF}" type="pres">
      <dgm:prSet presAssocID="{E75219FA-2B47-4DFF-9916-6C9453C282EE}" presName="level2Shape" presStyleLbl="node3" presStyleIdx="0" presStyleCnt="2"/>
      <dgm:spPr/>
    </dgm:pt>
    <dgm:pt modelId="{5DE7D936-C639-4D45-9577-DD807251798F}" type="pres">
      <dgm:prSet presAssocID="{E75219FA-2B47-4DFF-9916-6C9453C282EE}" presName="hierChild3" presStyleCnt="0"/>
      <dgm:spPr/>
    </dgm:pt>
    <dgm:pt modelId="{41EA41F8-6593-4A50-8287-574A67BD9D33}" type="pres">
      <dgm:prSet presAssocID="{835D496E-8CC6-4581-92FA-01458D57C172}" presName="Name19" presStyleLbl="parChTrans1D3" presStyleIdx="1" presStyleCnt="2"/>
      <dgm:spPr/>
    </dgm:pt>
    <dgm:pt modelId="{116FC336-9395-47DB-B00E-6FA76840E811}" type="pres">
      <dgm:prSet presAssocID="{9AE1E2E7-2B8D-41E6-BCEB-308B242A26A9}" presName="Name21" presStyleCnt="0"/>
      <dgm:spPr/>
    </dgm:pt>
    <dgm:pt modelId="{CCD96CB8-45E8-4A70-B86E-19EB2FC404F7}" type="pres">
      <dgm:prSet presAssocID="{9AE1E2E7-2B8D-41E6-BCEB-308B242A26A9}" presName="level2Shape" presStyleLbl="node3" presStyleIdx="1" presStyleCnt="2"/>
      <dgm:spPr/>
    </dgm:pt>
    <dgm:pt modelId="{7251DE6A-ECC8-4816-AF05-DC40150E6E4D}" type="pres">
      <dgm:prSet presAssocID="{9AE1E2E7-2B8D-41E6-BCEB-308B242A26A9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4C3FC12B-4CD6-4065-BC2A-C49659C9DD9D}" type="presOf" srcId="{CB5646CA-D1FE-4684-ABEF-50FDAAEA63D9}" destId="{FAB4F1E0-63BD-4CE6-923B-13BC1EB83D03}" srcOrd="0" destOrd="0" presId="urn:microsoft.com/office/officeart/2005/8/layout/hierarchy6"/>
    <dgm:cxn modelId="{4634A55B-1BA0-46A7-931C-ECFB74A7A9E8}" type="presOf" srcId="{835D496E-8CC6-4581-92FA-01458D57C172}" destId="{41EA41F8-6593-4A50-8287-574A67BD9D33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70BE316F-E295-44F8-8A22-4C0C4E2C6B99}" srcId="{F55D5C05-1C41-4206-BEC6-41F988B5E094}" destId="{E75219FA-2B47-4DFF-9916-6C9453C282EE}" srcOrd="0" destOrd="0" parTransId="{CB5646CA-D1FE-4684-ABEF-50FDAAEA63D9}" sibTransId="{A878D74B-2EE2-4B14-BB8B-70A3380BB721}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14FA381-28B0-4666-A9B5-C662359B7249}" type="presOf" srcId="{E75219FA-2B47-4DFF-9916-6C9453C282EE}" destId="{E89227F9-2B78-42B3-AC42-819E766AA3AF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31AF3D9-85E8-45AB-AB3C-95476BBF56AB}" type="presOf" srcId="{9AE1E2E7-2B8D-41E6-BCEB-308B242A26A9}" destId="{CCD96CB8-45E8-4A70-B86E-19EB2FC404F7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959B79EE-4C65-4462-9FA2-6FAD96C6ED9B}" srcId="{F55D5C05-1C41-4206-BEC6-41F988B5E094}" destId="{9AE1E2E7-2B8D-41E6-BCEB-308B242A26A9}" srcOrd="1" destOrd="0" parTransId="{835D496E-8CC6-4581-92FA-01458D57C172}" sibTransId="{2E59B931-62C4-4697-8FBF-C4B92E6EB435}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8C5CBAC1-F305-46E9-AD88-38D903746469}" type="presParOf" srcId="{90E04F3A-5F92-470A-8933-7FF8A5671F6C}" destId="{FAB4F1E0-63BD-4CE6-923B-13BC1EB83D03}" srcOrd="0" destOrd="0" presId="urn:microsoft.com/office/officeart/2005/8/layout/hierarchy6"/>
    <dgm:cxn modelId="{74F596AC-4895-4026-96B2-ED95807AB37C}" type="presParOf" srcId="{90E04F3A-5F92-470A-8933-7FF8A5671F6C}" destId="{195B333E-372F-484F-80AC-31A85BCDA196}" srcOrd="1" destOrd="0" presId="urn:microsoft.com/office/officeart/2005/8/layout/hierarchy6"/>
    <dgm:cxn modelId="{320B6783-FC62-4B47-A7B0-5E43BEC6BB63}" type="presParOf" srcId="{195B333E-372F-484F-80AC-31A85BCDA196}" destId="{E89227F9-2B78-42B3-AC42-819E766AA3AF}" srcOrd="0" destOrd="0" presId="urn:microsoft.com/office/officeart/2005/8/layout/hierarchy6"/>
    <dgm:cxn modelId="{D4F27C04-2483-4D9F-A9DE-9352987F641B}" type="presParOf" srcId="{195B333E-372F-484F-80AC-31A85BCDA196}" destId="{5DE7D936-C639-4D45-9577-DD807251798F}" srcOrd="1" destOrd="0" presId="urn:microsoft.com/office/officeart/2005/8/layout/hierarchy6"/>
    <dgm:cxn modelId="{D80AF8E7-5F5B-48B2-9BE9-0E587B3E920C}" type="presParOf" srcId="{90E04F3A-5F92-470A-8933-7FF8A5671F6C}" destId="{41EA41F8-6593-4A50-8287-574A67BD9D33}" srcOrd="2" destOrd="0" presId="urn:microsoft.com/office/officeart/2005/8/layout/hierarchy6"/>
    <dgm:cxn modelId="{C76DF284-F25D-4FA7-9879-103462776ACB}" type="presParOf" srcId="{90E04F3A-5F92-470A-8933-7FF8A5671F6C}" destId="{116FC336-9395-47DB-B00E-6FA76840E811}" srcOrd="3" destOrd="0" presId="urn:microsoft.com/office/officeart/2005/8/layout/hierarchy6"/>
    <dgm:cxn modelId="{484719CD-2008-469D-A13E-140F1FDD1948}" type="presParOf" srcId="{116FC336-9395-47DB-B00E-6FA76840E811}" destId="{CCD96CB8-45E8-4A70-B86E-19EB2FC404F7}" srcOrd="0" destOrd="0" presId="urn:microsoft.com/office/officeart/2005/8/layout/hierarchy6"/>
    <dgm:cxn modelId="{03B0E69A-6CD2-44FA-82B3-707FCF39AB86}" type="presParOf" srcId="{116FC336-9395-47DB-B00E-6FA76840E811}" destId="{7251DE6A-ECC8-4816-AF05-DC40150E6E4D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-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-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</a:t>
          </a:r>
        </a:p>
        <a:p>
          <a:r>
            <a:rPr lang="en-GB" sz="1400" dirty="0"/>
            <a:t>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-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 – </a:t>
          </a:r>
        </a:p>
        <a:p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</a:t>
          </a:r>
        </a:p>
        <a:p>
          <a:r>
            <a:rPr lang="en-GB" sz="1400" dirty="0"/>
            <a:t>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6B46A27A-EEA3-4DEF-88A9-EE6B89B3C13C}">
      <dgm:prSet phldrT="[Text]" custT="1"/>
      <dgm:spPr/>
      <dgm:t>
        <a:bodyPr/>
        <a:lstStyle/>
        <a:p>
          <a:r>
            <a:rPr lang="en-GB" sz="1400" dirty="0"/>
            <a:t>Capital letters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 (speech marks)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D36C7C8D-7076-4EE3-A6EB-D9AFDACFC097}" type="pres">
      <dgm:prSet presAssocID="{74A6AD69-F06B-4F22-A3B2-D6AD04235DA8}" presName="Name19" presStyleLbl="parChTrans1D2" presStyleIdx="2" presStyleCnt="5"/>
      <dgm:spPr/>
    </dgm:pt>
    <dgm:pt modelId="{5CE091EF-9923-4B5F-BC5D-0040BC826A8D}" type="pres">
      <dgm:prSet presAssocID="{F55D5C05-1C41-4206-BEC6-41F988B5E094}" presName="Name21" presStyleCnt="0"/>
      <dgm:spPr/>
    </dgm:pt>
    <dgm:pt modelId="{3DDE2BDC-CE0A-49AF-86FB-F24B7991291D}" type="pres">
      <dgm:prSet presAssocID="{F55D5C05-1C41-4206-BEC6-41F988B5E094}" presName="level2Shape" presStyleLbl="node2" presStyleIdx="2" presStyleCnt="5"/>
      <dgm:spPr/>
    </dgm:pt>
    <dgm:pt modelId="{81B9B61D-46BF-4F0E-BF30-5760652EDA1D}" type="pres">
      <dgm:prSet presAssocID="{F55D5C05-1C41-4206-BEC6-41F988B5E094}" presName="hierChild3" presStyleCnt="0"/>
      <dgm:spPr/>
    </dgm:pt>
    <dgm:pt modelId="{63F438D0-A326-4EF9-85CF-14316A65445F}" type="pres">
      <dgm:prSet presAssocID="{A6F8987C-7DDA-459A-B3A6-DC6E89D700A2}" presName="Name19" presStyleLbl="parChTrans1D2" presStyleIdx="3" presStyleCnt="5"/>
      <dgm:spPr/>
    </dgm:pt>
    <dgm:pt modelId="{EA412692-545F-482D-ABE8-7EE2083EE128}" type="pres">
      <dgm:prSet presAssocID="{3BE4626B-A37C-40E0-8A06-A0D67C46CA89}" presName="Name21" presStyleCnt="0"/>
      <dgm:spPr/>
    </dgm:pt>
    <dgm:pt modelId="{5004C572-F784-43D3-8E6F-0F50FB34D745}" type="pres">
      <dgm:prSet presAssocID="{3BE4626B-A37C-40E0-8A06-A0D67C46CA89}" presName="level2Shape" presStyleLbl="node2" presStyleIdx="3" presStyleCnt="5"/>
      <dgm:spPr/>
    </dgm:pt>
    <dgm:pt modelId="{115E3B29-8137-48E7-A99A-3EC136BD01C4}" type="pres">
      <dgm:prSet presAssocID="{3BE4626B-A37C-40E0-8A06-A0D67C46CA89}" presName="hierChild3" presStyleCnt="0"/>
      <dgm:spPr/>
    </dgm:pt>
    <dgm:pt modelId="{EFDCDFAB-B67C-400E-AF8C-AF531BC471BC}" type="pres">
      <dgm:prSet presAssocID="{AC0B3E1B-E772-43A3-9403-15D1BC4ED35E}" presName="Name19" presStyleLbl="parChTrans1D2" presStyleIdx="4" presStyleCnt="5"/>
      <dgm:spPr/>
    </dgm:pt>
    <dgm:pt modelId="{7E800DAC-0BAE-44A8-8630-B2E502934C89}" type="pres">
      <dgm:prSet presAssocID="{F0877716-ED22-4B74-95BF-FDDF875A0B1E}" presName="Name21" presStyleCnt="0"/>
      <dgm:spPr/>
    </dgm:pt>
    <dgm:pt modelId="{9E014805-FA51-41BD-9A7F-FF2676B32954}" type="pres">
      <dgm:prSet presAssocID="{F0877716-ED22-4B74-95BF-FDDF875A0B1E}" presName="level2Shape" presStyleLbl="node2" presStyleIdx="4" presStyleCnt="5"/>
      <dgm:spPr/>
    </dgm:pt>
    <dgm:pt modelId="{46DBE13A-FB2B-4C68-89C0-4933B1F9D8FC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CDC8960A-DCA3-4554-8CE5-D39851D2CCF3}" type="presOf" srcId="{3BE4626B-A37C-40E0-8A06-A0D67C46CA89}" destId="{5004C572-F784-43D3-8E6F-0F50FB34D745}" srcOrd="0" destOrd="0" presId="urn:microsoft.com/office/officeart/2005/8/layout/hierarchy6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4E06895-F37E-4AA4-93EF-814E9321F2B4}" type="presOf" srcId="{F0877716-ED22-4B74-95BF-FDDF875A0B1E}" destId="{9E014805-FA51-41BD-9A7F-FF2676B32954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35304CB6-78EE-4F5E-8AFF-2AF5E9B4825A}" type="presOf" srcId="{74A6AD69-F06B-4F22-A3B2-D6AD04235DA8}" destId="{D36C7C8D-7076-4EE3-A6EB-D9AFDACFC097}" srcOrd="0" destOrd="0" presId="urn:microsoft.com/office/officeart/2005/8/layout/hierarchy6"/>
    <dgm:cxn modelId="{A3633CB8-0F0B-4DDD-A538-0899B22FCB00}" type="presOf" srcId="{A6F8987C-7DDA-459A-B3A6-DC6E89D700A2}" destId="{63F438D0-A326-4EF9-85CF-14316A65445F}" srcOrd="0" destOrd="0" presId="urn:microsoft.com/office/officeart/2005/8/layout/hierarchy6"/>
    <dgm:cxn modelId="{1BDED9C5-0F44-45EF-87E6-1B8DE730617F}" type="presOf" srcId="{AC0B3E1B-E772-43A3-9403-15D1BC4ED35E}" destId="{EFDCDFAB-B67C-400E-AF8C-AF531BC471BC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74E1DDE2-A8FC-42C7-9FC8-21A5D03E5DBA}" type="presOf" srcId="{F55D5C05-1C41-4206-BEC6-41F988B5E094}" destId="{3DDE2BDC-CE0A-49AF-86FB-F24B7991291D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ECA023CD-6D28-4298-A0C3-6A2209EEECFD}" type="presParOf" srcId="{7E6E872F-0F59-4FDB-86CD-2952B89CC653}" destId="{D36C7C8D-7076-4EE3-A6EB-D9AFDACFC097}" srcOrd="4" destOrd="0" presId="urn:microsoft.com/office/officeart/2005/8/layout/hierarchy6"/>
    <dgm:cxn modelId="{F5CD8890-74FD-493D-A339-403477C699FA}" type="presParOf" srcId="{7E6E872F-0F59-4FDB-86CD-2952B89CC653}" destId="{5CE091EF-9923-4B5F-BC5D-0040BC826A8D}" srcOrd="5" destOrd="0" presId="urn:microsoft.com/office/officeart/2005/8/layout/hierarchy6"/>
    <dgm:cxn modelId="{11E26367-E21A-4F1F-956F-ED94481D5B6A}" type="presParOf" srcId="{5CE091EF-9923-4B5F-BC5D-0040BC826A8D}" destId="{3DDE2BDC-CE0A-49AF-86FB-F24B7991291D}" srcOrd="0" destOrd="0" presId="urn:microsoft.com/office/officeart/2005/8/layout/hierarchy6"/>
    <dgm:cxn modelId="{E2EDB20D-69D2-43F1-9D28-27857E74B5C9}" type="presParOf" srcId="{5CE091EF-9923-4B5F-BC5D-0040BC826A8D}" destId="{81B9B61D-46BF-4F0E-BF30-5760652EDA1D}" srcOrd="1" destOrd="0" presId="urn:microsoft.com/office/officeart/2005/8/layout/hierarchy6"/>
    <dgm:cxn modelId="{7972E3C5-3553-4216-A5FB-EE1F277FA58A}" type="presParOf" srcId="{7E6E872F-0F59-4FDB-86CD-2952B89CC653}" destId="{63F438D0-A326-4EF9-85CF-14316A65445F}" srcOrd="6" destOrd="0" presId="urn:microsoft.com/office/officeart/2005/8/layout/hierarchy6"/>
    <dgm:cxn modelId="{1A5B44F5-F674-43B8-BEF9-2F5E4D946F12}" type="presParOf" srcId="{7E6E872F-0F59-4FDB-86CD-2952B89CC653}" destId="{EA412692-545F-482D-ABE8-7EE2083EE128}" srcOrd="7" destOrd="0" presId="urn:microsoft.com/office/officeart/2005/8/layout/hierarchy6"/>
    <dgm:cxn modelId="{3388791B-001B-4642-B53C-4D26B7309C6E}" type="presParOf" srcId="{EA412692-545F-482D-ABE8-7EE2083EE128}" destId="{5004C572-F784-43D3-8E6F-0F50FB34D745}" srcOrd="0" destOrd="0" presId="urn:microsoft.com/office/officeart/2005/8/layout/hierarchy6"/>
    <dgm:cxn modelId="{42846CB3-C2EC-48C5-B441-B0ADDEFAB934}" type="presParOf" srcId="{EA412692-545F-482D-ABE8-7EE2083EE128}" destId="{115E3B29-8137-48E7-A99A-3EC136BD01C4}" srcOrd="1" destOrd="0" presId="urn:microsoft.com/office/officeart/2005/8/layout/hierarchy6"/>
    <dgm:cxn modelId="{5BD41685-230B-4DBF-AC0C-8CF1D4497F54}" type="presParOf" srcId="{7E6E872F-0F59-4FDB-86CD-2952B89CC653}" destId="{EFDCDFAB-B67C-400E-AF8C-AF531BC471BC}" srcOrd="8" destOrd="0" presId="urn:microsoft.com/office/officeart/2005/8/layout/hierarchy6"/>
    <dgm:cxn modelId="{1973EE50-326C-4C1E-B46C-4AF00B6A1257}" type="presParOf" srcId="{7E6E872F-0F59-4FDB-86CD-2952B89CC653}" destId="{7E800DAC-0BAE-44A8-8630-B2E502934C89}" srcOrd="9" destOrd="0" presId="urn:microsoft.com/office/officeart/2005/8/layout/hierarchy6"/>
    <dgm:cxn modelId="{91B19D76-D9D5-439E-A482-7771EAB53F87}" type="presParOf" srcId="{7E800DAC-0BAE-44A8-8630-B2E502934C89}" destId="{9E014805-FA51-41BD-9A7F-FF2676B32954}" srcOrd="0" destOrd="0" presId="urn:microsoft.com/office/officeart/2005/8/layout/hierarchy6"/>
    <dgm:cxn modelId="{70F8A205-1DA6-42B4-8359-CBC85AD27ED1}" type="presParOf" srcId="{7E800DAC-0BAE-44A8-8630-B2E502934C89}" destId="{46DBE13A-FB2B-4C68-89C0-4933B1F9D8FC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2FCFA3E3-CBEE-4E6C-A6E3-92034FFCEAD4}">
      <dgm:prSet phldrT="[Text]"/>
      <dgm:spPr/>
      <dgm:t>
        <a:bodyPr/>
        <a:lstStyle/>
        <a:p>
          <a:r>
            <a:rPr lang="en-GB" dirty="0"/>
            <a:t>Proper nouns</a:t>
          </a:r>
        </a:p>
      </dgm:t>
    </dgm:pt>
    <dgm:pt modelId="{48EF2F29-E149-4A5A-BC8F-48A4B2534035}" type="parTrans" cxnId="{A10C7495-8E16-4A8F-9B24-EA1CFA546CE8}">
      <dgm:prSet/>
      <dgm:spPr/>
      <dgm:t>
        <a:bodyPr/>
        <a:lstStyle/>
        <a:p>
          <a:endParaRPr lang="en-GB"/>
        </a:p>
      </dgm:t>
    </dgm:pt>
    <dgm:pt modelId="{A89A926A-3FCF-46BC-98ED-687F963A9698}" type="sibTrans" cxnId="{A10C7495-8E16-4A8F-9B24-EA1CFA546CE8}">
      <dgm:prSet/>
      <dgm:spPr/>
      <dgm:t>
        <a:bodyPr/>
        <a:lstStyle/>
        <a:p>
          <a:endParaRPr lang="en-GB"/>
        </a:p>
      </dgm:t>
    </dgm:pt>
    <dgm:pt modelId="{9FF70AF2-2993-409B-93E7-9F2BE59A706D}">
      <dgm:prSet phldrT="[Text]"/>
      <dgm:spPr/>
      <dgm:t>
        <a:bodyPr/>
        <a:lstStyle/>
        <a:p>
          <a:r>
            <a:rPr lang="en-GB" dirty="0"/>
            <a:t>Personal Pronoun I</a:t>
          </a:r>
        </a:p>
      </dgm:t>
    </dgm:pt>
    <dgm:pt modelId="{4D54F679-4BEE-4FBA-9FC0-698CB06DDB9F}" type="parTrans" cxnId="{8C2F2DBC-C327-4669-A8D4-35005AB16889}">
      <dgm:prSet/>
      <dgm:spPr/>
      <dgm:t>
        <a:bodyPr/>
        <a:lstStyle/>
        <a:p>
          <a:endParaRPr lang="en-GB"/>
        </a:p>
      </dgm:t>
    </dgm:pt>
    <dgm:pt modelId="{94D0EFA6-B204-4A2E-A9D6-7E53AB1A4343}" type="sibTrans" cxnId="{8C2F2DBC-C327-4669-A8D4-35005AB16889}">
      <dgm:prSet/>
      <dgm:spPr/>
      <dgm:t>
        <a:bodyPr/>
        <a:lstStyle/>
        <a:p>
          <a:endParaRPr lang="en-GB"/>
        </a:p>
      </dgm:t>
    </dgm:pt>
    <dgm:pt modelId="{2973DAFC-97D6-46DC-B48E-84F2D95FD426}">
      <dgm:prSet phldrT="[Text]"/>
      <dgm:spPr/>
      <dgm:t>
        <a:bodyPr/>
        <a:lstStyle/>
        <a:p>
          <a:r>
            <a:rPr lang="en-GB" dirty="0"/>
            <a:t>Start of sentences</a:t>
          </a:r>
        </a:p>
      </dgm:t>
    </dgm:pt>
    <dgm:pt modelId="{8676E68E-BE3A-4B55-86C6-EDD8A6FF3486}" type="parTrans" cxnId="{49D1D509-2514-4E22-999F-3CA8995C860F}">
      <dgm:prSet/>
      <dgm:spPr/>
      <dgm:t>
        <a:bodyPr/>
        <a:lstStyle/>
        <a:p>
          <a:endParaRPr lang="en-GB"/>
        </a:p>
      </dgm:t>
    </dgm:pt>
    <dgm:pt modelId="{D522FC68-E038-43E8-B917-D6E6FC34B38B}" type="sibTrans" cxnId="{49D1D509-2514-4E22-999F-3CA8995C860F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D36B859B-AC7C-42A8-8CF0-D4FB726F640B}" type="pres">
      <dgm:prSet presAssocID="{48EF2F29-E149-4A5A-BC8F-48A4B2534035}" presName="Name19" presStyleLbl="parChTrans1D3" presStyleIdx="0" presStyleCnt="3"/>
      <dgm:spPr/>
    </dgm:pt>
    <dgm:pt modelId="{D5418CCC-AA8F-407F-8397-A18815CEE266}" type="pres">
      <dgm:prSet presAssocID="{2FCFA3E3-CBEE-4E6C-A6E3-92034FFCEAD4}" presName="Name21" presStyleCnt="0"/>
      <dgm:spPr/>
    </dgm:pt>
    <dgm:pt modelId="{59183FBA-321E-493B-85F7-5E91C5745348}" type="pres">
      <dgm:prSet presAssocID="{2FCFA3E3-CBEE-4E6C-A6E3-92034FFCEAD4}" presName="level2Shape" presStyleLbl="node3" presStyleIdx="0" presStyleCnt="3"/>
      <dgm:spPr/>
    </dgm:pt>
    <dgm:pt modelId="{DE5E53FB-4D85-4E22-8E0C-9F2376B8688C}" type="pres">
      <dgm:prSet presAssocID="{2FCFA3E3-CBEE-4E6C-A6E3-92034FFCEAD4}" presName="hierChild3" presStyleCnt="0"/>
      <dgm:spPr/>
    </dgm:pt>
    <dgm:pt modelId="{E3DF7CFD-D769-4DF5-BCB4-4DF4842B8191}" type="pres">
      <dgm:prSet presAssocID="{4D54F679-4BEE-4FBA-9FC0-698CB06DDB9F}" presName="Name19" presStyleLbl="parChTrans1D3" presStyleIdx="1" presStyleCnt="3"/>
      <dgm:spPr/>
    </dgm:pt>
    <dgm:pt modelId="{AF9CA16E-1AF3-4F50-B61E-A593F192854D}" type="pres">
      <dgm:prSet presAssocID="{9FF70AF2-2993-409B-93E7-9F2BE59A706D}" presName="Name21" presStyleCnt="0"/>
      <dgm:spPr/>
    </dgm:pt>
    <dgm:pt modelId="{FCF7CD56-C36C-4C62-8A00-67E800284773}" type="pres">
      <dgm:prSet presAssocID="{9FF70AF2-2993-409B-93E7-9F2BE59A706D}" presName="level2Shape" presStyleLbl="node3" presStyleIdx="1" presStyleCnt="3"/>
      <dgm:spPr/>
    </dgm:pt>
    <dgm:pt modelId="{B22A0B7F-2F23-4BDC-949F-AAC2A46BFDA7}" type="pres">
      <dgm:prSet presAssocID="{9FF70AF2-2993-409B-93E7-9F2BE59A706D}" presName="hierChild3" presStyleCnt="0"/>
      <dgm:spPr/>
    </dgm:pt>
    <dgm:pt modelId="{2166EF52-ABC4-484B-9863-5246B7D69BBE}" type="pres">
      <dgm:prSet presAssocID="{8676E68E-BE3A-4B55-86C6-EDD8A6FF3486}" presName="Name19" presStyleLbl="parChTrans1D3" presStyleIdx="2" presStyleCnt="3"/>
      <dgm:spPr/>
    </dgm:pt>
    <dgm:pt modelId="{696BA338-E94E-467F-B6B9-01406FC967DF}" type="pres">
      <dgm:prSet presAssocID="{2973DAFC-97D6-46DC-B48E-84F2D95FD426}" presName="Name21" presStyleCnt="0"/>
      <dgm:spPr/>
    </dgm:pt>
    <dgm:pt modelId="{54CC5552-08E7-4750-B24C-2F2E594A9BB9}" type="pres">
      <dgm:prSet presAssocID="{2973DAFC-97D6-46DC-B48E-84F2D95FD426}" presName="level2Shape" presStyleLbl="node3" presStyleIdx="2" presStyleCnt="3"/>
      <dgm:spPr/>
    </dgm:pt>
    <dgm:pt modelId="{D3650C06-C8BE-4696-9309-C0DB7ED48120}" type="pres">
      <dgm:prSet presAssocID="{2973DAFC-97D6-46DC-B48E-84F2D95FD426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49D1D509-2514-4E22-999F-3CA8995C860F}" srcId="{6B46A27A-EEA3-4DEF-88A9-EE6B89B3C13C}" destId="{2973DAFC-97D6-46DC-B48E-84F2D95FD426}" srcOrd="2" destOrd="0" parTransId="{8676E68E-BE3A-4B55-86C6-EDD8A6FF3486}" sibTransId="{D522FC68-E038-43E8-B917-D6E6FC34B38B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0C121720-0E2E-4B90-84E9-B8EF5D1CF924}" type="presOf" srcId="{48EF2F29-E149-4A5A-BC8F-48A4B2534035}" destId="{D36B859B-AC7C-42A8-8CF0-D4FB726F640B}" srcOrd="0" destOrd="0" presId="urn:microsoft.com/office/officeart/2005/8/layout/hierarchy6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E0C1AE66-EF40-4877-B27B-08AAD4D6DA63}" type="presOf" srcId="{4D54F679-4BEE-4FBA-9FC0-698CB06DDB9F}" destId="{E3DF7CFD-D769-4DF5-BCB4-4DF4842B8191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8AF69D76-ED52-4A59-81A4-CAD13F8B45EA}" type="presOf" srcId="{2FCFA3E3-CBEE-4E6C-A6E3-92034FFCEAD4}" destId="{59183FBA-321E-493B-85F7-5E91C5745348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5978397F-1E93-4340-A6DB-18AF9B4A4684}" type="presOf" srcId="{9FF70AF2-2993-409B-93E7-9F2BE59A706D}" destId="{FCF7CD56-C36C-4C62-8A00-67E800284773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A10C7495-8E16-4A8F-9B24-EA1CFA546CE8}" srcId="{6B46A27A-EEA3-4DEF-88A9-EE6B89B3C13C}" destId="{2FCFA3E3-CBEE-4E6C-A6E3-92034FFCEAD4}" srcOrd="0" destOrd="0" parTransId="{48EF2F29-E149-4A5A-BC8F-48A4B2534035}" sibTransId="{A89A926A-3FCF-46BC-98ED-687F963A9698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8C2F2DBC-C327-4669-A8D4-35005AB16889}" srcId="{6B46A27A-EEA3-4DEF-88A9-EE6B89B3C13C}" destId="{9FF70AF2-2993-409B-93E7-9F2BE59A706D}" srcOrd="1" destOrd="0" parTransId="{4D54F679-4BEE-4FBA-9FC0-698CB06DDB9F}" sibTransId="{94D0EFA6-B204-4A2E-A9D6-7E53AB1A4343}"/>
    <dgm:cxn modelId="{EB6DDABD-7414-40F9-882D-F44AF4A59D0D}" type="presOf" srcId="{2973DAFC-97D6-46DC-B48E-84F2D95FD426}" destId="{54CC5552-08E7-4750-B24C-2F2E594A9BB9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EFE4A5F2-07C8-4376-92ED-20054C8C991C}" type="presOf" srcId="{8676E68E-BE3A-4B55-86C6-EDD8A6FF3486}" destId="{2166EF52-ABC4-484B-9863-5246B7D69BBE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F8D3B20B-11B3-4075-BAB5-E25693015FD0}" type="presParOf" srcId="{CF11AB76-A66A-47EC-92E9-DF36ED7AAFA9}" destId="{D36B859B-AC7C-42A8-8CF0-D4FB726F640B}" srcOrd="0" destOrd="0" presId="urn:microsoft.com/office/officeart/2005/8/layout/hierarchy6"/>
    <dgm:cxn modelId="{F935CAE1-B9CE-4EA0-922C-21389368787D}" type="presParOf" srcId="{CF11AB76-A66A-47EC-92E9-DF36ED7AAFA9}" destId="{D5418CCC-AA8F-407F-8397-A18815CEE266}" srcOrd="1" destOrd="0" presId="urn:microsoft.com/office/officeart/2005/8/layout/hierarchy6"/>
    <dgm:cxn modelId="{9233091F-5AC0-4B10-A402-C2E3F2295CEC}" type="presParOf" srcId="{D5418CCC-AA8F-407F-8397-A18815CEE266}" destId="{59183FBA-321E-493B-85F7-5E91C5745348}" srcOrd="0" destOrd="0" presId="urn:microsoft.com/office/officeart/2005/8/layout/hierarchy6"/>
    <dgm:cxn modelId="{07080321-DDFF-49B5-B0DD-9886277F25B9}" type="presParOf" srcId="{D5418CCC-AA8F-407F-8397-A18815CEE266}" destId="{DE5E53FB-4D85-4E22-8E0C-9F2376B8688C}" srcOrd="1" destOrd="0" presId="urn:microsoft.com/office/officeart/2005/8/layout/hierarchy6"/>
    <dgm:cxn modelId="{A20CC166-2712-4B00-B9A3-DE3D1F8766F4}" type="presParOf" srcId="{CF11AB76-A66A-47EC-92E9-DF36ED7AAFA9}" destId="{E3DF7CFD-D769-4DF5-BCB4-4DF4842B8191}" srcOrd="2" destOrd="0" presId="urn:microsoft.com/office/officeart/2005/8/layout/hierarchy6"/>
    <dgm:cxn modelId="{28F7D931-B90F-4881-AD26-30D98147C6A2}" type="presParOf" srcId="{CF11AB76-A66A-47EC-92E9-DF36ED7AAFA9}" destId="{AF9CA16E-1AF3-4F50-B61E-A593F192854D}" srcOrd="3" destOrd="0" presId="urn:microsoft.com/office/officeart/2005/8/layout/hierarchy6"/>
    <dgm:cxn modelId="{ABF67A66-B7C9-4B7B-8ED0-D4C53E3DC6B8}" type="presParOf" srcId="{AF9CA16E-1AF3-4F50-B61E-A593F192854D}" destId="{FCF7CD56-C36C-4C62-8A00-67E800284773}" srcOrd="0" destOrd="0" presId="urn:microsoft.com/office/officeart/2005/8/layout/hierarchy6"/>
    <dgm:cxn modelId="{4DAE8396-96A8-4FB7-84E9-1B58609C3846}" type="presParOf" srcId="{AF9CA16E-1AF3-4F50-B61E-A593F192854D}" destId="{B22A0B7F-2F23-4BDC-949F-AAC2A46BFDA7}" srcOrd="1" destOrd="0" presId="urn:microsoft.com/office/officeart/2005/8/layout/hierarchy6"/>
    <dgm:cxn modelId="{38AC501B-6A3E-4192-B785-1D8259F21645}" type="presParOf" srcId="{CF11AB76-A66A-47EC-92E9-DF36ED7AAFA9}" destId="{2166EF52-ABC4-484B-9863-5246B7D69BBE}" srcOrd="4" destOrd="0" presId="urn:microsoft.com/office/officeart/2005/8/layout/hierarchy6"/>
    <dgm:cxn modelId="{74035A71-32A0-4E09-8B78-B18E1D96F71C}" type="presParOf" srcId="{CF11AB76-A66A-47EC-92E9-DF36ED7AAFA9}" destId="{696BA338-E94E-467F-B6B9-01406FC967DF}" srcOrd="5" destOrd="0" presId="urn:microsoft.com/office/officeart/2005/8/layout/hierarchy6"/>
    <dgm:cxn modelId="{0AEB58D8-E872-47CE-9F60-A07126A3DAF1}" type="presParOf" srcId="{696BA338-E94E-467F-B6B9-01406FC967DF}" destId="{54CC5552-08E7-4750-B24C-2F2E594A9BB9}" srcOrd="0" destOrd="0" presId="urn:microsoft.com/office/officeart/2005/8/layout/hierarchy6"/>
    <dgm:cxn modelId="{1EAD61D1-DF09-4A73-9FA3-884138DD1301}" type="presParOf" srcId="{696BA338-E94E-467F-B6B9-01406FC967DF}" destId="{D3650C06-C8BE-4696-9309-C0DB7ED48120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2FCFA3E3-CBEE-4E6C-A6E3-92034FFCEAD4}">
      <dgm:prSet phldrT="[Text]"/>
      <dgm:spPr/>
      <dgm:t>
        <a:bodyPr/>
        <a:lstStyle/>
        <a:p>
          <a:r>
            <a:rPr lang="en-GB" dirty="0"/>
            <a:t>Proper nouns</a:t>
          </a:r>
        </a:p>
      </dgm:t>
    </dgm:pt>
    <dgm:pt modelId="{48EF2F29-E149-4A5A-BC8F-48A4B2534035}" type="parTrans" cxnId="{A10C7495-8E16-4A8F-9B24-EA1CFA546CE8}">
      <dgm:prSet/>
      <dgm:spPr/>
      <dgm:t>
        <a:bodyPr/>
        <a:lstStyle/>
        <a:p>
          <a:endParaRPr lang="en-GB"/>
        </a:p>
      </dgm:t>
    </dgm:pt>
    <dgm:pt modelId="{A89A926A-3FCF-46BC-98ED-687F963A9698}" type="sibTrans" cxnId="{A10C7495-8E16-4A8F-9B24-EA1CFA546CE8}">
      <dgm:prSet/>
      <dgm:spPr/>
      <dgm:t>
        <a:bodyPr/>
        <a:lstStyle/>
        <a:p>
          <a:endParaRPr lang="en-GB"/>
        </a:p>
      </dgm:t>
    </dgm:pt>
    <dgm:pt modelId="{9FF70AF2-2993-409B-93E7-9F2BE59A706D}">
      <dgm:prSet phldrT="[Text]"/>
      <dgm:spPr/>
      <dgm:t>
        <a:bodyPr/>
        <a:lstStyle/>
        <a:p>
          <a:r>
            <a:rPr lang="en-GB" dirty="0"/>
            <a:t>Personal Pronoun I</a:t>
          </a:r>
        </a:p>
      </dgm:t>
    </dgm:pt>
    <dgm:pt modelId="{4D54F679-4BEE-4FBA-9FC0-698CB06DDB9F}" type="parTrans" cxnId="{8C2F2DBC-C327-4669-A8D4-35005AB16889}">
      <dgm:prSet/>
      <dgm:spPr/>
      <dgm:t>
        <a:bodyPr/>
        <a:lstStyle/>
        <a:p>
          <a:endParaRPr lang="en-GB"/>
        </a:p>
      </dgm:t>
    </dgm:pt>
    <dgm:pt modelId="{94D0EFA6-B204-4A2E-A9D6-7E53AB1A4343}" type="sibTrans" cxnId="{8C2F2DBC-C327-4669-A8D4-35005AB16889}">
      <dgm:prSet/>
      <dgm:spPr/>
      <dgm:t>
        <a:bodyPr/>
        <a:lstStyle/>
        <a:p>
          <a:endParaRPr lang="en-GB"/>
        </a:p>
      </dgm:t>
    </dgm:pt>
    <dgm:pt modelId="{2973DAFC-97D6-46DC-B48E-84F2D95FD426}">
      <dgm:prSet phldrT="[Text]"/>
      <dgm:spPr/>
      <dgm:t>
        <a:bodyPr/>
        <a:lstStyle/>
        <a:p>
          <a:r>
            <a:rPr lang="en-GB" dirty="0"/>
            <a:t>Start of sentences</a:t>
          </a:r>
        </a:p>
      </dgm:t>
    </dgm:pt>
    <dgm:pt modelId="{8676E68E-BE3A-4B55-86C6-EDD8A6FF3486}" type="parTrans" cxnId="{49D1D509-2514-4E22-999F-3CA8995C860F}">
      <dgm:prSet/>
      <dgm:spPr/>
      <dgm:t>
        <a:bodyPr/>
        <a:lstStyle/>
        <a:p>
          <a:endParaRPr lang="en-GB"/>
        </a:p>
      </dgm:t>
    </dgm:pt>
    <dgm:pt modelId="{D522FC68-E038-43E8-B917-D6E6FC34B38B}" type="sibTrans" cxnId="{49D1D509-2514-4E22-999F-3CA8995C860F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D36B859B-AC7C-42A8-8CF0-D4FB726F640B}" type="pres">
      <dgm:prSet presAssocID="{48EF2F29-E149-4A5A-BC8F-48A4B2534035}" presName="Name19" presStyleLbl="parChTrans1D3" presStyleIdx="0" presStyleCnt="3"/>
      <dgm:spPr/>
    </dgm:pt>
    <dgm:pt modelId="{D5418CCC-AA8F-407F-8397-A18815CEE266}" type="pres">
      <dgm:prSet presAssocID="{2FCFA3E3-CBEE-4E6C-A6E3-92034FFCEAD4}" presName="Name21" presStyleCnt="0"/>
      <dgm:spPr/>
    </dgm:pt>
    <dgm:pt modelId="{59183FBA-321E-493B-85F7-5E91C5745348}" type="pres">
      <dgm:prSet presAssocID="{2FCFA3E3-CBEE-4E6C-A6E3-92034FFCEAD4}" presName="level2Shape" presStyleLbl="node3" presStyleIdx="0" presStyleCnt="3"/>
      <dgm:spPr/>
    </dgm:pt>
    <dgm:pt modelId="{DE5E53FB-4D85-4E22-8E0C-9F2376B8688C}" type="pres">
      <dgm:prSet presAssocID="{2FCFA3E3-CBEE-4E6C-A6E3-92034FFCEAD4}" presName="hierChild3" presStyleCnt="0"/>
      <dgm:spPr/>
    </dgm:pt>
    <dgm:pt modelId="{E3DF7CFD-D769-4DF5-BCB4-4DF4842B8191}" type="pres">
      <dgm:prSet presAssocID="{4D54F679-4BEE-4FBA-9FC0-698CB06DDB9F}" presName="Name19" presStyleLbl="parChTrans1D3" presStyleIdx="1" presStyleCnt="3"/>
      <dgm:spPr/>
    </dgm:pt>
    <dgm:pt modelId="{AF9CA16E-1AF3-4F50-B61E-A593F192854D}" type="pres">
      <dgm:prSet presAssocID="{9FF70AF2-2993-409B-93E7-9F2BE59A706D}" presName="Name21" presStyleCnt="0"/>
      <dgm:spPr/>
    </dgm:pt>
    <dgm:pt modelId="{FCF7CD56-C36C-4C62-8A00-67E800284773}" type="pres">
      <dgm:prSet presAssocID="{9FF70AF2-2993-409B-93E7-9F2BE59A706D}" presName="level2Shape" presStyleLbl="node3" presStyleIdx="1" presStyleCnt="3"/>
      <dgm:spPr/>
    </dgm:pt>
    <dgm:pt modelId="{B22A0B7F-2F23-4BDC-949F-AAC2A46BFDA7}" type="pres">
      <dgm:prSet presAssocID="{9FF70AF2-2993-409B-93E7-9F2BE59A706D}" presName="hierChild3" presStyleCnt="0"/>
      <dgm:spPr/>
    </dgm:pt>
    <dgm:pt modelId="{2166EF52-ABC4-484B-9863-5246B7D69BBE}" type="pres">
      <dgm:prSet presAssocID="{8676E68E-BE3A-4B55-86C6-EDD8A6FF3486}" presName="Name19" presStyleLbl="parChTrans1D3" presStyleIdx="2" presStyleCnt="3"/>
      <dgm:spPr/>
    </dgm:pt>
    <dgm:pt modelId="{696BA338-E94E-467F-B6B9-01406FC967DF}" type="pres">
      <dgm:prSet presAssocID="{2973DAFC-97D6-46DC-B48E-84F2D95FD426}" presName="Name21" presStyleCnt="0"/>
      <dgm:spPr/>
    </dgm:pt>
    <dgm:pt modelId="{54CC5552-08E7-4750-B24C-2F2E594A9BB9}" type="pres">
      <dgm:prSet presAssocID="{2973DAFC-97D6-46DC-B48E-84F2D95FD426}" presName="level2Shape" presStyleLbl="node3" presStyleIdx="2" presStyleCnt="3"/>
      <dgm:spPr/>
    </dgm:pt>
    <dgm:pt modelId="{D3650C06-C8BE-4696-9309-C0DB7ED48120}" type="pres">
      <dgm:prSet presAssocID="{2973DAFC-97D6-46DC-B48E-84F2D95FD426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49D1D509-2514-4E22-999F-3CA8995C860F}" srcId="{6B46A27A-EEA3-4DEF-88A9-EE6B89B3C13C}" destId="{2973DAFC-97D6-46DC-B48E-84F2D95FD426}" srcOrd="2" destOrd="0" parTransId="{8676E68E-BE3A-4B55-86C6-EDD8A6FF3486}" sibTransId="{D522FC68-E038-43E8-B917-D6E6FC34B38B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0C121720-0E2E-4B90-84E9-B8EF5D1CF924}" type="presOf" srcId="{48EF2F29-E149-4A5A-BC8F-48A4B2534035}" destId="{D36B859B-AC7C-42A8-8CF0-D4FB726F640B}" srcOrd="0" destOrd="0" presId="urn:microsoft.com/office/officeart/2005/8/layout/hierarchy6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E0C1AE66-EF40-4877-B27B-08AAD4D6DA63}" type="presOf" srcId="{4D54F679-4BEE-4FBA-9FC0-698CB06DDB9F}" destId="{E3DF7CFD-D769-4DF5-BCB4-4DF4842B8191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8AF69D76-ED52-4A59-81A4-CAD13F8B45EA}" type="presOf" srcId="{2FCFA3E3-CBEE-4E6C-A6E3-92034FFCEAD4}" destId="{59183FBA-321E-493B-85F7-5E91C5745348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5978397F-1E93-4340-A6DB-18AF9B4A4684}" type="presOf" srcId="{9FF70AF2-2993-409B-93E7-9F2BE59A706D}" destId="{FCF7CD56-C36C-4C62-8A00-67E800284773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A10C7495-8E16-4A8F-9B24-EA1CFA546CE8}" srcId="{6B46A27A-EEA3-4DEF-88A9-EE6B89B3C13C}" destId="{2FCFA3E3-CBEE-4E6C-A6E3-92034FFCEAD4}" srcOrd="0" destOrd="0" parTransId="{48EF2F29-E149-4A5A-BC8F-48A4B2534035}" sibTransId="{A89A926A-3FCF-46BC-98ED-687F963A9698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8C2F2DBC-C327-4669-A8D4-35005AB16889}" srcId="{6B46A27A-EEA3-4DEF-88A9-EE6B89B3C13C}" destId="{9FF70AF2-2993-409B-93E7-9F2BE59A706D}" srcOrd="1" destOrd="0" parTransId="{4D54F679-4BEE-4FBA-9FC0-698CB06DDB9F}" sibTransId="{94D0EFA6-B204-4A2E-A9D6-7E53AB1A4343}"/>
    <dgm:cxn modelId="{EB6DDABD-7414-40F9-882D-F44AF4A59D0D}" type="presOf" srcId="{2973DAFC-97D6-46DC-B48E-84F2D95FD426}" destId="{54CC5552-08E7-4750-B24C-2F2E594A9BB9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EFE4A5F2-07C8-4376-92ED-20054C8C991C}" type="presOf" srcId="{8676E68E-BE3A-4B55-86C6-EDD8A6FF3486}" destId="{2166EF52-ABC4-484B-9863-5246B7D69BBE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F8D3B20B-11B3-4075-BAB5-E25693015FD0}" type="presParOf" srcId="{CF11AB76-A66A-47EC-92E9-DF36ED7AAFA9}" destId="{D36B859B-AC7C-42A8-8CF0-D4FB726F640B}" srcOrd="0" destOrd="0" presId="urn:microsoft.com/office/officeart/2005/8/layout/hierarchy6"/>
    <dgm:cxn modelId="{F935CAE1-B9CE-4EA0-922C-21389368787D}" type="presParOf" srcId="{CF11AB76-A66A-47EC-92E9-DF36ED7AAFA9}" destId="{D5418CCC-AA8F-407F-8397-A18815CEE266}" srcOrd="1" destOrd="0" presId="urn:microsoft.com/office/officeart/2005/8/layout/hierarchy6"/>
    <dgm:cxn modelId="{9233091F-5AC0-4B10-A402-C2E3F2295CEC}" type="presParOf" srcId="{D5418CCC-AA8F-407F-8397-A18815CEE266}" destId="{59183FBA-321E-493B-85F7-5E91C5745348}" srcOrd="0" destOrd="0" presId="urn:microsoft.com/office/officeart/2005/8/layout/hierarchy6"/>
    <dgm:cxn modelId="{07080321-DDFF-49B5-B0DD-9886277F25B9}" type="presParOf" srcId="{D5418CCC-AA8F-407F-8397-A18815CEE266}" destId="{DE5E53FB-4D85-4E22-8E0C-9F2376B8688C}" srcOrd="1" destOrd="0" presId="urn:microsoft.com/office/officeart/2005/8/layout/hierarchy6"/>
    <dgm:cxn modelId="{A20CC166-2712-4B00-B9A3-DE3D1F8766F4}" type="presParOf" srcId="{CF11AB76-A66A-47EC-92E9-DF36ED7AAFA9}" destId="{E3DF7CFD-D769-4DF5-BCB4-4DF4842B8191}" srcOrd="2" destOrd="0" presId="urn:microsoft.com/office/officeart/2005/8/layout/hierarchy6"/>
    <dgm:cxn modelId="{28F7D931-B90F-4881-AD26-30D98147C6A2}" type="presParOf" srcId="{CF11AB76-A66A-47EC-92E9-DF36ED7AAFA9}" destId="{AF9CA16E-1AF3-4F50-B61E-A593F192854D}" srcOrd="3" destOrd="0" presId="urn:microsoft.com/office/officeart/2005/8/layout/hierarchy6"/>
    <dgm:cxn modelId="{ABF67A66-B7C9-4B7B-8ED0-D4C53E3DC6B8}" type="presParOf" srcId="{AF9CA16E-1AF3-4F50-B61E-A593F192854D}" destId="{FCF7CD56-C36C-4C62-8A00-67E800284773}" srcOrd="0" destOrd="0" presId="urn:microsoft.com/office/officeart/2005/8/layout/hierarchy6"/>
    <dgm:cxn modelId="{4DAE8396-96A8-4FB7-84E9-1B58609C3846}" type="presParOf" srcId="{AF9CA16E-1AF3-4F50-B61E-A593F192854D}" destId="{B22A0B7F-2F23-4BDC-949F-AAC2A46BFDA7}" srcOrd="1" destOrd="0" presId="urn:microsoft.com/office/officeart/2005/8/layout/hierarchy6"/>
    <dgm:cxn modelId="{38AC501B-6A3E-4192-B785-1D8259F21645}" type="presParOf" srcId="{CF11AB76-A66A-47EC-92E9-DF36ED7AAFA9}" destId="{2166EF52-ABC4-484B-9863-5246B7D69BBE}" srcOrd="4" destOrd="0" presId="urn:microsoft.com/office/officeart/2005/8/layout/hierarchy6"/>
    <dgm:cxn modelId="{74035A71-32A0-4E09-8B78-B18E1D96F71C}" type="presParOf" srcId="{CF11AB76-A66A-47EC-92E9-DF36ED7AAFA9}" destId="{696BA338-E94E-467F-B6B9-01406FC967DF}" srcOrd="5" destOrd="0" presId="urn:microsoft.com/office/officeart/2005/8/layout/hierarchy6"/>
    <dgm:cxn modelId="{0AEB58D8-E872-47CE-9F60-A07126A3DAF1}" type="presParOf" srcId="{696BA338-E94E-467F-B6B9-01406FC967DF}" destId="{54CC5552-08E7-4750-B24C-2F2E594A9BB9}" srcOrd="0" destOrd="0" presId="urn:microsoft.com/office/officeart/2005/8/layout/hierarchy6"/>
    <dgm:cxn modelId="{1EAD61D1-DF09-4A73-9FA3-884138DD1301}" type="presParOf" srcId="{696BA338-E94E-467F-B6B9-01406FC967DF}" destId="{D3650C06-C8BE-4696-9309-C0DB7ED48120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5BEBAF20-DF58-4F3F-B06F-174913F89477}">
      <dgm:prSet phldrT="[Text]"/>
      <dgm:spPr/>
      <dgm:t>
        <a:bodyPr/>
        <a:lstStyle/>
        <a:p>
          <a:r>
            <a:rPr lang="en-GB" dirty="0"/>
            <a:t>Full stop</a:t>
          </a:r>
        </a:p>
      </dgm:t>
    </dgm:pt>
    <dgm:pt modelId="{E2A585E8-41D7-4AE1-B10F-4F08D918F5B7}" type="parTrans" cxnId="{93786E6F-4C1A-48A8-9D44-2BA88A3D9853}">
      <dgm:prSet/>
      <dgm:spPr/>
    </dgm:pt>
    <dgm:pt modelId="{B12E9056-D5A4-4568-B709-B87FB6FD3DE4}" type="sibTrans" cxnId="{93786E6F-4C1A-48A8-9D44-2BA88A3D9853}">
      <dgm:prSet/>
      <dgm:spPr/>
    </dgm:pt>
    <dgm:pt modelId="{DAA1785E-88B8-40ED-94B8-685FBF82C0F4}">
      <dgm:prSet phldrT="[Text]"/>
      <dgm:spPr/>
      <dgm:t>
        <a:bodyPr/>
        <a:lstStyle/>
        <a:p>
          <a:r>
            <a:rPr lang="en-GB" dirty="0"/>
            <a:t>Question mark</a:t>
          </a:r>
        </a:p>
      </dgm:t>
    </dgm:pt>
    <dgm:pt modelId="{4C0ACB12-3E5F-4A5B-B05C-CBF610F55DBB}" type="parTrans" cxnId="{C7BCD8D3-0B61-4C12-AE84-AF7E6704AA42}">
      <dgm:prSet/>
      <dgm:spPr/>
      <dgm:t>
        <a:bodyPr/>
        <a:lstStyle/>
        <a:p>
          <a:endParaRPr lang="en-GB"/>
        </a:p>
      </dgm:t>
    </dgm:pt>
    <dgm:pt modelId="{AC63E6BF-007D-4DC8-AF39-2FDB2386CE4B}" type="sibTrans" cxnId="{C7BCD8D3-0B61-4C12-AE84-AF7E6704AA42}">
      <dgm:prSet/>
      <dgm:spPr/>
      <dgm:t>
        <a:bodyPr/>
        <a:lstStyle/>
        <a:p>
          <a:endParaRPr lang="en-GB"/>
        </a:p>
      </dgm:t>
    </dgm:pt>
    <dgm:pt modelId="{1D310A7C-DE6C-4C89-8CB1-C5A10AA99D62}">
      <dgm:prSet phldrT="[Text]"/>
      <dgm:spPr/>
      <dgm:t>
        <a:bodyPr/>
        <a:lstStyle/>
        <a:p>
          <a:r>
            <a:rPr lang="en-GB" dirty="0"/>
            <a:t>Exclamation mark</a:t>
          </a:r>
        </a:p>
      </dgm:t>
    </dgm:pt>
    <dgm:pt modelId="{A5FB49CB-7CEC-4ED6-A2BE-8CAC3902A5B5}" type="parTrans" cxnId="{586EF0B3-1D0A-47ED-874E-94B4309EBC11}">
      <dgm:prSet/>
      <dgm:spPr/>
      <dgm:t>
        <a:bodyPr/>
        <a:lstStyle/>
        <a:p>
          <a:endParaRPr lang="en-GB"/>
        </a:p>
      </dgm:t>
    </dgm:pt>
    <dgm:pt modelId="{5D094625-F005-4199-A33B-D236351E5D2B}" type="sibTrans" cxnId="{586EF0B3-1D0A-47ED-874E-94B4309EBC11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8D2A210D-B787-4E18-AF81-EE1A09E40EDB}" type="pres">
      <dgm:prSet presAssocID="{E2A585E8-41D7-4AE1-B10F-4F08D918F5B7}" presName="Name19" presStyleLbl="parChTrans1D3" presStyleIdx="0" presStyleCnt="3"/>
      <dgm:spPr/>
    </dgm:pt>
    <dgm:pt modelId="{D8F11EC0-9559-4DE1-B561-E229D395C7BB}" type="pres">
      <dgm:prSet presAssocID="{5BEBAF20-DF58-4F3F-B06F-174913F89477}" presName="Name21" presStyleCnt="0"/>
      <dgm:spPr/>
    </dgm:pt>
    <dgm:pt modelId="{E73C87AE-C91E-458A-98E4-EED5CE1C24D2}" type="pres">
      <dgm:prSet presAssocID="{5BEBAF20-DF58-4F3F-B06F-174913F89477}" presName="level2Shape" presStyleLbl="node3" presStyleIdx="0" presStyleCnt="3"/>
      <dgm:spPr/>
    </dgm:pt>
    <dgm:pt modelId="{CCA1BFF4-3955-4E56-A31C-7A3FE45A709E}" type="pres">
      <dgm:prSet presAssocID="{5BEBAF20-DF58-4F3F-B06F-174913F89477}" presName="hierChild3" presStyleCnt="0"/>
      <dgm:spPr/>
    </dgm:pt>
    <dgm:pt modelId="{44F440A3-803F-46DB-9CAD-A8BE88C88617}" type="pres">
      <dgm:prSet presAssocID="{4C0ACB12-3E5F-4A5B-B05C-CBF610F55DBB}" presName="Name19" presStyleLbl="parChTrans1D3" presStyleIdx="1" presStyleCnt="3"/>
      <dgm:spPr/>
    </dgm:pt>
    <dgm:pt modelId="{FB379D39-2B5C-4B44-8600-FAA592ADD826}" type="pres">
      <dgm:prSet presAssocID="{DAA1785E-88B8-40ED-94B8-685FBF82C0F4}" presName="Name21" presStyleCnt="0"/>
      <dgm:spPr/>
    </dgm:pt>
    <dgm:pt modelId="{CE17D6A1-E74D-44BF-BB48-FF034BDC7A72}" type="pres">
      <dgm:prSet presAssocID="{DAA1785E-88B8-40ED-94B8-685FBF82C0F4}" presName="level2Shape" presStyleLbl="node3" presStyleIdx="1" presStyleCnt="3"/>
      <dgm:spPr/>
    </dgm:pt>
    <dgm:pt modelId="{3FC080A0-263E-4A37-8EAA-A1ED6A264CC0}" type="pres">
      <dgm:prSet presAssocID="{DAA1785E-88B8-40ED-94B8-685FBF82C0F4}" presName="hierChild3" presStyleCnt="0"/>
      <dgm:spPr/>
    </dgm:pt>
    <dgm:pt modelId="{72C46A7C-61F5-4EFF-860D-69C05568FB48}" type="pres">
      <dgm:prSet presAssocID="{A5FB49CB-7CEC-4ED6-A2BE-8CAC3902A5B5}" presName="Name19" presStyleLbl="parChTrans1D3" presStyleIdx="2" presStyleCnt="3"/>
      <dgm:spPr/>
    </dgm:pt>
    <dgm:pt modelId="{B28B4343-2D49-4F08-A248-48A88761B06F}" type="pres">
      <dgm:prSet presAssocID="{1D310A7C-DE6C-4C89-8CB1-C5A10AA99D62}" presName="Name21" presStyleCnt="0"/>
      <dgm:spPr/>
    </dgm:pt>
    <dgm:pt modelId="{A1F415C8-5631-4A32-A26D-B5C27EC327B8}" type="pres">
      <dgm:prSet presAssocID="{1D310A7C-DE6C-4C89-8CB1-C5A10AA99D62}" presName="level2Shape" presStyleLbl="node3" presStyleIdx="2" presStyleCnt="3"/>
      <dgm:spPr/>
    </dgm:pt>
    <dgm:pt modelId="{98D63A4F-43E3-4505-BC7F-BD809F80566C}" type="pres">
      <dgm:prSet presAssocID="{1D310A7C-DE6C-4C89-8CB1-C5A10AA99D62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93786E6F-4C1A-48A8-9D44-2BA88A3D9853}" srcId="{275B517B-D28C-4018-885D-E41B1C60DA7B}" destId="{5BEBAF20-DF58-4F3F-B06F-174913F89477}" srcOrd="0" destOrd="0" parTransId="{E2A585E8-41D7-4AE1-B10F-4F08D918F5B7}" sibTransId="{B12E9056-D5A4-4568-B709-B87FB6FD3DE4}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03CD9E7D-F56E-441A-82B9-4C277E308973}" type="presOf" srcId="{A5FB49CB-7CEC-4ED6-A2BE-8CAC3902A5B5}" destId="{72C46A7C-61F5-4EFF-860D-69C05568FB48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B7B8978D-3F45-4B5C-9A04-CFAB333DD515}" type="presOf" srcId="{DAA1785E-88B8-40ED-94B8-685FBF82C0F4}" destId="{CE17D6A1-E74D-44BF-BB48-FF034BDC7A72}" srcOrd="0" destOrd="0" presId="urn:microsoft.com/office/officeart/2005/8/layout/hierarchy6"/>
    <dgm:cxn modelId="{91DC65A2-630D-4C22-8F7C-10A28CAE4270}" type="presOf" srcId="{1D310A7C-DE6C-4C89-8CB1-C5A10AA99D62}" destId="{A1F415C8-5631-4A32-A26D-B5C27EC327B8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586EF0B3-1D0A-47ED-874E-94B4309EBC11}" srcId="{275B517B-D28C-4018-885D-E41B1C60DA7B}" destId="{1D310A7C-DE6C-4C89-8CB1-C5A10AA99D62}" srcOrd="2" destOrd="0" parTransId="{A5FB49CB-7CEC-4ED6-A2BE-8CAC3902A5B5}" sibTransId="{5D094625-F005-4199-A33B-D236351E5D2B}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9D74C2C2-B109-4915-978A-B73CAB335F8D}" type="presOf" srcId="{5BEBAF20-DF58-4F3F-B06F-174913F89477}" destId="{E73C87AE-C91E-458A-98E4-EED5CE1C24D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C7BCD8D3-0B61-4C12-AE84-AF7E6704AA42}" srcId="{275B517B-D28C-4018-885D-E41B1C60DA7B}" destId="{DAA1785E-88B8-40ED-94B8-685FBF82C0F4}" srcOrd="1" destOrd="0" parTransId="{4C0ACB12-3E5F-4A5B-B05C-CBF610F55DBB}" sibTransId="{AC63E6BF-007D-4DC8-AF39-2FDB2386CE4B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01A96FDC-1A44-4410-9DCA-06BF1DB961F8}" type="presOf" srcId="{4C0ACB12-3E5F-4A5B-B05C-CBF610F55DBB}" destId="{44F440A3-803F-46DB-9CAD-A8BE88C88617}" srcOrd="0" destOrd="0" presId="urn:microsoft.com/office/officeart/2005/8/layout/hierarchy6"/>
    <dgm:cxn modelId="{F50E6CE4-5651-4CB2-9175-949AE14BAD1B}" type="presOf" srcId="{E2A585E8-41D7-4AE1-B10F-4F08D918F5B7}" destId="{8D2A210D-B787-4E18-AF81-EE1A09E40EDB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5651EBA6-2193-40E0-96E5-E7353785AEA3}" type="presParOf" srcId="{DAF7E342-340C-409A-819C-257650B3B8C8}" destId="{8D2A210D-B787-4E18-AF81-EE1A09E40EDB}" srcOrd="0" destOrd="0" presId="urn:microsoft.com/office/officeart/2005/8/layout/hierarchy6"/>
    <dgm:cxn modelId="{5B4954BC-6FBD-4CDF-AEC5-0A8D2EAD0F25}" type="presParOf" srcId="{DAF7E342-340C-409A-819C-257650B3B8C8}" destId="{D8F11EC0-9559-4DE1-B561-E229D395C7BB}" srcOrd="1" destOrd="0" presId="urn:microsoft.com/office/officeart/2005/8/layout/hierarchy6"/>
    <dgm:cxn modelId="{118AE401-06BF-4DBF-9FCA-4B0781B517A2}" type="presParOf" srcId="{D8F11EC0-9559-4DE1-B561-E229D395C7BB}" destId="{E73C87AE-C91E-458A-98E4-EED5CE1C24D2}" srcOrd="0" destOrd="0" presId="urn:microsoft.com/office/officeart/2005/8/layout/hierarchy6"/>
    <dgm:cxn modelId="{6CD91188-1372-406B-800B-779A74D25154}" type="presParOf" srcId="{D8F11EC0-9559-4DE1-B561-E229D395C7BB}" destId="{CCA1BFF4-3955-4E56-A31C-7A3FE45A709E}" srcOrd="1" destOrd="0" presId="urn:microsoft.com/office/officeart/2005/8/layout/hierarchy6"/>
    <dgm:cxn modelId="{F267C238-4DA6-4131-9B03-B406864A7811}" type="presParOf" srcId="{DAF7E342-340C-409A-819C-257650B3B8C8}" destId="{44F440A3-803F-46DB-9CAD-A8BE88C88617}" srcOrd="2" destOrd="0" presId="urn:microsoft.com/office/officeart/2005/8/layout/hierarchy6"/>
    <dgm:cxn modelId="{25C86FCA-1221-4572-A3CA-43A623838B91}" type="presParOf" srcId="{DAF7E342-340C-409A-819C-257650B3B8C8}" destId="{FB379D39-2B5C-4B44-8600-FAA592ADD826}" srcOrd="3" destOrd="0" presId="urn:microsoft.com/office/officeart/2005/8/layout/hierarchy6"/>
    <dgm:cxn modelId="{6788367E-4130-4133-A956-2EDB213DEC94}" type="presParOf" srcId="{FB379D39-2B5C-4B44-8600-FAA592ADD826}" destId="{CE17D6A1-E74D-44BF-BB48-FF034BDC7A72}" srcOrd="0" destOrd="0" presId="urn:microsoft.com/office/officeart/2005/8/layout/hierarchy6"/>
    <dgm:cxn modelId="{438081D5-9537-48B7-B929-3D1C7E0E1A42}" type="presParOf" srcId="{FB379D39-2B5C-4B44-8600-FAA592ADD826}" destId="{3FC080A0-263E-4A37-8EAA-A1ED6A264CC0}" srcOrd="1" destOrd="0" presId="urn:microsoft.com/office/officeart/2005/8/layout/hierarchy6"/>
    <dgm:cxn modelId="{6A55639D-4F7A-4D06-BBA5-EADB906A8825}" type="presParOf" srcId="{DAF7E342-340C-409A-819C-257650B3B8C8}" destId="{72C46A7C-61F5-4EFF-860D-69C05568FB48}" srcOrd="4" destOrd="0" presId="urn:microsoft.com/office/officeart/2005/8/layout/hierarchy6"/>
    <dgm:cxn modelId="{21055B86-47DC-4BA9-9A81-3FE3A70566D9}" type="presParOf" srcId="{DAF7E342-340C-409A-819C-257650B3B8C8}" destId="{B28B4343-2D49-4F08-A248-48A88761B06F}" srcOrd="5" destOrd="0" presId="urn:microsoft.com/office/officeart/2005/8/layout/hierarchy6"/>
    <dgm:cxn modelId="{BC6329A9-FC67-4058-8BCE-9041DD9C2710}" type="presParOf" srcId="{B28B4343-2D49-4F08-A248-48A88761B06F}" destId="{A1F415C8-5631-4A32-A26D-B5C27EC327B8}" srcOrd="0" destOrd="0" presId="urn:microsoft.com/office/officeart/2005/8/layout/hierarchy6"/>
    <dgm:cxn modelId="{D4275010-EFF7-4FDB-A37F-5360EBEA939D}" type="presParOf" srcId="{B28B4343-2D49-4F08-A248-48A88761B06F}" destId="{98D63A4F-43E3-4505-BC7F-BD809F80566C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4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FAB4F1E0-63BD-4CE6-923B-13BC1EB83D03}">
      <dsp:nvSpPr>
        <dsp:cNvPr id="0" name=""/>
        <dsp:cNvSpPr/>
      </dsp:nvSpPr>
      <dsp:spPr>
        <a:xfrm>
          <a:off x="4764543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864731" y="0"/>
              </a:moveTo>
              <a:lnTo>
                <a:pt x="864731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9227F9-2B78-42B3-AC42-819E766AA3AF}">
      <dsp:nvSpPr>
        <dsp:cNvPr id="0" name=""/>
        <dsp:cNvSpPr/>
      </dsp:nvSpPr>
      <dsp:spPr>
        <a:xfrm>
          <a:off x="4099365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Omission</a:t>
          </a:r>
          <a:endParaRPr lang="en-GB" sz="1500" kern="1200" dirty="0"/>
        </a:p>
      </dsp:txBody>
      <dsp:txXfrm>
        <a:off x="4125342" y="2510606"/>
        <a:ext cx="1278402" cy="834950"/>
      </dsp:txXfrm>
    </dsp:sp>
    <dsp:sp modelId="{41EA41F8-6593-4A50-8287-574A67BD9D33}">
      <dsp:nvSpPr>
        <dsp:cNvPr id="0" name=""/>
        <dsp:cNvSpPr/>
      </dsp:nvSpPr>
      <dsp:spPr>
        <a:xfrm>
          <a:off x="5629274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864731" y="177380"/>
              </a:lnTo>
              <a:lnTo>
                <a:pt x="864731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D96CB8-45E8-4A70-B86E-19EB2FC404F7}">
      <dsp:nvSpPr>
        <dsp:cNvPr id="0" name=""/>
        <dsp:cNvSpPr/>
      </dsp:nvSpPr>
      <dsp:spPr>
        <a:xfrm>
          <a:off x="5828828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Possession</a:t>
          </a:r>
        </a:p>
      </dsp:txBody>
      <dsp:txXfrm>
        <a:off x="5854805" y="2510606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40855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84785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40749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174804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40749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174804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40749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38367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174804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40749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38367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174804"/>
        <a:ext cx="2250547" cy="11711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-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-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-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Helps readers</a:t>
          </a:r>
        </a:p>
      </dsp:txBody>
      <dsp:txXfrm>
        <a:off x="7658940" y="2208632"/>
        <a:ext cx="2250547" cy="117117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174352" y="546370"/>
          <a:ext cx="1603651" cy="106910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4205665" y="577683"/>
        <a:ext cx="1541025" cy="1006474"/>
      </dsp:txXfrm>
    </dsp:sp>
    <dsp:sp modelId="{76649846-3BC9-4AF2-8EFB-EFB494F8B5B0}">
      <dsp:nvSpPr>
        <dsp:cNvPr id="0" name=""/>
        <dsp:cNvSpPr/>
      </dsp:nvSpPr>
      <dsp:spPr>
        <a:xfrm>
          <a:off x="806685" y="1615470"/>
          <a:ext cx="4169492" cy="427640"/>
        </a:xfrm>
        <a:custGeom>
          <a:avLst/>
          <a:gdLst/>
          <a:ahLst/>
          <a:cxnLst/>
          <a:rect l="0" t="0" r="0" b="0"/>
          <a:pathLst>
            <a:path>
              <a:moveTo>
                <a:pt x="4169492" y="0"/>
              </a:moveTo>
              <a:lnTo>
                <a:pt x="4169492" y="213820"/>
              </a:lnTo>
              <a:lnTo>
                <a:pt x="0" y="213820"/>
              </a:lnTo>
              <a:lnTo>
                <a:pt x="0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4859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Capital letters</a:t>
          </a:r>
        </a:p>
      </dsp:txBody>
      <dsp:txXfrm>
        <a:off x="36172" y="2074424"/>
        <a:ext cx="1541025" cy="1006474"/>
      </dsp:txXfrm>
    </dsp:sp>
    <dsp:sp modelId="{A7E49D6C-8376-4BDE-82B8-9FE98A4C9DCF}">
      <dsp:nvSpPr>
        <dsp:cNvPr id="0" name=""/>
        <dsp:cNvSpPr/>
      </dsp:nvSpPr>
      <dsp:spPr>
        <a:xfrm>
          <a:off x="2891431" y="1615470"/>
          <a:ext cx="2084746" cy="427640"/>
        </a:xfrm>
        <a:custGeom>
          <a:avLst/>
          <a:gdLst/>
          <a:ahLst/>
          <a:cxnLst/>
          <a:rect l="0" t="0" r="0" b="0"/>
          <a:pathLst>
            <a:path>
              <a:moveTo>
                <a:pt x="2084746" y="0"/>
              </a:moveTo>
              <a:lnTo>
                <a:pt x="2084746" y="213820"/>
              </a:lnTo>
              <a:lnTo>
                <a:pt x="0" y="213820"/>
              </a:lnTo>
              <a:lnTo>
                <a:pt x="0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2089605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2120918" y="2074424"/>
        <a:ext cx="1541025" cy="1006474"/>
      </dsp:txXfrm>
    </dsp:sp>
    <dsp:sp modelId="{D36C7C8D-7076-4EE3-A6EB-D9AFDACFC097}">
      <dsp:nvSpPr>
        <dsp:cNvPr id="0" name=""/>
        <dsp:cNvSpPr/>
      </dsp:nvSpPr>
      <dsp:spPr>
        <a:xfrm>
          <a:off x="4930458" y="1615470"/>
          <a:ext cx="91440" cy="42764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DDE2BDC-CE0A-49AF-86FB-F24B7991291D}">
      <dsp:nvSpPr>
        <dsp:cNvPr id="0" name=""/>
        <dsp:cNvSpPr/>
      </dsp:nvSpPr>
      <dsp:spPr>
        <a:xfrm>
          <a:off x="4174352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205665" y="2074424"/>
        <a:ext cx="1541025" cy="1006474"/>
      </dsp:txXfrm>
    </dsp:sp>
    <dsp:sp modelId="{63F438D0-A326-4EF9-85CF-14316A65445F}">
      <dsp:nvSpPr>
        <dsp:cNvPr id="0" name=""/>
        <dsp:cNvSpPr/>
      </dsp:nvSpPr>
      <dsp:spPr>
        <a:xfrm>
          <a:off x="4976178" y="1615470"/>
          <a:ext cx="2084746" cy="4276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3820"/>
              </a:lnTo>
              <a:lnTo>
                <a:pt x="2084746" y="213820"/>
              </a:lnTo>
              <a:lnTo>
                <a:pt x="2084746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004C572-F784-43D3-8E6F-0F50FB34D745}">
      <dsp:nvSpPr>
        <dsp:cNvPr id="0" name=""/>
        <dsp:cNvSpPr/>
      </dsp:nvSpPr>
      <dsp:spPr>
        <a:xfrm>
          <a:off x="6259098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290411" y="2074424"/>
        <a:ext cx="1541025" cy="1006474"/>
      </dsp:txXfrm>
    </dsp:sp>
    <dsp:sp modelId="{EFDCDFAB-B67C-400E-AF8C-AF531BC471BC}">
      <dsp:nvSpPr>
        <dsp:cNvPr id="0" name=""/>
        <dsp:cNvSpPr/>
      </dsp:nvSpPr>
      <dsp:spPr>
        <a:xfrm>
          <a:off x="4976178" y="1615470"/>
          <a:ext cx="4169492" cy="4276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3820"/>
              </a:lnTo>
              <a:lnTo>
                <a:pt x="4169492" y="213820"/>
              </a:lnTo>
              <a:lnTo>
                <a:pt x="4169492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E014805-FA51-41BD-9A7F-FF2676B32954}">
      <dsp:nvSpPr>
        <dsp:cNvPr id="0" name=""/>
        <dsp:cNvSpPr/>
      </dsp:nvSpPr>
      <dsp:spPr>
        <a:xfrm>
          <a:off x="8343845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 (speech marks)</a:t>
          </a:r>
        </a:p>
      </dsp:txBody>
      <dsp:txXfrm>
        <a:off x="8375158" y="2074424"/>
        <a:ext cx="1541025" cy="100647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819757" y="58"/>
          <a:ext cx="1269885" cy="84659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</a:t>
          </a:r>
        </a:p>
      </dsp:txBody>
      <dsp:txXfrm>
        <a:off x="5844553" y="24854"/>
        <a:ext cx="1220293" cy="796998"/>
      </dsp:txXfrm>
    </dsp:sp>
    <dsp:sp modelId="{76649846-3BC9-4AF2-8EFB-EFB494F8B5B0}">
      <dsp:nvSpPr>
        <dsp:cNvPr id="0" name=""/>
        <dsp:cNvSpPr/>
      </dsp:nvSpPr>
      <dsp:spPr>
        <a:xfrm>
          <a:off x="3152998" y="846648"/>
          <a:ext cx="3301701" cy="338636"/>
        </a:xfrm>
        <a:custGeom>
          <a:avLst/>
          <a:gdLst/>
          <a:ahLst/>
          <a:cxnLst/>
          <a:rect l="0" t="0" r="0" b="0"/>
          <a:pathLst>
            <a:path>
              <a:moveTo>
                <a:pt x="3301701" y="0"/>
              </a:moveTo>
              <a:lnTo>
                <a:pt x="3301701" y="169318"/>
              </a:lnTo>
              <a:lnTo>
                <a:pt x="0" y="169318"/>
              </a:lnTo>
              <a:lnTo>
                <a:pt x="0" y="33863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2518056" y="1185284"/>
          <a:ext cx="1269885" cy="8465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Capital letters </a:t>
          </a:r>
        </a:p>
      </dsp:txBody>
      <dsp:txXfrm>
        <a:off x="2542852" y="1210080"/>
        <a:ext cx="1220293" cy="796998"/>
      </dsp:txXfrm>
    </dsp:sp>
    <dsp:sp modelId="{D36B859B-AC7C-42A8-8CF0-D4FB726F640B}">
      <dsp:nvSpPr>
        <dsp:cNvPr id="0" name=""/>
        <dsp:cNvSpPr/>
      </dsp:nvSpPr>
      <dsp:spPr>
        <a:xfrm>
          <a:off x="1502147" y="2031874"/>
          <a:ext cx="1650850" cy="338636"/>
        </a:xfrm>
        <a:custGeom>
          <a:avLst/>
          <a:gdLst/>
          <a:ahLst/>
          <a:cxnLst/>
          <a:rect l="0" t="0" r="0" b="0"/>
          <a:pathLst>
            <a:path>
              <a:moveTo>
                <a:pt x="1650850" y="0"/>
              </a:moveTo>
              <a:lnTo>
                <a:pt x="1650850" y="169318"/>
              </a:lnTo>
              <a:lnTo>
                <a:pt x="0" y="169318"/>
              </a:lnTo>
              <a:lnTo>
                <a:pt x="0" y="33863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9183FBA-321E-493B-85F7-5E91C5745348}">
      <dsp:nvSpPr>
        <dsp:cNvPr id="0" name=""/>
        <dsp:cNvSpPr/>
      </dsp:nvSpPr>
      <dsp:spPr>
        <a:xfrm>
          <a:off x="867205" y="2370510"/>
          <a:ext cx="1269885" cy="84659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Proper nouns</a:t>
          </a:r>
        </a:p>
      </dsp:txBody>
      <dsp:txXfrm>
        <a:off x="892001" y="2395306"/>
        <a:ext cx="1220293" cy="796998"/>
      </dsp:txXfrm>
    </dsp:sp>
    <dsp:sp modelId="{E3DF7CFD-D769-4DF5-BCB4-4DF4842B8191}">
      <dsp:nvSpPr>
        <dsp:cNvPr id="0" name=""/>
        <dsp:cNvSpPr/>
      </dsp:nvSpPr>
      <dsp:spPr>
        <a:xfrm>
          <a:off x="3107278" y="2031874"/>
          <a:ext cx="91440" cy="33863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3863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F7CD56-C36C-4C62-8A00-67E800284773}">
      <dsp:nvSpPr>
        <dsp:cNvPr id="0" name=""/>
        <dsp:cNvSpPr/>
      </dsp:nvSpPr>
      <dsp:spPr>
        <a:xfrm>
          <a:off x="2518056" y="2370510"/>
          <a:ext cx="1269885" cy="84659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Personal Pronoun I</a:t>
          </a:r>
        </a:p>
      </dsp:txBody>
      <dsp:txXfrm>
        <a:off x="2542852" y="2395306"/>
        <a:ext cx="1220293" cy="796998"/>
      </dsp:txXfrm>
    </dsp:sp>
    <dsp:sp modelId="{2166EF52-ABC4-484B-9863-5246B7D69BBE}">
      <dsp:nvSpPr>
        <dsp:cNvPr id="0" name=""/>
        <dsp:cNvSpPr/>
      </dsp:nvSpPr>
      <dsp:spPr>
        <a:xfrm>
          <a:off x="3152998" y="2031874"/>
          <a:ext cx="1650850" cy="33863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9318"/>
              </a:lnTo>
              <a:lnTo>
                <a:pt x="1650850" y="169318"/>
              </a:lnTo>
              <a:lnTo>
                <a:pt x="1650850" y="33863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CC5552-08E7-4750-B24C-2F2E594A9BB9}">
      <dsp:nvSpPr>
        <dsp:cNvPr id="0" name=""/>
        <dsp:cNvSpPr/>
      </dsp:nvSpPr>
      <dsp:spPr>
        <a:xfrm>
          <a:off x="4168906" y="2370510"/>
          <a:ext cx="1269885" cy="84659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Start of sentences</a:t>
          </a:r>
        </a:p>
      </dsp:txBody>
      <dsp:txXfrm>
        <a:off x="4193702" y="2395306"/>
        <a:ext cx="1220293" cy="796998"/>
      </dsp:txXfrm>
    </dsp:sp>
    <dsp:sp modelId="{A7E49D6C-8376-4BDE-82B8-9FE98A4C9DCF}">
      <dsp:nvSpPr>
        <dsp:cNvPr id="0" name=""/>
        <dsp:cNvSpPr/>
      </dsp:nvSpPr>
      <dsp:spPr>
        <a:xfrm>
          <a:off x="4803849" y="846648"/>
          <a:ext cx="1650850" cy="338636"/>
        </a:xfrm>
        <a:custGeom>
          <a:avLst/>
          <a:gdLst/>
          <a:ahLst/>
          <a:cxnLst/>
          <a:rect l="0" t="0" r="0" b="0"/>
          <a:pathLst>
            <a:path>
              <a:moveTo>
                <a:pt x="1650850" y="0"/>
              </a:moveTo>
              <a:lnTo>
                <a:pt x="1650850" y="169318"/>
              </a:lnTo>
              <a:lnTo>
                <a:pt x="0" y="169318"/>
              </a:lnTo>
              <a:lnTo>
                <a:pt x="0" y="33863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4168906" y="1185284"/>
          <a:ext cx="1269885" cy="8465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End of sentence</a:t>
          </a:r>
        </a:p>
      </dsp:txBody>
      <dsp:txXfrm>
        <a:off x="4193702" y="1210080"/>
        <a:ext cx="1220293" cy="796998"/>
      </dsp:txXfrm>
    </dsp:sp>
    <dsp:sp modelId="{558369AB-D576-453C-818D-CCBCA4C440D7}">
      <dsp:nvSpPr>
        <dsp:cNvPr id="0" name=""/>
        <dsp:cNvSpPr/>
      </dsp:nvSpPr>
      <dsp:spPr>
        <a:xfrm>
          <a:off x="6408980" y="846648"/>
          <a:ext cx="91440" cy="33863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3863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5819757" y="1185284"/>
          <a:ext cx="1269885" cy="8465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Apostrophes</a:t>
          </a:r>
        </a:p>
      </dsp:txBody>
      <dsp:txXfrm>
        <a:off x="5844553" y="1210080"/>
        <a:ext cx="1220293" cy="796998"/>
      </dsp:txXfrm>
    </dsp:sp>
    <dsp:sp modelId="{2D6BC137-2FB4-41C4-8CC1-134FB3F4DDCC}">
      <dsp:nvSpPr>
        <dsp:cNvPr id="0" name=""/>
        <dsp:cNvSpPr/>
      </dsp:nvSpPr>
      <dsp:spPr>
        <a:xfrm>
          <a:off x="6454700" y="846648"/>
          <a:ext cx="1650850" cy="33863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9318"/>
              </a:lnTo>
              <a:lnTo>
                <a:pt x="1650850" y="169318"/>
              </a:lnTo>
              <a:lnTo>
                <a:pt x="1650850" y="33863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7470608" y="1185284"/>
          <a:ext cx="1269885" cy="8465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Commas</a:t>
          </a:r>
        </a:p>
      </dsp:txBody>
      <dsp:txXfrm>
        <a:off x="7495404" y="1210080"/>
        <a:ext cx="1220293" cy="796998"/>
      </dsp:txXfrm>
    </dsp:sp>
    <dsp:sp modelId="{10DBA64D-3956-41B1-B013-E9FBA131F749}">
      <dsp:nvSpPr>
        <dsp:cNvPr id="0" name=""/>
        <dsp:cNvSpPr/>
      </dsp:nvSpPr>
      <dsp:spPr>
        <a:xfrm>
          <a:off x="6454700" y="846648"/>
          <a:ext cx="3301701" cy="33863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9318"/>
              </a:lnTo>
              <a:lnTo>
                <a:pt x="3301701" y="169318"/>
              </a:lnTo>
              <a:lnTo>
                <a:pt x="3301701" y="33863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9121459" y="1185284"/>
          <a:ext cx="1269885" cy="8465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Inverted commas</a:t>
          </a:r>
        </a:p>
      </dsp:txBody>
      <dsp:txXfrm>
        <a:off x="9146255" y="1210080"/>
        <a:ext cx="1220293" cy="796998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819757" y="58"/>
          <a:ext cx="1269885" cy="84659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</a:t>
          </a:r>
        </a:p>
      </dsp:txBody>
      <dsp:txXfrm>
        <a:off x="5844553" y="24854"/>
        <a:ext cx="1220293" cy="796998"/>
      </dsp:txXfrm>
    </dsp:sp>
    <dsp:sp modelId="{76649846-3BC9-4AF2-8EFB-EFB494F8B5B0}">
      <dsp:nvSpPr>
        <dsp:cNvPr id="0" name=""/>
        <dsp:cNvSpPr/>
      </dsp:nvSpPr>
      <dsp:spPr>
        <a:xfrm>
          <a:off x="3152998" y="846648"/>
          <a:ext cx="3301701" cy="338636"/>
        </a:xfrm>
        <a:custGeom>
          <a:avLst/>
          <a:gdLst/>
          <a:ahLst/>
          <a:cxnLst/>
          <a:rect l="0" t="0" r="0" b="0"/>
          <a:pathLst>
            <a:path>
              <a:moveTo>
                <a:pt x="3301701" y="0"/>
              </a:moveTo>
              <a:lnTo>
                <a:pt x="3301701" y="169318"/>
              </a:lnTo>
              <a:lnTo>
                <a:pt x="0" y="169318"/>
              </a:lnTo>
              <a:lnTo>
                <a:pt x="0" y="33863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2518056" y="1185284"/>
          <a:ext cx="1269885" cy="8465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Capital letters </a:t>
          </a:r>
        </a:p>
      </dsp:txBody>
      <dsp:txXfrm>
        <a:off x="2542852" y="1210080"/>
        <a:ext cx="1220293" cy="796998"/>
      </dsp:txXfrm>
    </dsp:sp>
    <dsp:sp modelId="{D36B859B-AC7C-42A8-8CF0-D4FB726F640B}">
      <dsp:nvSpPr>
        <dsp:cNvPr id="0" name=""/>
        <dsp:cNvSpPr/>
      </dsp:nvSpPr>
      <dsp:spPr>
        <a:xfrm>
          <a:off x="1502147" y="2031874"/>
          <a:ext cx="1650850" cy="338636"/>
        </a:xfrm>
        <a:custGeom>
          <a:avLst/>
          <a:gdLst/>
          <a:ahLst/>
          <a:cxnLst/>
          <a:rect l="0" t="0" r="0" b="0"/>
          <a:pathLst>
            <a:path>
              <a:moveTo>
                <a:pt x="1650850" y="0"/>
              </a:moveTo>
              <a:lnTo>
                <a:pt x="1650850" y="169318"/>
              </a:lnTo>
              <a:lnTo>
                <a:pt x="0" y="169318"/>
              </a:lnTo>
              <a:lnTo>
                <a:pt x="0" y="33863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9183FBA-321E-493B-85F7-5E91C5745348}">
      <dsp:nvSpPr>
        <dsp:cNvPr id="0" name=""/>
        <dsp:cNvSpPr/>
      </dsp:nvSpPr>
      <dsp:spPr>
        <a:xfrm>
          <a:off x="867205" y="2370510"/>
          <a:ext cx="1269885" cy="84659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Proper nouns</a:t>
          </a:r>
        </a:p>
      </dsp:txBody>
      <dsp:txXfrm>
        <a:off x="892001" y="2395306"/>
        <a:ext cx="1220293" cy="796998"/>
      </dsp:txXfrm>
    </dsp:sp>
    <dsp:sp modelId="{E3DF7CFD-D769-4DF5-BCB4-4DF4842B8191}">
      <dsp:nvSpPr>
        <dsp:cNvPr id="0" name=""/>
        <dsp:cNvSpPr/>
      </dsp:nvSpPr>
      <dsp:spPr>
        <a:xfrm>
          <a:off x="3107278" y="2031874"/>
          <a:ext cx="91440" cy="33863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3863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F7CD56-C36C-4C62-8A00-67E800284773}">
      <dsp:nvSpPr>
        <dsp:cNvPr id="0" name=""/>
        <dsp:cNvSpPr/>
      </dsp:nvSpPr>
      <dsp:spPr>
        <a:xfrm>
          <a:off x="2518056" y="2370510"/>
          <a:ext cx="1269885" cy="84659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Personal Pronoun I</a:t>
          </a:r>
        </a:p>
      </dsp:txBody>
      <dsp:txXfrm>
        <a:off x="2542852" y="2395306"/>
        <a:ext cx="1220293" cy="796998"/>
      </dsp:txXfrm>
    </dsp:sp>
    <dsp:sp modelId="{2166EF52-ABC4-484B-9863-5246B7D69BBE}">
      <dsp:nvSpPr>
        <dsp:cNvPr id="0" name=""/>
        <dsp:cNvSpPr/>
      </dsp:nvSpPr>
      <dsp:spPr>
        <a:xfrm>
          <a:off x="3152998" y="2031874"/>
          <a:ext cx="1650850" cy="33863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9318"/>
              </a:lnTo>
              <a:lnTo>
                <a:pt x="1650850" y="169318"/>
              </a:lnTo>
              <a:lnTo>
                <a:pt x="1650850" y="33863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CC5552-08E7-4750-B24C-2F2E594A9BB9}">
      <dsp:nvSpPr>
        <dsp:cNvPr id="0" name=""/>
        <dsp:cNvSpPr/>
      </dsp:nvSpPr>
      <dsp:spPr>
        <a:xfrm>
          <a:off x="4168906" y="2370510"/>
          <a:ext cx="1269885" cy="84659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Start of sentences</a:t>
          </a:r>
        </a:p>
      </dsp:txBody>
      <dsp:txXfrm>
        <a:off x="4193702" y="2395306"/>
        <a:ext cx="1220293" cy="796998"/>
      </dsp:txXfrm>
    </dsp:sp>
    <dsp:sp modelId="{A7E49D6C-8376-4BDE-82B8-9FE98A4C9DCF}">
      <dsp:nvSpPr>
        <dsp:cNvPr id="0" name=""/>
        <dsp:cNvSpPr/>
      </dsp:nvSpPr>
      <dsp:spPr>
        <a:xfrm>
          <a:off x="4803849" y="846648"/>
          <a:ext cx="1650850" cy="338636"/>
        </a:xfrm>
        <a:custGeom>
          <a:avLst/>
          <a:gdLst/>
          <a:ahLst/>
          <a:cxnLst/>
          <a:rect l="0" t="0" r="0" b="0"/>
          <a:pathLst>
            <a:path>
              <a:moveTo>
                <a:pt x="1650850" y="0"/>
              </a:moveTo>
              <a:lnTo>
                <a:pt x="1650850" y="169318"/>
              </a:lnTo>
              <a:lnTo>
                <a:pt x="0" y="169318"/>
              </a:lnTo>
              <a:lnTo>
                <a:pt x="0" y="33863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4168906" y="1185284"/>
          <a:ext cx="1269885" cy="8465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End of sentence</a:t>
          </a:r>
        </a:p>
      </dsp:txBody>
      <dsp:txXfrm>
        <a:off x="4193702" y="1210080"/>
        <a:ext cx="1220293" cy="796998"/>
      </dsp:txXfrm>
    </dsp:sp>
    <dsp:sp modelId="{558369AB-D576-453C-818D-CCBCA4C440D7}">
      <dsp:nvSpPr>
        <dsp:cNvPr id="0" name=""/>
        <dsp:cNvSpPr/>
      </dsp:nvSpPr>
      <dsp:spPr>
        <a:xfrm>
          <a:off x="6408980" y="846648"/>
          <a:ext cx="91440" cy="33863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3863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5819757" y="1185284"/>
          <a:ext cx="1269885" cy="8465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Apostrophes</a:t>
          </a:r>
        </a:p>
      </dsp:txBody>
      <dsp:txXfrm>
        <a:off x="5844553" y="1210080"/>
        <a:ext cx="1220293" cy="796998"/>
      </dsp:txXfrm>
    </dsp:sp>
    <dsp:sp modelId="{2D6BC137-2FB4-41C4-8CC1-134FB3F4DDCC}">
      <dsp:nvSpPr>
        <dsp:cNvPr id="0" name=""/>
        <dsp:cNvSpPr/>
      </dsp:nvSpPr>
      <dsp:spPr>
        <a:xfrm>
          <a:off x="6454700" y="846648"/>
          <a:ext cx="1650850" cy="33863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9318"/>
              </a:lnTo>
              <a:lnTo>
                <a:pt x="1650850" y="169318"/>
              </a:lnTo>
              <a:lnTo>
                <a:pt x="1650850" y="33863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7470608" y="1185284"/>
          <a:ext cx="1269885" cy="8465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Commas</a:t>
          </a:r>
        </a:p>
      </dsp:txBody>
      <dsp:txXfrm>
        <a:off x="7495404" y="1210080"/>
        <a:ext cx="1220293" cy="796998"/>
      </dsp:txXfrm>
    </dsp:sp>
    <dsp:sp modelId="{10DBA64D-3956-41B1-B013-E9FBA131F749}">
      <dsp:nvSpPr>
        <dsp:cNvPr id="0" name=""/>
        <dsp:cNvSpPr/>
      </dsp:nvSpPr>
      <dsp:spPr>
        <a:xfrm>
          <a:off x="6454700" y="846648"/>
          <a:ext cx="3301701" cy="33863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9318"/>
              </a:lnTo>
              <a:lnTo>
                <a:pt x="3301701" y="169318"/>
              </a:lnTo>
              <a:lnTo>
                <a:pt x="3301701" y="33863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9121459" y="1185284"/>
          <a:ext cx="1269885" cy="8465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Inverted commas</a:t>
          </a:r>
        </a:p>
      </dsp:txBody>
      <dsp:txXfrm>
        <a:off x="9146255" y="1210080"/>
        <a:ext cx="1220293" cy="796998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8D2A210D-B787-4E18-AF81-EE1A09E40EDB}">
      <dsp:nvSpPr>
        <dsp:cNvPr id="0" name=""/>
        <dsp:cNvSpPr/>
      </dsp:nvSpPr>
      <dsp:spPr>
        <a:xfrm>
          <a:off x="2170349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3C87AE-C91E-458A-98E4-EED5CE1C24D2}">
      <dsp:nvSpPr>
        <dsp:cNvPr id="0" name=""/>
        <dsp:cNvSpPr/>
      </dsp:nvSpPr>
      <dsp:spPr>
        <a:xfrm>
          <a:off x="1505171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Full stop</a:t>
          </a:r>
        </a:p>
      </dsp:txBody>
      <dsp:txXfrm>
        <a:off x="1531148" y="2510606"/>
        <a:ext cx="1278402" cy="834950"/>
      </dsp:txXfrm>
    </dsp:sp>
    <dsp:sp modelId="{44F440A3-803F-46DB-9CAD-A8BE88C88617}">
      <dsp:nvSpPr>
        <dsp:cNvPr id="0" name=""/>
        <dsp:cNvSpPr/>
      </dsp:nvSpPr>
      <dsp:spPr>
        <a:xfrm>
          <a:off x="3854092" y="2129868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17D6A1-E74D-44BF-BB48-FF034BDC7A72}">
      <dsp:nvSpPr>
        <dsp:cNvPr id="0" name=""/>
        <dsp:cNvSpPr/>
      </dsp:nvSpPr>
      <dsp:spPr>
        <a:xfrm>
          <a:off x="3234634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Question mark</a:t>
          </a:r>
        </a:p>
      </dsp:txBody>
      <dsp:txXfrm>
        <a:off x="3260611" y="2510606"/>
        <a:ext cx="1278402" cy="834950"/>
      </dsp:txXfrm>
    </dsp:sp>
    <dsp:sp modelId="{72C46A7C-61F5-4EFF-860D-69C05568FB48}">
      <dsp:nvSpPr>
        <dsp:cNvPr id="0" name=""/>
        <dsp:cNvSpPr/>
      </dsp:nvSpPr>
      <dsp:spPr>
        <a:xfrm>
          <a:off x="3899812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F415C8-5631-4A32-A26D-B5C27EC327B8}">
      <dsp:nvSpPr>
        <dsp:cNvPr id="0" name=""/>
        <dsp:cNvSpPr/>
      </dsp:nvSpPr>
      <dsp:spPr>
        <a:xfrm>
          <a:off x="4964096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Exclamation mark</a:t>
          </a:r>
        </a:p>
      </dsp:txBody>
      <dsp:txXfrm>
        <a:off x="4990073" y="2510606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5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11/12/2025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91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192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78EBB4-F4D7-6A8A-C169-271C3F5B3D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B8FDFD4-AED1-3554-0CAC-EBB27D30100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21D28E-D3B3-E8B5-389C-063B7E5DA6C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A07E60-336D-C5FA-65B7-3124AD0CD4C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100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515731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498D2C-E2E3-4C45-62A7-AE7E533D8A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A96ECDE-EDCD-426D-42B6-A6C6BCCD931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33B2ECC-3046-5A34-280A-CF19FA9278A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C9CB73-2161-ED28-D3B7-FE7B7526957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101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931626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0D5C13-6574-4469-AADB-C4F069AEE0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E913073-43F1-F04D-C4FA-97F9EE102D1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9F3A790-B8CC-3225-DF3F-3097C47C61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2FF53C2-5676-0A01-ABCF-B2162CA7C58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102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260008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84113F-9D8C-A42D-1C4C-B35567331F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5CE48FE-FE82-BC6D-3B1A-0A1754C8A4F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1923C7B-0C07-E801-34CF-D4414DC7752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E35696E-E2FA-561C-764D-F5CE3DC2064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103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154896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CCE8A6-FD0E-9FA7-6FD3-86BD807EF1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DF24687-539F-F032-3D96-54522175538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47E0441-13B3-F886-739F-B0CF88F06E4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104871B-2EEE-23EB-C4F9-AAED961897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104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99231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A26F33-DC75-C130-7FCC-C51F1AF653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FBFD100-EBC7-8DFB-74A3-48DB3AEB1B6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28164F7-6A5A-62F5-2053-538391C026B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96FB005-3F88-895B-C077-D8C44A73D14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92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8768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A8398F-08C5-1E23-5ADE-5507B4E811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86F64BE-81F2-18CF-CA33-EB71EAB8EFC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E7DA647-66BA-A39F-7F82-F55B68B306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E744B0A-F737-EF62-2DCC-7B36DEF9DEB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93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60752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7DCA2-FCA6-1C62-3B32-1A08CBC9E8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6CA9722-8AB3-84A8-9CD5-00F603AFA47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91908BB-15C9-DC24-C61B-D116709FF61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98FC30F-92FD-94EA-43AD-6F8D3C727AC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94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09497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D1DCD1-82F6-CDE1-02B0-AA41CC1B88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0F05AD9-8D6C-DF3B-8A70-7B76FFF6063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4359A1D-8460-AA09-F02D-052C82D11E1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B4056CA-F201-3DDD-EE92-15DEA7EC6D8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95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9636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D30EE1-C0B3-FF0C-B2A2-657FA30167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73C94CE-A3AF-DB3E-810D-71AF5D1F16D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075B98E-0821-53F9-07A5-128DA0996F7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B81D7C2-979F-63F8-68EA-B84DE350148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96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11406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5753CE-FE1E-C769-A6DA-2D14FAEE4B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613E05D-874C-C718-6DF4-4BE33F36143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491B432-FD04-2209-DF58-FD5AD8A2E57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525C5F9-6DCF-7B3D-F2C3-7DD5BA5EB4C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97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02439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398A44-FBD1-DAB6-C91C-A68DB685EE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7164698-09C6-5794-2646-4249129460D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6CF6112-929E-0BDD-6B21-EDF2838845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44116B-1DF6-9F3D-466A-FE709734EDD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98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87981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BB4D47-7362-86E6-2ECD-8473828263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717ECC9-F76A-2451-076E-01B2C10E766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C6A858-24D7-BB37-BE9F-9E1BE35D8E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C62F7EC-D7CE-AE97-F24A-79380765D50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99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69690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11/12/2025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11/12/2025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11/12/2025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606787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11/12/2025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11/12/2025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11/12/2025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11/12/2025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11/12/2025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11/12/2025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11/12/2025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11/12/2025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11/12/2025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6.png"/></Relationships>
</file>

<file path=ppt/slides/_rels/slide3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6.png"/></Relationships>
</file>

<file path=ppt/slides/_rels/slide3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6.png"/></Relationships>
</file>

<file path=ppt/slides/_rels/slide3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6.png"/></Relationships>
</file>

<file path=ppt/slides/_rels/slide3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6.png"/></Relationships>
</file>

<file path=ppt/slides/_rels/slide3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6.png"/></Relationships>
</file>

<file path=ppt/slides/_rels/slide3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6.png"/></Relationships>
</file>

<file path=ppt/slides/_rels/slide3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6.png"/></Relationships>
</file>

<file path=ppt/slides/_rels/slide3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6.png"/></Relationships>
</file>

<file path=ppt/slides/_rels/slide3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0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Relationship Id="rId9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2.png"/><Relationship Id="rId4" Type="http://schemas.openxmlformats.org/officeDocument/2006/relationships/image" Target="../media/image7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2.png"/><Relationship Id="rId4" Type="http://schemas.openxmlformats.org/officeDocument/2006/relationships/image" Target="../media/image13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2.png"/><Relationship Id="rId4" Type="http://schemas.openxmlformats.org/officeDocument/2006/relationships/image" Target="../media/image10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2.png"/><Relationship Id="rId4" Type="http://schemas.openxmlformats.org/officeDocument/2006/relationships/image" Target="../media/image9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2.png"/><Relationship Id="rId4" Type="http://schemas.openxmlformats.org/officeDocument/2006/relationships/image" Target="../media/image7.pn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2.png"/><Relationship Id="rId4" Type="http://schemas.openxmlformats.org/officeDocument/2006/relationships/image" Target="../media/image13.png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2.png"/><Relationship Id="rId4" Type="http://schemas.openxmlformats.org/officeDocument/2006/relationships/image" Target="../media/image10.png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2.png"/><Relationship Id="rId4" Type="http://schemas.openxmlformats.org/officeDocument/2006/relationships/image" Target="../media/image9.png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2.png"/><Relationship Id="rId4" Type="http://schemas.openxmlformats.org/officeDocument/2006/relationships/image" Target="../media/image10.png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2.png"/><Relationship Id="rId4" Type="http://schemas.openxmlformats.org/officeDocument/2006/relationships/image" Target="../media/image13.png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2.png"/><Relationship Id="rId4" Type="http://schemas.openxmlformats.org/officeDocument/2006/relationships/image" Target="../media/image9.png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2.png"/><Relationship Id="rId4" Type="http://schemas.openxmlformats.org/officeDocument/2006/relationships/image" Target="../media/image10.png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2.png"/><Relationship Id="rId4" Type="http://schemas.openxmlformats.org/officeDocument/2006/relationships/image" Target="../media/image13.png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2.png"/><Relationship Id="rId4" Type="http://schemas.openxmlformats.org/officeDocument/2006/relationships/image" Target="../media/image7.png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2.png"/><Relationship Id="rId4" Type="http://schemas.openxmlformats.org/officeDocument/2006/relationships/image" Target="../media/image14.png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2.png"/><Relationship Id="rId4" Type="http://schemas.openxmlformats.org/officeDocument/2006/relationships/image" Target="../media/image10.pn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26BD469-6B04-F5DB-A69B-B47A26DAEE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2022" y="4163324"/>
            <a:ext cx="2079213" cy="255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6A819E-91D0-FC02-A2E7-FE06B2B8DA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24B1C5E-16EA-CD78-2F40-65521E8A6B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26F6DA6-65EA-3170-44CA-F5291EF018A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worked diligently. 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3C6CE95-FC18-0526-66F7-928ACD9DF59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roared loudly at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universe.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410E0A9-6032-8461-F0E7-770AD3390765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roared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loudly at the universe.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76090ED-4D4D-AEA0-7638-1B0B9D2B2DE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roared loudly at the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universe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C7DE612-6135-9D23-6E8B-189B62CF5AD9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 Do you want to join me for a ride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tomorrow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64BDDA8-6A64-B033-7296-D9188EABBFA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Those robot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'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enjoy Scrambler’s frustration?</a:t>
            </a:r>
          </a:p>
        </p:txBody>
      </p:sp>
    </p:spTree>
    <p:extLst>
      <p:ext uri="{BB962C8B-B14F-4D97-AF65-F5344CB8AC3E}">
        <p14:creationId xmlns:p14="http://schemas.microsoft.com/office/powerpoint/2010/main" val="2119413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5A0B01-D31E-52C4-9A82-DB631F076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54DB8595-5A8E-CCD1-EA15-152808A293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EA769AB6-933A-1C51-5D94-5E5F261ADF2D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C17D525-B487-D941-9E8D-9371960C60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“The ship of Emile”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Emile’s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C2F7C3AA-071E-D8AE-A3B6-3ACAAD834B03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using apostrophes.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988579B-6093-DE01-56CA-BFB11A34C8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7B826176-7C96-F5B0-30B8-5225D9932C7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1186" y="6919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FFB3D7C-B079-33B2-DFCE-EC81A1E3B5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shield.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I’m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not happy.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We’re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going.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We’ve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none.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Dog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tail.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portal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glow.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ca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n’t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do it.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difficult.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mission of the robots.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is singing.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scanners of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courage of Emile.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easy!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5952F5BE-D8F4-7DE7-8F7E-52FE83AA726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5C6C5AEF-83B4-E00A-04C4-F2625DFED812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28251A6-7657-8CB3-D111-51AEA0C49761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895AB7B1-92E4-29BF-1B2F-76B01E9A163E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111E128F-3876-5C36-EAF4-0845363BB5EA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9D058FCE-BCA8-CC38-49B5-AE8835B55772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167543AE-7416-CC2B-DFD9-F026E79EA125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F9DDFCC-6087-4E43-F01B-E0C5CD2DDF65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997CC24-37EC-F120-7D32-C3DC6594DFE0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09B1AC26-2740-7F28-711A-499B24034E13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E0E9501-630A-B09E-6F06-42AA41347322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1B225AC-B4A9-A1AA-CB2A-08539B84376D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601B4AB-617A-4759-B2B9-4D38885BC0CF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03D94956-F7BA-15C7-9C67-2CD84A8CE608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EA75B9C-44E6-9673-010F-FA30AA8BE0F8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5D19E26A-3AED-12B5-C2D0-37C6011A627D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53BD1AE6-7C57-6D18-BF8A-EBB568E04102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B6632E50-E4FD-2EBB-564F-FFAD2948D020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733F1E4E-81FC-3082-4E9D-8CC8FE251C13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3C46DB60-E606-CD25-C6DD-B8D5C426483A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4950FC2E-1678-2131-C2B6-83688CCB1F0F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18D4F8A-8799-8526-7773-B5388562C2C3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361F6918-0A87-622A-45BA-F7D5CBEB2096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078E0DBC-331A-2098-8D30-762749AAB51C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ACEFA1E-7CE8-D5C7-82CC-A5E56EBB991B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201882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A6A342-5416-7F7C-77CB-06D6C5EBE0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01DAF7D-EDF0-C00C-4282-DD3907B45C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8A0CD92-7A20-D331-5243-06B01FDCFAB3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70773C2-9473-0774-2398-4F4212E00A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“The ship of Emile”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Emile’s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D0F83AD-D600-54B8-B04C-EE59017397B2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using apostrophes.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80EA71B-1CA5-CFF8-1C5C-F81B0151BE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0736915F-6800-7826-C531-EBA60EC7B2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1186" y="6919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87BA313-DA52-A498-4C00-054B023D51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shield.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I’m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not happy.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We’re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going.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We’ve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none.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Dog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tail.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portal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glow.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ca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n’t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do it.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difficult.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robots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mission.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is singing.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scanners of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courage of Emile.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easy!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FDF6B652-B657-9259-2FB1-59254995B5B3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93AB93C4-2C1C-AE6F-E424-EB6A6F7B76B1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D0AA8FE-DAC3-41A8-5431-30B6E5028C03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DC50E0D6-68E4-D7C3-8E85-DEEE4863DA06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E3219F72-07B8-37F8-5A4A-AD8F42C813FB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B2CC2ED8-EFDB-BE82-7911-6B7D82AAA10C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03850851-04F9-FFAF-1B75-7A09407BC3CB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0AB1149F-14C8-97A6-35E3-107ACA391DC7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D4906CF-F394-DFE6-FE8D-DE2136368C66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F541646-D958-2383-890C-1010A8949604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E529622-4AD0-2EC7-81FE-B08C587931C7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23DADB5-3336-FE62-F962-6345AEC5CF8B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CFCE421C-521A-F1AF-3455-374B7BF4A4DF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C825CF0D-EA61-4E61-55B6-ED74D7E82C6A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58FA44E0-5D67-83BC-2C28-937182C4809E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F5A95B4-E960-2CDC-DE9A-53C92C4D3E69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82071E74-877C-D18E-9EF3-DE34C909788A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7C911069-53A3-74F9-45E1-16AA93C471A7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43272295-1F62-767D-188E-A64F22EB088B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BFD0CC92-B83D-9ADA-AF3E-B46D959031E0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8D340539-03B2-5D8D-861B-2F8A8822416D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EFECE5AE-07BB-0EC0-926F-51FC902ED71A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9C786099-2DCA-676D-2B14-456E64DD5D6D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C125B3F4-9124-812C-ABC1-F6E8E096E8E1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7D50BBF-41DA-6E99-54D4-B3FA4DD1BFCC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4200166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E0AD16-32DA-E3E7-7C95-4F3B930EFD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964BDB43-82DE-F843-92AA-10E747FFCE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5496666-59F3-44E3-8615-C2A6F811E00B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B1A1E29-95E8-DA81-5198-6DBF3DBA4E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“The ship of Emile”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Emile’s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74D82C3-3382-D047-2279-759F997CBD4E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using apostrophes.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A3BB126-1EB0-8239-BB14-26BD78C118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10C2ECB7-12FA-8103-8FC8-084C7A4917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1186" y="6919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D5D37635-7195-00E2-024E-3FA1CFBCFD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shield.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I’m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not happy.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We’re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going.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We’ve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none.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Dog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tail.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portal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glow.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ca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n’t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do it.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difficult.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robots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mission.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singing.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scanners of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courage of Emile.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easy!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DB12824D-A492-E4F6-8A0F-DC19065AD715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9A2C982C-3DD5-8E91-BA57-695D7ECD2A1C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C75F4AD-9DB2-DB7D-C57C-A102BBF84583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B16F0164-4244-1883-6C80-8D805ECB748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2627DAD8-5840-2E94-238E-540BFCC122E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4CFED811-1126-64FA-D861-00FFF0AB607E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AD2A258C-FBD3-BD4C-DA06-C4D07FB9AB5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102CD17-532E-A76F-E750-A90146C434C1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E953201B-262D-7287-052B-E5FE7A469651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05241ACE-C5CA-9F37-B76C-CB5E81B54E31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AF33704-6D92-DA61-B9AF-5A055E99556D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B0A2F259-F6CE-2FFE-B1EE-DCA86BC79328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FA4304F-1D3E-3592-0C86-D94BE0020928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FAD74A2-A15D-40A4-71C6-05DC5F150F13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0574CFE-2FD5-5FC9-4A3C-164DA8E8DC80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F15CA428-C287-22AC-3B29-D08E2D53AEB7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CA0D5418-EFB6-2A95-A87C-BF6452FC7116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DDC4BDC2-6247-A7B4-DB0C-18EA708BDC6C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0FF34A5-CE49-7997-87A7-503F5C461AE8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98C49E2C-C6F3-6F9A-D794-42069B9B6269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EB2E6270-2F23-5ADA-41C9-B3E96A125247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212875B2-D5A5-5BC7-15A1-E1A3C2D1E18F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5661938B-C232-3816-4270-375C7099D3C7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030E915B-5E2A-AB95-E325-9BF1E16DC99A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609CFCC-03D9-3FD7-F9F3-C600D6AF1EC9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3880164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0FEA3A-82B9-AFB5-6CAB-DA38C067E3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B9E562B3-F5C7-CDE6-9D1F-9C79151BA4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5727BC7-7891-EDA9-4164-3FECE8D6271C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962ACB2-B018-4746-6189-53F3EDA655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“The ship of Emile”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Emile’s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66595A46-9535-3CDB-4A88-99D9593DCFC2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using apostrophes.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29EECA6-B6DD-75CA-6982-C8435E73A0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98AE36DB-F3B0-5262-7087-B155A1090A8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1186" y="6919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62BA456-34E1-CE02-1D01-0B7D7C3C28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shield.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I’m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not happy.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We’re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going.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We’ve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none.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Dog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tail.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portal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glow.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ca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n’t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do it.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difficult.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robots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mission.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singing.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scanners.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courage.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easy!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C3D0EE2D-7D06-CE8E-7547-E43B0E0451A9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5EA75BD3-7A36-94DA-A1DE-0D891E3ECA1A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CCD51AB-778A-DF46-4741-6AC6ADA70C23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95FEAA3F-1E3A-C84D-9668-3CCCCB73CE52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92640D7A-B86F-BE10-5D4A-C98224F4D8C7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9F88F2B-120D-F0C8-236A-0331D20CA5A0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5989D566-1522-A2C4-EE81-F7DF431143A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7FE66047-766F-F564-B514-165A22F04F49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78A8A24-CCD6-228E-F176-6CDEA2F9D624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5FC2AD3-18DD-D310-0EA3-995B25CE4166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9E784135-3D21-EA33-D791-B3DE17840DF3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2780D5D9-2626-F51A-08A6-FEC0954C4DCC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4C3A2128-5A62-E441-3B9D-83315D8F418B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797636A-5B3B-C1E3-40D4-9C3018F9F65B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A413674-308A-6390-4622-966D261D4465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5030BA08-E68B-CD4E-AF36-23D2900E7CBB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CFCDDA7-A163-D6D4-732D-4C57D5F70709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312E67F9-672E-046C-CEB9-65548817C9BD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B3FCC15-24DA-0E8F-F246-869FAD58951D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2FB86F23-9A0B-D311-EF7D-664D036D9E8D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E95D4340-D30A-F7B0-751D-74E4231163E0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5874C942-E50D-CCFB-74B3-24F86146A502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B1816D2B-01E2-DF74-B15F-5C22337E2DF1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6F266EE1-FCDB-D86E-BE77-39461E892936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BEF9BFE-016F-CE32-4543-727775F98C0C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4139925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5E4C6A-5860-8998-A89C-5424EF5FB0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E8C7F1F8-2472-0A53-F73B-1D59C0CCDE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538A799E-44DA-6B38-53BD-EB5784789425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8D7D237-153E-5597-7365-42937F36AC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“The ship of Emile”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Emile’s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FE81979-8D7B-0BCD-B757-F5C31DFD23A8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using apostrophes.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8E0F2F9-6F25-77B4-BDDA-4ED94C32AA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F7D55EB1-E01A-3F0E-99C4-826A6C4BDDC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1186" y="6919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9D3B8E6-D6BE-0DE1-B411-82EC6D1E1B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shield.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I’m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not happy.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We’re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going.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We’ve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none.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Dog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tail.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portal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glow.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ca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n’t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do it.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difficult.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robots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mission.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singing.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scanners.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courage.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easy!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E3941155-BB8E-6DD6-CE25-BCD681964507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BE03FA75-7FF4-6C20-C903-3E2BA0BC038E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A60CF39-3DBE-22A0-8890-A02D433E8A2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36D9C687-C9F1-1C43-7C83-F67A260C3F9E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6CA23909-5EFA-D888-B694-D493F9B8D0F0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985F370B-634F-48A5-CBFC-DAC7DE9258D8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83A9A599-E4AD-E200-724E-97C4753F8699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54B678F-5F9C-353B-70DE-08FFA3DEEC6E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5CB0A288-13C6-5B13-7BD5-9AD3FD69F940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BB2D4B8-4D4A-3870-EDE4-6AB78A416CDA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9F813B31-AE24-763F-0013-D7FA319EA2AF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245B278C-DD58-40B8-855F-C182BA9CD6B8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60DF4614-1980-6550-45D3-1C827A394735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07FE89EC-741D-FB54-530B-E4E3DF037CB0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12031EA4-6FB5-9D63-218F-89232D810696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3C8651C0-F49D-9018-F757-05C48AEFB9AB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FECC2F05-5285-B58C-1E41-4F77FB50BD70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23238AC4-B555-9F6E-5A6D-9DC8D92352D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1417D066-9727-BB30-264C-942B9FF9C0F4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992AE8B2-31CA-8EEB-2606-35CE6711962D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D7262E3B-1ABA-EE53-DF8C-7A0691D599A9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B72F3830-1892-950D-AE02-93DE29ECE298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3194BC11-6672-1B8A-EB53-CF999CBF046E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27357BC6-9E5F-0AC9-3F6A-D676DDD754D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A0FCA14-68E6-4897-EFBA-4E8EFEDA5109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3318966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252410" y="285750"/>
          <a:ext cx="11687175" cy="59435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00500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2171700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471865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2043110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612534">
                <a:tc>
                  <a:txBody>
                    <a:bodyPr/>
                    <a:lstStyle/>
                    <a:p>
                      <a:r>
                        <a:rPr lang="en-GB" sz="24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723556">
                <a:tc>
                  <a:txBody>
                    <a:bodyPr/>
                    <a:lstStyle/>
                    <a:p>
                      <a:r>
                        <a:rPr lang="en-GB" sz="1800" dirty="0"/>
                        <a:t>Apostrophes - Omission - Introduction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Which is correct?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can't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GAposCont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98972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Apostrophes - Omission or possession - Singular nouns.</a:t>
                      </a: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Does this sentence have an apostrophe of omission, an apostrophe of possession or no apostrophe?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b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GApost3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72355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Apostrophes - Omission or possession?</a:t>
                      </a: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the apostrophe used in the following sentence to indicate an omission or possession?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GAposType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72355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Apostrophes - Possession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Which is correct?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Man's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GAposPossess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53359931"/>
                  </a:ext>
                </a:extLst>
              </a:tr>
              <a:tr h="72355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fr-FR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Apostrophes - Possession - </a:t>
                      </a:r>
                      <a:r>
                        <a:rPr lang="fr-FR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Singular</a:t>
                      </a:r>
                      <a:r>
                        <a:rPr lang="fr-FR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nouns</a:t>
                      </a:r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The _______ suit is white.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astronaut's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GAposSingNouns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34643559"/>
                  </a:ext>
                </a:extLst>
              </a:tr>
              <a:tr h="72355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fr-FR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Apostrophes - Possession - Plural </a:t>
                      </a:r>
                      <a:r>
                        <a:rPr lang="fr-FR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nouns</a:t>
                      </a:r>
                      <a:r>
                        <a:rPr lang="fr-FR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Which word?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________ wings are delicate.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GAposPlNouns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72355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Apostrophes - Which is punctuated correctly?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Which is correct?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It's a beautiful day.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GApos5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5" y="6113824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357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650EA6-B837-7E51-4760-E3FD93E057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2CA95EA-5B16-97EA-C12F-648012733A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BF3BD11-CB58-D8A1-3781-DBBB54F3647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worked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diligently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 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1E62B95-5AEE-060C-6BE9-E59023DA386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roared loudly at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universe.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BA079B7-2213-8F3A-524B-C2462251701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roared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loudly at the universe.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D0786F6-B7FF-85CD-CF84-B42D1C42316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roared loudly at the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universe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1541B6B-12FF-A85C-701F-90F7B286CAB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 Do you want to join me for a ride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tomorrow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6FF0260-004A-AD11-518B-277C82965CD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Those robot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'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enjoy Scrambler’s frustration?</a:t>
            </a:r>
          </a:p>
        </p:txBody>
      </p:sp>
    </p:spTree>
    <p:extLst>
      <p:ext uri="{BB962C8B-B14F-4D97-AF65-F5344CB8AC3E}">
        <p14:creationId xmlns:p14="http://schemas.microsoft.com/office/powerpoint/2010/main" val="345690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5DD151-40F8-9519-4C78-C04A922E4F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5CB0605-353F-48DD-6C2D-D5D2C9EAC2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FE09441-EFB3-B8C3-0703-610B6B73AEB8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worked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diligently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 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50CB22-A124-60CF-206C-E91EE54C1D9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roared loudly at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universe.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F34D545-7EBF-A914-BEF7-8316CBBF675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roared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loudly at the universe.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348672C-FDA6-EA3F-7F31-A5AF63258B9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roared loudly at the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universe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7068308-B36A-E07C-74D1-88FA26463CD9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 Do you want to join me for a ride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tomorrow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679B222-2C8B-D75C-508A-17EBAACC87C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Those robot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'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enjoy Scrambler’s frustration?</a:t>
            </a:r>
          </a:p>
        </p:txBody>
      </p:sp>
    </p:spTree>
    <p:extLst>
      <p:ext uri="{BB962C8B-B14F-4D97-AF65-F5344CB8AC3E}">
        <p14:creationId xmlns:p14="http://schemas.microsoft.com/office/powerpoint/2010/main" val="3642973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C1AF75-DE89-824E-4309-53D1B88B71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6E3746F-3A42-7D1D-0E59-552040D7D5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AE5DCBC-ADAF-E276-2B73-507BAC602A9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worked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diligently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 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CEB5BC2-3F91-DA53-DBC7-2FAA251D99D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roared loudly at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universe.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A56F651-76E9-9DBD-EEFC-2C04E38EC696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roared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loudly at the universe.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DF12C8F-0AC2-E23F-17EB-47E350F90AB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roared loudly at the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universe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98976FE-5767-3992-A70D-7CC83B19A049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Do you want to join me for a ride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tomorrow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82DD9BC-4848-3F87-5C79-862A5AC99EC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Those robot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'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enjoy Scrambler’s frustration?</a:t>
            </a:r>
          </a:p>
        </p:txBody>
      </p:sp>
    </p:spTree>
    <p:extLst>
      <p:ext uri="{BB962C8B-B14F-4D97-AF65-F5344CB8AC3E}">
        <p14:creationId xmlns:p14="http://schemas.microsoft.com/office/powerpoint/2010/main" val="2894935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975005-43D2-03B0-3355-9F4E739B0D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8447E58-C247-1BBB-5062-0697A4F6DD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C611BCF-3C12-2DFC-8189-BD641C69511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worked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diligently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 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475A35E-A713-12A5-65EA-F0E62D25B96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roared loudly at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universe.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B6E642B-5647-2F9F-1C67-4D2D3989BBD4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roared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loudly at the universe.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C91FA91-22DA-AE9F-2101-392B7425A7F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roared loudly at the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universe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F85F32C-A079-B28F-E553-B71BD96EE3B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 you want to join me for a ride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tomorrow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7BF5042-CB21-CBB0-B85D-9975E70E2B94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Those robot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'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enjoy Scrambler’s frustration?</a:t>
            </a:r>
          </a:p>
        </p:txBody>
      </p:sp>
    </p:spTree>
    <p:extLst>
      <p:ext uri="{BB962C8B-B14F-4D97-AF65-F5344CB8AC3E}">
        <p14:creationId xmlns:p14="http://schemas.microsoft.com/office/powerpoint/2010/main" val="2899185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FAEC70-4893-ECB9-C1D2-0CFDAEC576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594FE27-BF7B-0199-EAFA-58783E6BB3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9843EC-8FC0-58C7-0A8A-8E6D952FFAD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worked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diligently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 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507E4F6-7CA1-CB54-624D-B8B27180E69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roared loudly at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universe.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1FB853A-7854-9180-B897-657A79F91EC4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roared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loudly at the universe.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E872E95-F37A-D831-4D9B-98BC892B989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roared loudly at the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universe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FB36387-065D-5B62-87AD-A9C81C16836B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 you want to join me for a ride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tomorrow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F2D9D78-5BBF-2512-E676-E81E442DBBA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Those robot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'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enjoy Scrambler’s frustration?</a:t>
            </a:r>
          </a:p>
        </p:txBody>
      </p:sp>
    </p:spTree>
    <p:extLst>
      <p:ext uri="{BB962C8B-B14F-4D97-AF65-F5344CB8AC3E}">
        <p14:creationId xmlns:p14="http://schemas.microsoft.com/office/powerpoint/2010/main" val="99364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552604-4158-0B43-9D2D-E334C59B60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EFD6188-E957-07D1-63C0-F8ED1D3DC8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8E90432-B095-9654-6435-C34238BB670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worked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diligently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 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E113F31-C6AE-5067-0A18-72D6828C572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roared loudly at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universe.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65E8DC8-82CE-E70F-F1E0-9319825D3CD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roared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loudly at the universe.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7924971-89CA-1743-57C1-4E1BF2CDA7C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roared loudly at the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universe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77DAE79-89EB-F312-A92D-35D0F17CC249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 you want to join me for a ride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tomorrow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?”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D1899FC-51F6-3E1A-F045-9C6C221705F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Those robot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'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enjoy Scrambler’s frustration?</a:t>
            </a:r>
          </a:p>
        </p:txBody>
      </p:sp>
    </p:spTree>
    <p:extLst>
      <p:ext uri="{BB962C8B-B14F-4D97-AF65-F5344CB8AC3E}">
        <p14:creationId xmlns:p14="http://schemas.microsoft.com/office/powerpoint/2010/main" val="4266557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47651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Unexpectedly, Scrambler has entered a forbidden zone, which is full of radiation.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2419350" y="4837895"/>
            <a:ext cx="8610600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10172347" y="4112119"/>
            <a:ext cx="1186510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4E27BE74-AB06-8A1E-2C69-6164B3368FC0}"/>
              </a:ext>
            </a:extLst>
          </p:cNvPr>
          <p:cNvSpPr/>
          <p:nvPr/>
        </p:nvSpPr>
        <p:spPr>
          <a:xfrm rot="16200000">
            <a:off x="7310045" y="4125948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2251026" y="4105288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2807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6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71C534C8-8DEA-03DE-CFC5-49873D72C030}"/>
              </a:ext>
            </a:extLst>
          </p:cNvPr>
          <p:cNvSpPr txBox="1">
            <a:spLocks/>
          </p:cNvSpPr>
          <p:nvPr/>
        </p:nvSpPr>
        <p:spPr>
          <a:xfrm>
            <a:off x="247651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Unexpectedly, Scrambler has entered a forbidden zone, which is full of radiation.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2514600" y="4795837"/>
            <a:ext cx="568642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657C278E-31CD-C374-695A-9F2412DC84DD}"/>
              </a:ext>
            </a:extLst>
          </p:cNvPr>
          <p:cNvSpPr txBox="1">
            <a:spLocks/>
          </p:cNvSpPr>
          <p:nvPr/>
        </p:nvSpPr>
        <p:spPr>
          <a:xfrm>
            <a:off x="9760714" y="4821540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7A1731EB-AB87-4997-902C-32874A7725D8}"/>
              </a:ext>
            </a:extLst>
          </p:cNvPr>
          <p:cNvSpPr/>
          <p:nvPr/>
        </p:nvSpPr>
        <p:spPr>
          <a:xfrm rot="16200000">
            <a:off x="10202457" y="4108116"/>
            <a:ext cx="1128155" cy="23046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A9B6B212-B436-C83A-E89B-EE5E651350E0}"/>
              </a:ext>
            </a:extLst>
          </p:cNvPr>
          <p:cNvSpPr/>
          <p:nvPr/>
        </p:nvSpPr>
        <p:spPr>
          <a:xfrm rot="16200000">
            <a:off x="7326865" y="4122108"/>
            <a:ext cx="1139210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2251026" y="4084836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1D702248-D16A-4895-A592-D6D4C8208927}"/>
              </a:ext>
            </a:extLst>
          </p:cNvPr>
          <p:cNvSpPr/>
          <p:nvPr/>
        </p:nvSpPr>
        <p:spPr>
          <a:xfrm rot="16200000">
            <a:off x="7310045" y="4125948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55BC5C6-16F8-5FA2-4C1D-E076129D6255}"/>
              </a:ext>
            </a:extLst>
          </p:cNvPr>
          <p:cNvSpPr/>
          <p:nvPr/>
        </p:nvSpPr>
        <p:spPr>
          <a:xfrm rot="16200000">
            <a:off x="2251026" y="4105288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63EFE5CB-7EF2-F107-D110-95046AC34D96}"/>
              </a:ext>
            </a:extLst>
          </p:cNvPr>
          <p:cNvSpPr/>
          <p:nvPr/>
        </p:nvSpPr>
        <p:spPr>
          <a:xfrm rot="16200000">
            <a:off x="10172347" y="4112119"/>
            <a:ext cx="1186510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51437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21" grpId="0" animBg="1"/>
      <p:bldP spid="19" grpId="0" animBg="1"/>
      <p:bldP spid="9" grpId="0" animBg="1"/>
      <p:bldP spid="20" grpId="0" animBg="1"/>
      <p:bldP spid="15" grpId="0" animBg="1"/>
      <p:bldP spid="16" grpId="0" animBg="1"/>
      <p:bldP spid="1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3B82F56B-F4F9-4D00-1117-A2C5A03D91DF}"/>
              </a:ext>
            </a:extLst>
          </p:cNvPr>
          <p:cNvSpPr txBox="1">
            <a:spLocks/>
          </p:cNvSpPr>
          <p:nvPr/>
        </p:nvSpPr>
        <p:spPr>
          <a:xfrm>
            <a:off x="247651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Unexpectedly, Scrambler has entered a forbidden zone, which is full of radiation.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2853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3CA4914-5DAB-1A7E-28C5-E8A00A83E8D6}"/>
              </a:ext>
            </a:extLst>
          </p:cNvPr>
          <p:cNvSpPr txBox="1">
            <a:spLocks/>
          </p:cNvSpPr>
          <p:nvPr/>
        </p:nvSpPr>
        <p:spPr>
          <a:xfrm>
            <a:off x="6649846" y="4850021"/>
            <a:ext cx="244584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2247036" y="4056557"/>
            <a:ext cx="1172849" cy="3053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1828574" y="4820097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DB37C4EB-6262-02E9-F2BA-757A7A3DFE8B}"/>
              </a:ext>
            </a:extLst>
          </p:cNvPr>
          <p:cNvSpPr/>
          <p:nvPr/>
        </p:nvSpPr>
        <p:spPr>
          <a:xfrm rot="16200000">
            <a:off x="7292693" y="4141079"/>
            <a:ext cx="1160149" cy="232333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D431E6DB-75EE-646A-DC9B-232F80081205}"/>
              </a:ext>
            </a:extLst>
          </p:cNvPr>
          <p:cNvSpPr/>
          <p:nvPr/>
        </p:nvSpPr>
        <p:spPr>
          <a:xfrm rot="16200000">
            <a:off x="7310045" y="4125948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049805EB-FD72-43F8-AC77-E7D75FF72483}"/>
              </a:ext>
            </a:extLst>
          </p:cNvPr>
          <p:cNvSpPr/>
          <p:nvPr/>
        </p:nvSpPr>
        <p:spPr>
          <a:xfrm rot="16200000">
            <a:off x="2251026" y="4105288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EE69777-B880-869C-955D-EE8AAB6115DC}"/>
              </a:ext>
            </a:extLst>
          </p:cNvPr>
          <p:cNvSpPr/>
          <p:nvPr/>
        </p:nvSpPr>
        <p:spPr>
          <a:xfrm rot="16200000">
            <a:off x="10172347" y="4112119"/>
            <a:ext cx="1186510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733B7DDC-3764-F64D-2492-34AF98D21865}"/>
              </a:ext>
            </a:extLst>
          </p:cNvPr>
          <p:cNvSpPr txBox="1">
            <a:spLocks/>
          </p:cNvSpPr>
          <p:nvPr/>
        </p:nvSpPr>
        <p:spPr>
          <a:xfrm>
            <a:off x="9546131" y="4820097"/>
            <a:ext cx="244584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1F507D79-CA89-32F3-258B-24A212EA7F29}"/>
              </a:ext>
            </a:extLst>
          </p:cNvPr>
          <p:cNvSpPr/>
          <p:nvPr/>
        </p:nvSpPr>
        <p:spPr>
          <a:xfrm rot="16200000">
            <a:off x="10188978" y="4111155"/>
            <a:ext cx="1160149" cy="232333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1186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20" grpId="0" animBg="1"/>
      <p:bldP spid="22" grpId="0" animBg="1"/>
      <p:bldP spid="16" grpId="0" animBg="1"/>
      <p:bldP spid="12" grpId="0" animBg="1"/>
      <p:bldP spid="13" grpId="0" animBg="1"/>
      <p:bldP spid="18" grpId="0" animBg="1"/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worked diligently. 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roared loudly at the universe.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roared loudly at the universe.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nouns?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concrete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roared loudly at the universe.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AA5C22-506E-E6EA-6429-50A5405F573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 Do you want to join me for a ride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tomorrow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F110914-FD3D-5B84-7D50-BFF50056045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Those robot's enjoy Scrambler’s frustration?</a:t>
            </a:r>
          </a:p>
        </p:txBody>
      </p:sp>
    </p:spTree>
    <p:extLst>
      <p:ext uri="{BB962C8B-B14F-4D97-AF65-F5344CB8AC3E}">
        <p14:creationId xmlns:p14="http://schemas.microsoft.com/office/powerpoint/2010/main" val="1631653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3A8CF6-5031-21A3-34A5-94036DC334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DC8F60-7DC7-CB71-D2FE-EA351B42B4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3A202A00-8B2D-BB86-59FA-8484D9D61C9E}"/>
              </a:ext>
            </a:extLst>
          </p:cNvPr>
          <p:cNvSpPr txBox="1">
            <a:spLocks/>
          </p:cNvSpPr>
          <p:nvPr/>
        </p:nvSpPr>
        <p:spPr>
          <a:xfrm>
            <a:off x="247651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Unexpectedly, Scrambler has entered a forbidden zone, which is full of radiation.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A352216-B763-98C8-DDE2-44EF8F9E5262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“which”?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FA300DF-F0B3-E53F-3251-8CB1AC56F399}"/>
              </a:ext>
            </a:extLst>
          </p:cNvPr>
          <p:cNvSpPr txBox="1">
            <a:spLocks/>
          </p:cNvSpPr>
          <p:nvPr/>
        </p:nvSpPr>
        <p:spPr>
          <a:xfrm>
            <a:off x="8140551" y="4904897"/>
            <a:ext cx="16383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Relative pronoun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1F214F13-7CFE-674D-DCAB-414D9E9D0DB2}"/>
              </a:ext>
            </a:extLst>
          </p:cNvPr>
          <p:cNvSpPr/>
          <p:nvPr/>
        </p:nvSpPr>
        <p:spPr>
          <a:xfrm rot="16200000">
            <a:off x="8351523" y="4166689"/>
            <a:ext cx="1216359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6749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CE014FC3-6EC1-72D5-37E6-550034932EB3}"/>
              </a:ext>
            </a:extLst>
          </p:cNvPr>
          <p:cNvSpPr txBox="1">
            <a:spLocks/>
          </p:cNvSpPr>
          <p:nvPr/>
        </p:nvSpPr>
        <p:spPr>
          <a:xfrm>
            <a:off x="247651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Unexpectedly, Scrambler has entered a forbidden zone, which is full of radiation.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3563019" y="5225895"/>
            <a:ext cx="199072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3838154" y="431676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F0D5508-3E23-EFB8-3380-5C6AE9923A28}"/>
              </a:ext>
            </a:extLst>
          </p:cNvPr>
          <p:cNvSpPr txBox="1">
            <a:spLocks/>
          </p:cNvSpPr>
          <p:nvPr/>
        </p:nvSpPr>
        <p:spPr>
          <a:xfrm>
            <a:off x="8346900" y="5225895"/>
            <a:ext cx="199072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2DD0DBC-F540-8D65-66BC-25BD4E5D49E5}"/>
              </a:ext>
            </a:extLst>
          </p:cNvPr>
          <p:cNvSpPr/>
          <p:nvPr/>
        </p:nvSpPr>
        <p:spPr>
          <a:xfrm rot="16200000">
            <a:off x="8589465" y="4294828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3086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4B4C6E20-58CC-C95A-B2BA-6825D090582F}"/>
              </a:ext>
            </a:extLst>
          </p:cNvPr>
          <p:cNvSpPr txBox="1">
            <a:spLocks/>
          </p:cNvSpPr>
          <p:nvPr/>
        </p:nvSpPr>
        <p:spPr>
          <a:xfrm>
            <a:off x="247651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Unexpectedly, Scrambler has entered a forbidden zone, which is full of radiation.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11285392" cy="906568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are the verbs – past, present or future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– progressive, simple or perfect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1E8B9C2-15CB-CEC0-D79D-29030873966C}"/>
              </a:ext>
            </a:extLst>
          </p:cNvPr>
          <p:cNvSpPr txBox="1">
            <a:spLocks/>
          </p:cNvSpPr>
          <p:nvPr/>
        </p:nvSpPr>
        <p:spPr>
          <a:xfrm>
            <a:off x="3907712" y="2331931"/>
            <a:ext cx="1609726" cy="1012768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 </a:t>
            </a:r>
          </a:p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perfect tense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29B72A9-197D-9014-9842-BEE94E9F34CF}"/>
              </a:ext>
            </a:extLst>
          </p:cNvPr>
          <p:cNvSpPr txBox="1">
            <a:spLocks/>
          </p:cNvSpPr>
          <p:nvPr/>
        </p:nvSpPr>
        <p:spPr>
          <a:xfrm>
            <a:off x="8569173" y="2331932"/>
            <a:ext cx="1590675" cy="906568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present tense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171AE3D-255E-2AA4-F201-E837831F180D}"/>
              </a:ext>
            </a:extLst>
          </p:cNvPr>
          <p:cNvSpPr txBox="1">
            <a:spLocks/>
          </p:cNvSpPr>
          <p:nvPr/>
        </p:nvSpPr>
        <p:spPr>
          <a:xfrm>
            <a:off x="3717213" y="5207987"/>
            <a:ext cx="199072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0EE8567E-FC44-F3E8-C529-821CD87EAD0F}"/>
              </a:ext>
            </a:extLst>
          </p:cNvPr>
          <p:cNvSpPr/>
          <p:nvPr/>
        </p:nvSpPr>
        <p:spPr>
          <a:xfrm rot="16200000">
            <a:off x="3849278" y="4294828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1E64EA46-461D-CABD-AE99-93876595D671}"/>
              </a:ext>
            </a:extLst>
          </p:cNvPr>
          <p:cNvSpPr txBox="1">
            <a:spLocks/>
          </p:cNvSpPr>
          <p:nvPr/>
        </p:nvSpPr>
        <p:spPr>
          <a:xfrm>
            <a:off x="8369147" y="5237054"/>
            <a:ext cx="199072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F516B5B2-30A7-667D-CC4B-B940DC9240EE}"/>
              </a:ext>
            </a:extLst>
          </p:cNvPr>
          <p:cNvSpPr/>
          <p:nvPr/>
        </p:nvSpPr>
        <p:spPr>
          <a:xfrm rot="16200000">
            <a:off x="8611712" y="4323895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5372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855480-9DD7-D7E5-B8FC-7191C9F811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9F22FD-CB88-BAAB-4185-0AADD26D24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2B7F6603-E7A4-4D25-9EF4-AF703996A0A3}"/>
              </a:ext>
            </a:extLst>
          </p:cNvPr>
          <p:cNvSpPr txBox="1">
            <a:spLocks/>
          </p:cNvSpPr>
          <p:nvPr/>
        </p:nvSpPr>
        <p:spPr>
          <a:xfrm>
            <a:off x="247651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Unexpectedly, Scrambler has entered a forbidden zone, which is full of radiation.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0BF06C6-6F7E-948C-8E8E-D15E7075F787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“Unexpectedly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383AE3B-B2C1-BB18-F622-FACD0879CA77}"/>
              </a:ext>
            </a:extLst>
          </p:cNvPr>
          <p:cNvSpPr txBox="1">
            <a:spLocks/>
          </p:cNvSpPr>
          <p:nvPr/>
        </p:nvSpPr>
        <p:spPr>
          <a:xfrm>
            <a:off x="106548" y="4968496"/>
            <a:ext cx="2319922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C44CF8D2-B09B-E5CC-9B72-EE2382E492DD}"/>
              </a:ext>
            </a:extLst>
          </p:cNvPr>
          <p:cNvSpPr/>
          <p:nvPr/>
        </p:nvSpPr>
        <p:spPr>
          <a:xfrm rot="16200000">
            <a:off x="479723" y="4196460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8527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B9BB5-3949-9B3D-E002-44A6E5959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D59AC9-9E96-7A1E-E6FF-190F74B02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6B9DFC87-CE9C-49C9-8F15-FEE4F0E525B1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Unexpectedly, Scrambler has entered a forbidden zone, which is full of radiation.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842E97F-9B7E-C600-8EA6-C7EADA4310F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Why is there a comma (,) near the start of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3489E0-0846-D94A-0503-A0DFEA312CDB}"/>
              </a:ext>
            </a:extLst>
          </p:cNvPr>
          <p:cNvSpPr txBox="1">
            <a:spLocks/>
          </p:cNvSpPr>
          <p:nvPr/>
        </p:nvSpPr>
        <p:spPr>
          <a:xfrm>
            <a:off x="697058" y="1219760"/>
            <a:ext cx="92089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phrase is “Unexpectedly”?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BB9F0C-9537-245C-C996-5CD1E9E27474}"/>
              </a:ext>
            </a:extLst>
          </p:cNvPr>
          <p:cNvSpPr txBox="1">
            <a:spLocks/>
          </p:cNvSpPr>
          <p:nvPr/>
        </p:nvSpPr>
        <p:spPr>
          <a:xfrm>
            <a:off x="238126" y="2438401"/>
            <a:ext cx="2105024" cy="700928"/>
          </a:xfrm>
          <a:prstGeom prst="roundRect">
            <a:avLst>
              <a:gd name="adj" fmla="val 8408"/>
            </a:avLst>
          </a:prstGeom>
          <a:solidFill>
            <a:srgbClr val="FFFF0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Fronted adverbial</a:t>
            </a:r>
            <a:endParaRPr lang="en-GB" sz="3200" dirty="0">
              <a:solidFill>
                <a:srgbClr val="00206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48564ABD-CB2F-D4C0-A25E-E0FBDA6AC44E}"/>
              </a:ext>
            </a:extLst>
          </p:cNvPr>
          <p:cNvSpPr/>
          <p:nvPr/>
        </p:nvSpPr>
        <p:spPr>
          <a:xfrm>
            <a:off x="2248766" y="3443001"/>
            <a:ext cx="295275" cy="318801"/>
          </a:xfrm>
          <a:prstGeom prst="ellipse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678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386609-3A41-DCD4-1F52-75333937E3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8A89FAD-97C1-F156-A750-0E31329433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9A5FA8A2-7DC3-C4EC-40CA-59672CD98ADC}"/>
              </a:ext>
            </a:extLst>
          </p:cNvPr>
          <p:cNvSpPr txBox="1">
            <a:spLocks/>
          </p:cNvSpPr>
          <p:nvPr/>
        </p:nvSpPr>
        <p:spPr>
          <a:xfrm>
            <a:off x="247651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Unexpectedly, Scrambler has entered a forbidden zone, which is full of radiation.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A1C9A7B-51CA-2842-820F-A18B62F4687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are “forbidden” and “full”?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3028CCF-0B1C-0118-539E-479C714D93B4}"/>
              </a:ext>
            </a:extLst>
          </p:cNvPr>
          <p:cNvSpPr txBox="1">
            <a:spLocks/>
          </p:cNvSpPr>
          <p:nvPr/>
        </p:nvSpPr>
        <p:spPr>
          <a:xfrm>
            <a:off x="6579615" y="5020510"/>
            <a:ext cx="3583560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63FDAC85-DCF1-2EDC-8279-228FAC42A058}"/>
              </a:ext>
            </a:extLst>
          </p:cNvPr>
          <p:cNvSpPr/>
          <p:nvPr/>
        </p:nvSpPr>
        <p:spPr>
          <a:xfrm rot="16200000">
            <a:off x="6276363" y="4253610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D18F0C74-4F4E-6ADB-0CA3-9961CEA1A1ED}"/>
              </a:ext>
            </a:extLst>
          </p:cNvPr>
          <p:cNvSpPr/>
          <p:nvPr/>
        </p:nvSpPr>
        <p:spPr>
          <a:xfrm rot="16200000">
            <a:off x="9148150" y="4253610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4517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D3E80A-86BD-6A6D-90F4-1DFD81B434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912C2B2-E29A-BADC-F4AB-82874CE9D7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FFDFF1FD-F76E-113F-3A8B-67F7C4215584}"/>
              </a:ext>
            </a:extLst>
          </p:cNvPr>
          <p:cNvSpPr txBox="1">
            <a:spLocks/>
          </p:cNvSpPr>
          <p:nvPr/>
        </p:nvSpPr>
        <p:spPr>
          <a:xfrm>
            <a:off x="247651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Unexpectedly, Scrambler has entered a forbidden zone, which is full of radiation.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DBFDDD-1B69-895E-0869-2AE3C7914E9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“of”?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F966AC8-0D20-9343-3CD3-4B99FCA75825}"/>
              </a:ext>
            </a:extLst>
          </p:cNvPr>
          <p:cNvSpPr txBox="1">
            <a:spLocks/>
          </p:cNvSpPr>
          <p:nvPr/>
        </p:nvSpPr>
        <p:spPr>
          <a:xfrm>
            <a:off x="9092652" y="4996937"/>
            <a:ext cx="2265680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70450065-1989-CF2D-CFA1-2BB2992A924D}"/>
              </a:ext>
            </a:extLst>
          </p:cNvPr>
          <p:cNvSpPr/>
          <p:nvPr/>
        </p:nvSpPr>
        <p:spPr>
          <a:xfrm rot="16200000">
            <a:off x="9568735" y="4206463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7926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680B78-D3A0-F03F-D490-9C97CEB859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611E338-113C-9694-3594-1891763AA9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310D4EC-6162-744C-1C53-9577FF2DB9C9}"/>
              </a:ext>
            </a:extLst>
          </p:cNvPr>
          <p:cNvSpPr txBox="1">
            <a:spLocks/>
          </p:cNvSpPr>
          <p:nvPr/>
        </p:nvSpPr>
        <p:spPr>
          <a:xfrm>
            <a:off x="247651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Unexpectedly, Scrambler has entered a forbidden zone, which is full of radiation.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F4B1A34-2F91-2896-8856-F65562FA6C87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“a”?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BA24534-2151-3A1B-9A9E-CCC55A00C993}"/>
              </a:ext>
            </a:extLst>
          </p:cNvPr>
          <p:cNvSpPr txBox="1">
            <a:spLocks/>
          </p:cNvSpPr>
          <p:nvPr/>
        </p:nvSpPr>
        <p:spPr>
          <a:xfrm>
            <a:off x="3886137" y="4923267"/>
            <a:ext cx="4074820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B0D528B3-B0B7-3A3C-CD4F-58B542FC0022}"/>
              </a:ext>
            </a:extLst>
          </p:cNvPr>
          <p:cNvSpPr/>
          <p:nvPr/>
        </p:nvSpPr>
        <p:spPr>
          <a:xfrm rot="16200000">
            <a:off x="5315368" y="4173846"/>
            <a:ext cx="1216359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6928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A131050-EC55-BBD3-CCD3-CDF3130A5AE4}"/>
              </a:ext>
            </a:extLst>
          </p:cNvPr>
          <p:cNvSpPr txBox="1">
            <a:spLocks/>
          </p:cNvSpPr>
          <p:nvPr/>
        </p:nvSpPr>
        <p:spPr>
          <a:xfrm>
            <a:off x="247651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Unexpectedly, Scrambler has entered a forbidden zone, which is full of radiation.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B9B302-C560-E699-7233-877E49151734}"/>
              </a:ext>
            </a:extLst>
          </p:cNvPr>
          <p:cNvSpPr txBox="1">
            <a:spLocks/>
          </p:cNvSpPr>
          <p:nvPr/>
        </p:nvSpPr>
        <p:spPr>
          <a:xfrm>
            <a:off x="3275765" y="4685560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C9E7690-AF01-8639-F84C-C84CB6680247}"/>
              </a:ext>
            </a:extLst>
          </p:cNvPr>
          <p:cNvSpPr/>
          <p:nvPr/>
        </p:nvSpPr>
        <p:spPr>
          <a:xfrm rot="16200000">
            <a:off x="4091822" y="4077297"/>
            <a:ext cx="1021248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1720162" y="1689897"/>
            <a:ext cx="193759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2446220" y="2702550"/>
            <a:ext cx="1034891" cy="23825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3991CAF7-89AA-680A-D941-897112F7798F}"/>
              </a:ext>
            </a:extLst>
          </p:cNvPr>
          <p:cNvSpPr/>
          <p:nvPr/>
        </p:nvSpPr>
        <p:spPr>
          <a:xfrm rot="5400000">
            <a:off x="7233377" y="2703549"/>
            <a:ext cx="1070841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473F2C84-8F08-FACB-334E-FBA5780040E4}"/>
              </a:ext>
            </a:extLst>
          </p:cNvPr>
          <p:cNvSpPr txBox="1">
            <a:spLocks/>
          </p:cNvSpPr>
          <p:nvPr/>
        </p:nvSpPr>
        <p:spPr>
          <a:xfrm>
            <a:off x="6584748" y="1714580"/>
            <a:ext cx="158810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48A8EEE2-65B8-8457-684E-FB0F2B5EBD38}"/>
              </a:ext>
            </a:extLst>
          </p:cNvPr>
          <p:cNvSpPr/>
          <p:nvPr/>
        </p:nvSpPr>
        <p:spPr>
          <a:xfrm rot="16200000">
            <a:off x="10555215" y="4065896"/>
            <a:ext cx="1070841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62DF57E8-291C-26D5-079C-70AF59E3709C}"/>
              </a:ext>
            </a:extLst>
          </p:cNvPr>
          <p:cNvSpPr txBox="1">
            <a:spLocks/>
          </p:cNvSpPr>
          <p:nvPr/>
        </p:nvSpPr>
        <p:spPr>
          <a:xfrm>
            <a:off x="10642515" y="4652474"/>
            <a:ext cx="1407000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2A45673C-95A9-1D46-BD56-6E5A37D1A28D}"/>
              </a:ext>
            </a:extLst>
          </p:cNvPr>
          <p:cNvSpPr/>
          <p:nvPr/>
        </p:nvSpPr>
        <p:spPr>
          <a:xfrm rot="5400000">
            <a:off x="9587572" y="2533182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>
              <a:solidFill>
                <a:srgbClr val="00B0F0"/>
              </a:solidFill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BD87E72-743F-D93B-47BB-A98A84782E2A}"/>
              </a:ext>
            </a:extLst>
          </p:cNvPr>
          <p:cNvSpPr txBox="1">
            <a:spLocks/>
          </p:cNvSpPr>
          <p:nvPr/>
        </p:nvSpPr>
        <p:spPr>
          <a:xfrm>
            <a:off x="9673718" y="1681195"/>
            <a:ext cx="1937593" cy="6365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8EA1BDFA-3EBC-C7E4-03B7-3DCB592EA990}"/>
              </a:ext>
            </a:extLst>
          </p:cNvPr>
          <p:cNvSpPr txBox="1">
            <a:spLocks/>
          </p:cNvSpPr>
          <p:nvPr/>
        </p:nvSpPr>
        <p:spPr>
          <a:xfrm>
            <a:off x="418175" y="4659801"/>
            <a:ext cx="1534851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3850CF52-8572-34C9-F556-5FCD82BC228A}"/>
              </a:ext>
            </a:extLst>
          </p:cNvPr>
          <p:cNvSpPr/>
          <p:nvPr/>
        </p:nvSpPr>
        <p:spPr>
          <a:xfrm rot="16200000">
            <a:off x="667426" y="4104537"/>
            <a:ext cx="1097713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300A285B-7232-4808-6083-F188E53707D8}"/>
              </a:ext>
            </a:extLst>
          </p:cNvPr>
          <p:cNvSpPr txBox="1">
            <a:spLocks/>
          </p:cNvSpPr>
          <p:nvPr/>
        </p:nvSpPr>
        <p:spPr>
          <a:xfrm>
            <a:off x="8254187" y="1689896"/>
            <a:ext cx="1238989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</a:p>
        </p:txBody>
      </p:sp>
      <p:sp>
        <p:nvSpPr>
          <p:cNvPr id="28" name="Arrow: Right 27">
            <a:extLst>
              <a:ext uri="{FF2B5EF4-FFF2-40B4-BE49-F238E27FC236}">
                <a16:creationId xmlns:a16="http://schemas.microsoft.com/office/drawing/2014/main" id="{F8E33BFB-0DEF-5914-8E92-0739AA963BB2}"/>
              </a:ext>
            </a:extLst>
          </p:cNvPr>
          <p:cNvSpPr/>
          <p:nvPr/>
        </p:nvSpPr>
        <p:spPr>
          <a:xfrm rot="5400000">
            <a:off x="8804311" y="2706205"/>
            <a:ext cx="1063715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32682A88-5740-FB34-F0ED-2D0DD086EC20}"/>
              </a:ext>
            </a:extLst>
          </p:cNvPr>
          <p:cNvSpPr txBox="1">
            <a:spLocks/>
          </p:cNvSpPr>
          <p:nvPr/>
        </p:nvSpPr>
        <p:spPr>
          <a:xfrm>
            <a:off x="7432520" y="4666218"/>
            <a:ext cx="1550686" cy="65780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Relative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</a:t>
            </a: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25378D3D-4B62-17DC-88FA-16BBB04D7BA2}"/>
              </a:ext>
            </a:extLst>
          </p:cNvPr>
          <p:cNvSpPr/>
          <p:nvPr/>
        </p:nvSpPr>
        <p:spPr>
          <a:xfrm rot="16200000">
            <a:off x="8261118" y="4039842"/>
            <a:ext cx="10117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>
              <a:solidFill>
                <a:srgbClr val="00B0F0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9D50A57-5BBC-682F-AE19-CBADD9FA2583}"/>
              </a:ext>
            </a:extLst>
          </p:cNvPr>
          <p:cNvSpPr txBox="1">
            <a:spLocks/>
          </p:cNvSpPr>
          <p:nvPr/>
        </p:nvSpPr>
        <p:spPr>
          <a:xfrm>
            <a:off x="4305053" y="1714580"/>
            <a:ext cx="2000688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BA578CE9-A3A4-4981-8529-6AE5EEE66AFD}"/>
              </a:ext>
            </a:extLst>
          </p:cNvPr>
          <p:cNvSpPr/>
          <p:nvPr/>
        </p:nvSpPr>
        <p:spPr>
          <a:xfrm rot="5400000">
            <a:off x="5243050" y="2599030"/>
            <a:ext cx="1216359" cy="263828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>
              <a:solidFill>
                <a:srgbClr val="00B0F0"/>
              </a:solidFill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BF7A44A-818F-276D-664E-3829169CB6CC}"/>
              </a:ext>
            </a:extLst>
          </p:cNvPr>
          <p:cNvSpPr txBox="1">
            <a:spLocks/>
          </p:cNvSpPr>
          <p:nvPr/>
        </p:nvSpPr>
        <p:spPr>
          <a:xfrm>
            <a:off x="5663508" y="4654248"/>
            <a:ext cx="1534851" cy="643808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8B52D61-1120-21CB-BB12-63A63A08DE7F}"/>
              </a:ext>
            </a:extLst>
          </p:cNvPr>
          <p:cNvSpPr/>
          <p:nvPr/>
        </p:nvSpPr>
        <p:spPr>
          <a:xfrm rot="16200000">
            <a:off x="6179643" y="4012405"/>
            <a:ext cx="1023628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E27674A-C2AB-A098-7091-309B4D2FBF8C}"/>
              </a:ext>
            </a:extLst>
          </p:cNvPr>
          <p:cNvSpPr txBox="1">
            <a:spLocks/>
          </p:cNvSpPr>
          <p:nvPr/>
        </p:nvSpPr>
        <p:spPr>
          <a:xfrm>
            <a:off x="9072422" y="4666218"/>
            <a:ext cx="1480876" cy="643808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04E9996A-FBC5-2DA6-AB6C-8BFE251C03A8}"/>
              </a:ext>
            </a:extLst>
          </p:cNvPr>
          <p:cNvSpPr/>
          <p:nvPr/>
        </p:nvSpPr>
        <p:spPr>
          <a:xfrm rot="16200000">
            <a:off x="9257434" y="4061733"/>
            <a:ext cx="1023628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</p:spTree>
    <p:extLst>
      <p:ext uri="{BB962C8B-B14F-4D97-AF65-F5344CB8AC3E}">
        <p14:creationId xmlns:p14="http://schemas.microsoft.com/office/powerpoint/2010/main" val="406197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3" grpId="0" animBg="1"/>
      <p:bldP spid="16" grpId="0" animBg="1"/>
      <p:bldP spid="17" grpId="0" animBg="1"/>
      <p:bldP spid="29" grpId="0" animBg="1"/>
      <p:bldP spid="19" grpId="0" animBg="1"/>
      <p:bldP spid="24" grpId="0" animBg="1"/>
      <p:bldP spid="6" grpId="0" animBg="1"/>
      <p:bldP spid="14" grpId="0" animBg="1"/>
      <p:bldP spid="26" grpId="0" animBg="1"/>
      <p:bldP spid="27" grpId="0" animBg="1"/>
      <p:bldP spid="22" grpId="0" animBg="1"/>
      <p:bldP spid="28" grpId="0" animBg="1"/>
      <p:bldP spid="30" grpId="0" animBg="1"/>
      <p:bldP spid="33" grpId="0" animBg="1"/>
      <p:bldP spid="9" grpId="0" animBg="1"/>
      <p:bldP spid="11" grpId="0" animBg="1"/>
      <p:bldP spid="18" grpId="0" animBg="1"/>
      <p:bldP spid="20" grpId="0" animBg="1"/>
      <p:bldP spid="2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41984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Apostrophes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5C21B4-35CB-2B28-97FA-DF9495FDCC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49856E2-4401-BFEB-EA9C-84859D66DF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EAAA563-710C-3927-44AF-38A985AF916C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worked diligently. 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88558F2-BFC7-DB9B-ED37-F0A5A627C0E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roared loudly at the universe.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F304CB7-D267-144C-107B-56FA8959A297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roared loudly at the universe.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7705C7C-3FA3-7CAD-F954-53EE00C534D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concrete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roared loudly at the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universe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18AA14E-DC6C-D9B5-B349-927D9D8058C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 Do you want to join me for a ride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tomorrow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376B0B5-1E6E-E29A-8C33-E58267059BB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Those robot's enjoy Scrambler’s frustration?</a:t>
            </a:r>
          </a:p>
        </p:txBody>
      </p:sp>
    </p:spTree>
    <p:extLst>
      <p:ext uri="{BB962C8B-B14F-4D97-AF65-F5344CB8AC3E}">
        <p14:creationId xmlns:p14="http://schemas.microsoft.com/office/powerpoint/2010/main" val="2733045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21133149"/>
              </p:ext>
            </p:extLst>
          </p:nvPr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25AF69D-236D-5E42-13A2-F47264F20E08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44029772"/>
              </p:ext>
            </p:extLst>
          </p:nvPr>
        </p:nvGraphicFramePr>
        <p:xfrm>
          <a:off x="1544318" y="848708"/>
          <a:ext cx="9952356" cy="3523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960EC8E-762E-2729-F797-40C3F16F669D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8E12E04-D30D-D6E3-4D6C-9723B87C5372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64683359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C2430D-8523-C781-89CB-9D3D713B40AD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11443766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3EE8EF-45AF-DA74-26D4-3C486D8E97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C794FAD5-E9E9-CAC4-AA82-A270963971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DA70FF6-2841-FB19-F889-EEEF8A5B41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976E865-0B59-AB40-854B-AF40EEB2F34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DD5AE9F-220D-7361-A64C-0A6CF80D45E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01707249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65B2B65-1DBE-28E4-7EB0-A672F345A41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808E026-1D0C-BA28-C81C-1EAC64B755A2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22029741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26868451"/>
              </p:ext>
            </p:extLst>
          </p:nvPr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3020059" y="4245353"/>
            <a:ext cx="7847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when we use </a:t>
            </a:r>
            <a:r>
              <a:rPr lang="en-GB" sz="2400" u="sng" dirty="0"/>
              <a:t>capital letters</a:t>
            </a:r>
            <a:r>
              <a:rPr lang="en-GB" sz="2400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BC52FA-DB88-3A7E-5F17-A0ED130B16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7BBE234-50F7-6ED3-E8A7-3063FF803C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D19C397-9B27-0494-3971-8B804FBC48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63B5932-0FEF-1AFC-6328-072E04A902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EA903B-15AF-ECCB-16AC-37E402A12BCF}"/>
              </a:ext>
            </a:extLst>
          </p:cNvPr>
          <p:cNvGraphicFramePr/>
          <p:nvPr/>
        </p:nvGraphicFramePr>
        <p:xfrm>
          <a:off x="638175" y="848708"/>
          <a:ext cx="11258550" cy="32171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270FE07-D950-9C43-8B9F-C02AABFE66C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8716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312CA8-BAFB-7EA6-BF12-9723C5C679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45F3A25-CF73-9BD6-4239-CE697A7813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691E51D-F46E-F856-4270-EB005B8049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C965CEF-0F12-AB2D-72BF-364BDE906AD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40109288-7964-8CAD-DFD2-EA1673C5A2C4}"/>
              </a:ext>
            </a:extLst>
          </p:cNvPr>
          <p:cNvGraphicFramePr/>
          <p:nvPr/>
        </p:nvGraphicFramePr>
        <p:xfrm>
          <a:off x="638175" y="848708"/>
          <a:ext cx="11258550" cy="32171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AE7055B9-A023-DD45-9DD0-5E3359C3C11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79CDD5E-8DFD-0EB7-9A7A-5A4D0C50E14F}"/>
              </a:ext>
            </a:extLst>
          </p:cNvPr>
          <p:cNvSpPr txBox="1"/>
          <p:nvPr/>
        </p:nvSpPr>
        <p:spPr>
          <a:xfrm>
            <a:off x="3067684" y="4774972"/>
            <a:ext cx="78479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anyone remember what punctuation we use at the </a:t>
            </a:r>
            <a:r>
              <a:rPr lang="en-GB" sz="2400" u="sng" dirty="0"/>
              <a:t>end of sentences</a:t>
            </a:r>
            <a:r>
              <a:rPr lang="en-GB" sz="2400" dirty="0"/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20847245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A9C63B-A79E-E2F9-0AB3-E3880B9328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12C563A-A78C-1A10-056A-559973BFC5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594AD13-4E8D-C92F-219F-DDB3035407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4637005-73F1-F6E8-C346-5F8130EA7E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5A501F6-A415-544E-1D15-951638827A55}"/>
              </a:ext>
            </a:extLst>
          </p:cNvPr>
          <p:cNvGraphicFramePr/>
          <p:nvPr/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5D75AD6D-899F-7529-B46C-9CD2DFCD5B8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731E4DD-FE36-2556-DEDF-E1EBF6E16840}"/>
              </a:ext>
            </a:extLst>
          </p:cNvPr>
          <p:cNvSpPr txBox="1"/>
          <p:nvPr/>
        </p:nvSpPr>
        <p:spPr>
          <a:xfrm>
            <a:off x="3067684" y="4774972"/>
            <a:ext cx="78479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anyone remember when we use apostrophes? </a:t>
            </a:r>
          </a:p>
        </p:txBody>
      </p:sp>
    </p:spTree>
    <p:extLst>
      <p:ext uri="{BB962C8B-B14F-4D97-AF65-F5344CB8AC3E}">
        <p14:creationId xmlns:p14="http://schemas.microsoft.com/office/powerpoint/2010/main" val="36717659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2DC8E8-A5C2-3D74-8A86-4B3C2AFF69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C2607E7B-60F1-52B8-8608-D997E6071B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572A0C5-5EF3-5D0C-D2D7-270424BEB4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37EDF4A-775B-812C-C55B-ABFDD3113F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46292E80-8763-8EF7-731C-48DB03EC52D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53038323"/>
              </p:ext>
            </p:extLst>
          </p:nvPr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FE85B49-6B14-CBA4-0907-854FD951959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52873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6B3ABF-29A0-4925-D875-639CE0358B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998A5EA-AFB9-886B-9B0A-667D92B756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3269FC3-1FF3-EE5E-9215-4961ADF1FC5F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worked diligently. 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EE80B53-A2D1-E49C-A2D0-4AC6C7BED13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roared loudly at the universe.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E918959-1221-EF4D-455D-23A236ECFC2B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roared loudly at the universe.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22A3A61-BB35-DE53-2C6D-A3310981F3B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concrete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roared loudly at the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universe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70203D1-690F-1A73-67D8-441765A99A1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 Do you want to join me for a ride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tomorrow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873D735-0DFD-310E-7165-E3710B3CD6E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Those robot's enjoy Scrambler’s frustration?</a:t>
            </a:r>
          </a:p>
        </p:txBody>
      </p:sp>
    </p:spTree>
    <p:extLst>
      <p:ext uri="{BB962C8B-B14F-4D97-AF65-F5344CB8AC3E}">
        <p14:creationId xmlns:p14="http://schemas.microsoft.com/office/powerpoint/2010/main" val="2718203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thing or an object.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nouns?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74139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3297411" y="166442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Monday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bravery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9077266" y="1664427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pride of lions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are ALL nouns.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407482" y="248557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chair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brother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England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December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479D96-BCE3-BB8F-AC5D-7F9B3AC61204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loneliness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courage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3BC3081-9EB0-7F66-7052-1DCB73BC0EBB}"/>
              </a:ext>
            </a:extLst>
          </p:cNvPr>
          <p:cNvSpPr txBox="1"/>
          <p:nvPr/>
        </p:nvSpPr>
        <p:spPr>
          <a:xfrm>
            <a:off x="6194191" y="4135644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sadness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happiness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F934021-1C5D-DE3D-F2D2-4E7558C65E97}"/>
              </a:ext>
            </a:extLst>
          </p:cNvPr>
          <p:cNvSpPr txBox="1"/>
          <p:nvPr/>
        </p:nvSpPr>
        <p:spPr>
          <a:xfrm>
            <a:off x="9077266" y="2499637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pack of lies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710A3A7-FD56-31A9-6178-8565CD3D146A}"/>
              </a:ext>
            </a:extLst>
          </p:cNvPr>
          <p:cNvSpPr txBox="1"/>
          <p:nvPr/>
        </p:nvSpPr>
        <p:spPr>
          <a:xfrm>
            <a:off x="9077266" y="3296697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school of fish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713A5-5953-609F-613B-E8F9282B0542}"/>
              </a:ext>
            </a:extLst>
          </p:cNvPr>
          <p:cNvSpPr txBox="1"/>
          <p:nvPr/>
        </p:nvSpPr>
        <p:spPr>
          <a:xfrm>
            <a:off x="9077266" y="4135644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gaggle of geese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6A18D56-AC69-CE27-1CE6-DB09AABF29D7}"/>
              </a:ext>
            </a:extLst>
          </p:cNvPr>
          <p:cNvSpPr txBox="1"/>
          <p:nvPr/>
        </p:nvSpPr>
        <p:spPr>
          <a:xfrm>
            <a:off x="9077266" y="4944383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army of ants</a:t>
            </a:r>
          </a:p>
        </p:txBody>
      </p:sp>
    </p:spTree>
    <p:extLst>
      <p:ext uri="{BB962C8B-B14F-4D97-AF65-F5344CB8AC3E}">
        <p14:creationId xmlns:p14="http://schemas.microsoft.com/office/powerpoint/2010/main" val="2259302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3" y="1014327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know what an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apostrophe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looks like?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3429000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apostrophe looks like this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</a:p>
        </p:txBody>
      </p:sp>
    </p:spTree>
    <p:extLst>
      <p:ext uri="{BB962C8B-B14F-4D97-AF65-F5344CB8AC3E}">
        <p14:creationId xmlns:p14="http://schemas.microsoft.com/office/powerpoint/2010/main" val="1212297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849458" y="454840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anyone remember the </a:t>
            </a:r>
            <a:r>
              <a:rPr lang="en-GB" sz="40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two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reasons to use apostrophes?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849458" y="2452255"/>
            <a:ext cx="10283534" cy="160539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To show possession: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toys.</a:t>
            </a:r>
            <a:endParaRPr lang="en-GB" sz="4000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594137D-623E-0B85-1876-24BAD6879452}"/>
              </a:ext>
            </a:extLst>
          </p:cNvPr>
          <p:cNvSpPr txBox="1">
            <a:spLocks/>
          </p:cNvSpPr>
          <p:nvPr/>
        </p:nvSpPr>
        <p:spPr>
          <a:xfrm>
            <a:off x="849458" y="4314479"/>
            <a:ext cx="10283534" cy="160539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To show there is a missing letter: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 happy.</a:t>
            </a:r>
            <a:endParaRPr lang="en-GB" sz="4000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946604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Background pattern&#10;&#10;Description automatically generated">
            <a:extLst>
              <a:ext uri="{FF2B5EF4-FFF2-40B4-BE49-F238E27FC236}">
                <a16:creationId xmlns:a16="http://schemas.microsoft.com/office/drawing/2014/main" id="{19182ACE-A792-5605-23F7-77FFA52EC9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1" y="431438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show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something </a:t>
            </a:r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owns something, we add an </a:t>
            </a:r>
            <a:r>
              <a:rPr lang="en-GB" sz="4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apostrophe</a:t>
            </a:r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make sure it ends in an “</a:t>
            </a:r>
            <a:r>
              <a:rPr lang="en-GB" sz="4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”. 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55718F35-958E-D72A-66B7-E82AFE1BE9E0}"/>
              </a:ext>
            </a:extLst>
          </p:cNvPr>
          <p:cNvSpPr txBox="1">
            <a:spLocks/>
          </p:cNvSpPr>
          <p:nvPr/>
        </p:nvSpPr>
        <p:spPr>
          <a:xfrm>
            <a:off x="1591056" y="2114081"/>
            <a:ext cx="9116568" cy="1530638"/>
          </a:xfrm>
          <a:prstGeom prst="roundRect">
            <a:avLst>
              <a:gd name="adj" fmla="val 11531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Case 1: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If the noun ends in an “s”,</a:t>
            </a: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only add an apostrophe.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56EFB45-17E1-A850-72CE-B117E670D49A}"/>
              </a:ext>
            </a:extLst>
          </p:cNvPr>
          <p:cNvSpPr txBox="1">
            <a:spLocks/>
          </p:cNvSpPr>
          <p:nvPr/>
        </p:nvSpPr>
        <p:spPr>
          <a:xfrm>
            <a:off x="1591056" y="3816976"/>
            <a:ext cx="9116568" cy="1530638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Case 2: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If  noun does NOT end in an “s”,</a:t>
            </a: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dd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apostrophe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“s”.</a:t>
            </a:r>
          </a:p>
        </p:txBody>
      </p:sp>
    </p:spTree>
    <p:extLst>
      <p:ext uri="{BB962C8B-B14F-4D97-AF65-F5344CB8AC3E}">
        <p14:creationId xmlns:p14="http://schemas.microsoft.com/office/powerpoint/2010/main" val="2483489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D8ADC3-C40B-9EB4-C17E-F2ACE95CBF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Background pattern&#10;&#10;Description automatically generated">
            <a:extLst>
              <a:ext uri="{FF2B5EF4-FFF2-40B4-BE49-F238E27FC236}">
                <a16:creationId xmlns:a16="http://schemas.microsoft.com/office/drawing/2014/main" id="{C2D91CC6-DB29-2993-84E5-1C074F053A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23C2519-D823-3191-EBAA-920FDECDCD73}"/>
              </a:ext>
            </a:extLst>
          </p:cNvPr>
          <p:cNvSpPr txBox="1">
            <a:spLocks/>
          </p:cNvSpPr>
          <p:nvPr/>
        </p:nvSpPr>
        <p:spPr>
          <a:xfrm>
            <a:off x="407481" y="109727"/>
            <a:ext cx="11377035" cy="160020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show something</a:t>
            </a:r>
            <a:r>
              <a:rPr lang="en-GB" sz="1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owns something, we add an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apostrophe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make sure it ends in an “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12043DC-9787-4127-445D-44193A0007CD}"/>
              </a:ext>
            </a:extLst>
          </p:cNvPr>
          <p:cNvSpPr txBox="1">
            <a:spLocks/>
          </p:cNvSpPr>
          <p:nvPr/>
        </p:nvSpPr>
        <p:spPr>
          <a:xfrm>
            <a:off x="1976334" y="2957604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B9808C7-61DD-674E-7707-B85BFAABCA3F}"/>
              </a:ext>
            </a:extLst>
          </p:cNvPr>
          <p:cNvSpPr txBox="1">
            <a:spLocks/>
          </p:cNvSpPr>
          <p:nvPr/>
        </p:nvSpPr>
        <p:spPr>
          <a:xfrm>
            <a:off x="4277007" y="2957604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057F237-3090-CA37-CF54-35973C58425E}"/>
              </a:ext>
            </a:extLst>
          </p:cNvPr>
          <p:cNvSpPr txBox="1">
            <a:spLocks/>
          </p:cNvSpPr>
          <p:nvPr/>
        </p:nvSpPr>
        <p:spPr>
          <a:xfrm>
            <a:off x="5029947" y="2932512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’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6DEF5BE-6784-FB93-ACE9-787550A3DB00}"/>
              </a:ext>
            </a:extLst>
          </p:cNvPr>
          <p:cNvSpPr txBox="1">
            <a:spLocks/>
          </p:cNvSpPr>
          <p:nvPr/>
        </p:nvSpPr>
        <p:spPr>
          <a:xfrm>
            <a:off x="7407325" y="2957604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6B8F8EC-A5CB-FB71-E325-AADE1027CBE0}"/>
              </a:ext>
            </a:extLst>
          </p:cNvPr>
          <p:cNvSpPr txBox="1">
            <a:spLocks/>
          </p:cNvSpPr>
          <p:nvPr/>
        </p:nvSpPr>
        <p:spPr>
          <a:xfrm>
            <a:off x="8205742" y="2947453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boy’s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F871F16-E6F3-DA98-BAD5-59BE9E552655}"/>
              </a:ext>
            </a:extLst>
          </p:cNvPr>
          <p:cNvSpPr txBox="1">
            <a:spLocks/>
          </p:cNvSpPr>
          <p:nvPr/>
        </p:nvSpPr>
        <p:spPr>
          <a:xfrm>
            <a:off x="5810491" y="2932512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A890D44-5AFD-C684-7404-7CEB8CCB4B75}"/>
              </a:ext>
            </a:extLst>
          </p:cNvPr>
          <p:cNvSpPr txBox="1">
            <a:spLocks/>
          </p:cNvSpPr>
          <p:nvPr/>
        </p:nvSpPr>
        <p:spPr>
          <a:xfrm>
            <a:off x="6608907" y="2940683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s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575AB22-41D1-C841-BCE7-9FC4B81188AC}"/>
              </a:ext>
            </a:extLst>
          </p:cNvPr>
          <p:cNvSpPr txBox="1">
            <a:spLocks/>
          </p:cNvSpPr>
          <p:nvPr/>
        </p:nvSpPr>
        <p:spPr>
          <a:xfrm>
            <a:off x="1976334" y="5104962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girls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29C5C51F-DD1C-8F03-A63C-D89B3E8FCEA0}"/>
              </a:ext>
            </a:extLst>
          </p:cNvPr>
          <p:cNvSpPr txBox="1">
            <a:spLocks/>
          </p:cNvSpPr>
          <p:nvPr/>
        </p:nvSpPr>
        <p:spPr>
          <a:xfrm>
            <a:off x="4277007" y="5104962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56CEABD-A59B-EC33-1B43-20EA356C825F}"/>
              </a:ext>
            </a:extLst>
          </p:cNvPr>
          <p:cNvSpPr txBox="1">
            <a:spLocks/>
          </p:cNvSpPr>
          <p:nvPr/>
        </p:nvSpPr>
        <p:spPr>
          <a:xfrm>
            <a:off x="5029947" y="5079870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’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02704F6B-0F36-3B2A-67A9-4508FF2A21B3}"/>
              </a:ext>
            </a:extLst>
          </p:cNvPr>
          <p:cNvSpPr txBox="1">
            <a:spLocks/>
          </p:cNvSpPr>
          <p:nvPr/>
        </p:nvSpPr>
        <p:spPr>
          <a:xfrm>
            <a:off x="7407325" y="5114981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4CFD79B6-DC21-2E75-7DA5-C285096BE1AF}"/>
              </a:ext>
            </a:extLst>
          </p:cNvPr>
          <p:cNvSpPr txBox="1">
            <a:spLocks/>
          </p:cNvSpPr>
          <p:nvPr/>
        </p:nvSpPr>
        <p:spPr>
          <a:xfrm>
            <a:off x="8205742" y="5094811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girls'</a:t>
            </a:r>
          </a:p>
        </p:txBody>
      </p:sp>
      <p:sp>
        <p:nvSpPr>
          <p:cNvPr id="74" name="Title 1">
            <a:extLst>
              <a:ext uri="{FF2B5EF4-FFF2-40B4-BE49-F238E27FC236}">
                <a16:creationId xmlns:a16="http://schemas.microsoft.com/office/drawing/2014/main" id="{02E98F34-E121-F865-25BD-455ED14F10E5}"/>
              </a:ext>
            </a:extLst>
          </p:cNvPr>
          <p:cNvSpPr txBox="1">
            <a:spLocks/>
          </p:cNvSpPr>
          <p:nvPr/>
        </p:nvSpPr>
        <p:spPr>
          <a:xfrm>
            <a:off x="510246" y="2075688"/>
            <a:ext cx="11274270" cy="71052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“boy” does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end in an s, so add an apostrophe and an “s”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38F76C2-FCC5-B407-3C41-4191B7B1C75A}"/>
              </a:ext>
            </a:extLst>
          </p:cNvPr>
          <p:cNvSpPr txBox="1">
            <a:spLocks/>
          </p:cNvSpPr>
          <p:nvPr/>
        </p:nvSpPr>
        <p:spPr>
          <a:xfrm>
            <a:off x="510246" y="4185948"/>
            <a:ext cx="11274270" cy="71052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“girls” ends in an s, so add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apostrophe.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45645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10" grpId="0" animBg="1"/>
      <p:bldP spid="11" grpId="0" animBg="1"/>
      <p:bldP spid="13" grpId="0" animBg="1"/>
      <p:bldP spid="5" grpId="0" animBg="1"/>
      <p:bldP spid="6" grpId="0" animBg="1"/>
      <p:bldP spid="17" grpId="0" animBg="1"/>
      <p:bldP spid="32" grpId="0" animBg="1"/>
      <p:bldP spid="33" grpId="0" animBg="1"/>
      <p:bldP spid="34" grpId="0" animBg="1"/>
      <p:bldP spid="35" grpId="0" animBg="1"/>
      <p:bldP spid="74" grpId="0" animBg="1"/>
      <p:bldP spid="3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Background pattern&#10;&#10;Description automatically generated">
            <a:extLst>
              <a:ext uri="{FF2B5EF4-FFF2-40B4-BE49-F238E27FC236}">
                <a16:creationId xmlns:a16="http://schemas.microsoft.com/office/drawing/2014/main" id="{19182ACE-A792-5605-23F7-77FFA52EC9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1" y="431438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show a noun owns something, we add an </a:t>
            </a:r>
            <a:r>
              <a:rPr lang="en-GB" sz="4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apostrophe</a:t>
            </a:r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a “</a:t>
            </a:r>
            <a:r>
              <a:rPr lang="en-GB" sz="4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on the end.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1784310" y="2245845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AA2A66D-1EC8-4359-F064-77E89052990B}"/>
              </a:ext>
            </a:extLst>
          </p:cNvPr>
          <p:cNvSpPr txBox="1">
            <a:spLocks/>
          </p:cNvSpPr>
          <p:nvPr/>
        </p:nvSpPr>
        <p:spPr>
          <a:xfrm>
            <a:off x="4084983" y="2245845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C6EA5AA-6559-4BF9-1B5B-4971DEB7EEBA}"/>
              </a:ext>
            </a:extLst>
          </p:cNvPr>
          <p:cNvSpPr txBox="1">
            <a:spLocks/>
          </p:cNvSpPr>
          <p:nvPr/>
        </p:nvSpPr>
        <p:spPr>
          <a:xfrm>
            <a:off x="4837923" y="2220753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’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9A21A28-7B3E-7E4F-8D6C-8187B3D791CF}"/>
              </a:ext>
            </a:extLst>
          </p:cNvPr>
          <p:cNvSpPr txBox="1">
            <a:spLocks/>
          </p:cNvSpPr>
          <p:nvPr/>
        </p:nvSpPr>
        <p:spPr>
          <a:xfrm>
            <a:off x="7215301" y="2255864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8013718" y="2235694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boy’s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4C6B572-F7DF-2AAA-8B06-5095802A39A6}"/>
              </a:ext>
            </a:extLst>
          </p:cNvPr>
          <p:cNvSpPr txBox="1">
            <a:spLocks/>
          </p:cNvSpPr>
          <p:nvPr/>
        </p:nvSpPr>
        <p:spPr>
          <a:xfrm>
            <a:off x="5618467" y="222075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9527048-CB1A-DC40-6A83-178089DF77EC}"/>
              </a:ext>
            </a:extLst>
          </p:cNvPr>
          <p:cNvSpPr txBox="1">
            <a:spLocks/>
          </p:cNvSpPr>
          <p:nvPr/>
        </p:nvSpPr>
        <p:spPr>
          <a:xfrm>
            <a:off x="6416883" y="2228924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s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9C09246E-BC04-B61F-09E8-BD1B9F74CBDB}"/>
              </a:ext>
            </a:extLst>
          </p:cNvPr>
          <p:cNvSpPr txBox="1">
            <a:spLocks/>
          </p:cNvSpPr>
          <p:nvPr/>
        </p:nvSpPr>
        <p:spPr>
          <a:xfrm>
            <a:off x="1784310" y="3108542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girl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45293E40-8919-7692-5DBA-FDF427E397B5}"/>
              </a:ext>
            </a:extLst>
          </p:cNvPr>
          <p:cNvSpPr txBox="1">
            <a:spLocks/>
          </p:cNvSpPr>
          <p:nvPr/>
        </p:nvSpPr>
        <p:spPr>
          <a:xfrm>
            <a:off x="4084983" y="3108542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0452D58F-C037-C403-7F9D-76FC0DC3F050}"/>
              </a:ext>
            </a:extLst>
          </p:cNvPr>
          <p:cNvSpPr txBox="1">
            <a:spLocks/>
          </p:cNvSpPr>
          <p:nvPr/>
        </p:nvSpPr>
        <p:spPr>
          <a:xfrm>
            <a:off x="4837923" y="3083450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’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3E4E338A-ECF7-9153-B3F5-FD43652D1F5D}"/>
              </a:ext>
            </a:extLst>
          </p:cNvPr>
          <p:cNvSpPr txBox="1">
            <a:spLocks/>
          </p:cNvSpPr>
          <p:nvPr/>
        </p:nvSpPr>
        <p:spPr>
          <a:xfrm>
            <a:off x="7215301" y="3118561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878C6D5A-AA97-A0B7-E763-3784057E1605}"/>
              </a:ext>
            </a:extLst>
          </p:cNvPr>
          <p:cNvSpPr txBox="1">
            <a:spLocks/>
          </p:cNvSpPr>
          <p:nvPr/>
        </p:nvSpPr>
        <p:spPr>
          <a:xfrm>
            <a:off x="8013718" y="3098391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girl’s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5567DD2B-294A-0E99-A91C-70990FC0F99F}"/>
              </a:ext>
            </a:extLst>
          </p:cNvPr>
          <p:cNvSpPr txBox="1">
            <a:spLocks/>
          </p:cNvSpPr>
          <p:nvPr/>
        </p:nvSpPr>
        <p:spPr>
          <a:xfrm>
            <a:off x="5618467" y="3083450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09958C17-CED8-1D03-D44D-62492E313AEF}"/>
              </a:ext>
            </a:extLst>
          </p:cNvPr>
          <p:cNvSpPr txBox="1">
            <a:spLocks/>
          </p:cNvSpPr>
          <p:nvPr/>
        </p:nvSpPr>
        <p:spPr>
          <a:xfrm>
            <a:off x="6416883" y="3091621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s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02A57092-FE2F-6D47-39BA-DAAD0882D810}"/>
              </a:ext>
            </a:extLst>
          </p:cNvPr>
          <p:cNvSpPr txBox="1">
            <a:spLocks/>
          </p:cNvSpPr>
          <p:nvPr/>
        </p:nvSpPr>
        <p:spPr>
          <a:xfrm>
            <a:off x="1784310" y="3946147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men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F9F6FF4B-A4F0-60F1-86C2-002DB31322A9}"/>
              </a:ext>
            </a:extLst>
          </p:cNvPr>
          <p:cNvSpPr txBox="1">
            <a:spLocks/>
          </p:cNvSpPr>
          <p:nvPr/>
        </p:nvSpPr>
        <p:spPr>
          <a:xfrm>
            <a:off x="4084983" y="3946147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40" name="Title 1">
            <a:extLst>
              <a:ext uri="{FF2B5EF4-FFF2-40B4-BE49-F238E27FC236}">
                <a16:creationId xmlns:a16="http://schemas.microsoft.com/office/drawing/2014/main" id="{60773B86-AFA0-9F23-F2EF-4ADB39E72956}"/>
              </a:ext>
            </a:extLst>
          </p:cNvPr>
          <p:cNvSpPr txBox="1">
            <a:spLocks/>
          </p:cNvSpPr>
          <p:nvPr/>
        </p:nvSpPr>
        <p:spPr>
          <a:xfrm>
            <a:off x="4837923" y="3921055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’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99FC0787-C644-4CA2-C0BD-EFE30320A2A3}"/>
              </a:ext>
            </a:extLst>
          </p:cNvPr>
          <p:cNvSpPr txBox="1">
            <a:spLocks/>
          </p:cNvSpPr>
          <p:nvPr/>
        </p:nvSpPr>
        <p:spPr>
          <a:xfrm>
            <a:off x="7215301" y="3956166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0359C4D7-6E86-2AF0-203F-69DEF1064C19}"/>
              </a:ext>
            </a:extLst>
          </p:cNvPr>
          <p:cNvSpPr txBox="1">
            <a:spLocks/>
          </p:cNvSpPr>
          <p:nvPr/>
        </p:nvSpPr>
        <p:spPr>
          <a:xfrm>
            <a:off x="8013718" y="3935996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men’s</a:t>
            </a:r>
          </a:p>
        </p:txBody>
      </p:sp>
      <p:sp>
        <p:nvSpPr>
          <p:cNvPr id="43" name="Title 1">
            <a:extLst>
              <a:ext uri="{FF2B5EF4-FFF2-40B4-BE49-F238E27FC236}">
                <a16:creationId xmlns:a16="http://schemas.microsoft.com/office/drawing/2014/main" id="{C6E95E9A-7563-AB14-24FF-D1A1338D8621}"/>
              </a:ext>
            </a:extLst>
          </p:cNvPr>
          <p:cNvSpPr txBox="1">
            <a:spLocks/>
          </p:cNvSpPr>
          <p:nvPr/>
        </p:nvSpPr>
        <p:spPr>
          <a:xfrm>
            <a:off x="5618467" y="3921055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44" name="Title 1">
            <a:extLst>
              <a:ext uri="{FF2B5EF4-FFF2-40B4-BE49-F238E27FC236}">
                <a16:creationId xmlns:a16="http://schemas.microsoft.com/office/drawing/2014/main" id="{2A838403-508D-C795-789A-62468A15D08B}"/>
              </a:ext>
            </a:extLst>
          </p:cNvPr>
          <p:cNvSpPr txBox="1">
            <a:spLocks/>
          </p:cNvSpPr>
          <p:nvPr/>
        </p:nvSpPr>
        <p:spPr>
          <a:xfrm>
            <a:off x="6416883" y="3929226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s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6AF2FF01-2CCE-0AFA-53ED-3A2156F87501}"/>
              </a:ext>
            </a:extLst>
          </p:cNvPr>
          <p:cNvSpPr txBox="1">
            <a:spLocks/>
          </p:cNvSpPr>
          <p:nvPr/>
        </p:nvSpPr>
        <p:spPr>
          <a:xfrm>
            <a:off x="1784310" y="4766831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boy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46" name="Title 1">
            <a:extLst>
              <a:ext uri="{FF2B5EF4-FFF2-40B4-BE49-F238E27FC236}">
                <a16:creationId xmlns:a16="http://schemas.microsoft.com/office/drawing/2014/main" id="{6D832C22-A1D4-F7D4-0857-E74851A39A75}"/>
              </a:ext>
            </a:extLst>
          </p:cNvPr>
          <p:cNvSpPr txBox="1">
            <a:spLocks/>
          </p:cNvSpPr>
          <p:nvPr/>
        </p:nvSpPr>
        <p:spPr>
          <a:xfrm>
            <a:off x="4084983" y="4766831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2F553C5F-1CF7-ABD6-8A57-CD72A843E457}"/>
              </a:ext>
            </a:extLst>
          </p:cNvPr>
          <p:cNvSpPr txBox="1">
            <a:spLocks/>
          </p:cNvSpPr>
          <p:nvPr/>
        </p:nvSpPr>
        <p:spPr>
          <a:xfrm>
            <a:off x="4837923" y="4741739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’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41761807-CAF9-2B0E-A86D-3EC250E6A421}"/>
              </a:ext>
            </a:extLst>
          </p:cNvPr>
          <p:cNvSpPr txBox="1">
            <a:spLocks/>
          </p:cNvSpPr>
          <p:nvPr/>
        </p:nvSpPr>
        <p:spPr>
          <a:xfrm>
            <a:off x="5636341" y="4761909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49" name="Title 1">
            <a:extLst>
              <a:ext uri="{FF2B5EF4-FFF2-40B4-BE49-F238E27FC236}">
                <a16:creationId xmlns:a16="http://schemas.microsoft.com/office/drawing/2014/main" id="{5EFE4924-3BD3-24D6-D82F-D19F2DB3066F}"/>
              </a:ext>
            </a:extLst>
          </p:cNvPr>
          <p:cNvSpPr txBox="1">
            <a:spLocks/>
          </p:cNvSpPr>
          <p:nvPr/>
        </p:nvSpPr>
        <p:spPr>
          <a:xfrm>
            <a:off x="6434758" y="4741739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boys'</a:t>
            </a:r>
          </a:p>
        </p:txBody>
      </p:sp>
      <p:sp>
        <p:nvSpPr>
          <p:cNvPr id="52" name="Title 1">
            <a:extLst>
              <a:ext uri="{FF2B5EF4-FFF2-40B4-BE49-F238E27FC236}">
                <a16:creationId xmlns:a16="http://schemas.microsoft.com/office/drawing/2014/main" id="{B63D25B7-684D-F6B5-D37B-AE585238B96F}"/>
              </a:ext>
            </a:extLst>
          </p:cNvPr>
          <p:cNvSpPr txBox="1">
            <a:spLocks/>
          </p:cNvSpPr>
          <p:nvPr/>
        </p:nvSpPr>
        <p:spPr>
          <a:xfrm>
            <a:off x="1784310" y="5632999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girl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53" name="Title 1">
            <a:extLst>
              <a:ext uri="{FF2B5EF4-FFF2-40B4-BE49-F238E27FC236}">
                <a16:creationId xmlns:a16="http://schemas.microsoft.com/office/drawing/2014/main" id="{A7FB6699-DA67-5A90-2AB0-73028392F5EC}"/>
              </a:ext>
            </a:extLst>
          </p:cNvPr>
          <p:cNvSpPr txBox="1">
            <a:spLocks/>
          </p:cNvSpPr>
          <p:nvPr/>
        </p:nvSpPr>
        <p:spPr>
          <a:xfrm>
            <a:off x="4084983" y="5632999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54" name="Title 1">
            <a:extLst>
              <a:ext uri="{FF2B5EF4-FFF2-40B4-BE49-F238E27FC236}">
                <a16:creationId xmlns:a16="http://schemas.microsoft.com/office/drawing/2014/main" id="{50EE5B8B-9D86-FC21-4BD5-5F9C5EABD679}"/>
              </a:ext>
            </a:extLst>
          </p:cNvPr>
          <p:cNvSpPr txBox="1">
            <a:spLocks/>
          </p:cNvSpPr>
          <p:nvPr/>
        </p:nvSpPr>
        <p:spPr>
          <a:xfrm>
            <a:off x="4837923" y="5607907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’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5" name="Title 1">
            <a:extLst>
              <a:ext uri="{FF2B5EF4-FFF2-40B4-BE49-F238E27FC236}">
                <a16:creationId xmlns:a16="http://schemas.microsoft.com/office/drawing/2014/main" id="{26ECAB8B-61CC-ABD9-3694-F8318DB2FCAE}"/>
              </a:ext>
            </a:extLst>
          </p:cNvPr>
          <p:cNvSpPr txBox="1">
            <a:spLocks/>
          </p:cNvSpPr>
          <p:nvPr/>
        </p:nvSpPr>
        <p:spPr>
          <a:xfrm>
            <a:off x="5636341" y="5628077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56" name="Title 1">
            <a:extLst>
              <a:ext uri="{FF2B5EF4-FFF2-40B4-BE49-F238E27FC236}">
                <a16:creationId xmlns:a16="http://schemas.microsoft.com/office/drawing/2014/main" id="{866F0DB8-6B51-BD1C-D1B8-917880AD2086}"/>
              </a:ext>
            </a:extLst>
          </p:cNvPr>
          <p:cNvSpPr txBox="1">
            <a:spLocks/>
          </p:cNvSpPr>
          <p:nvPr/>
        </p:nvSpPr>
        <p:spPr>
          <a:xfrm>
            <a:off x="6434758" y="5607907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girls'</a:t>
            </a:r>
          </a:p>
        </p:txBody>
      </p:sp>
    </p:spTree>
    <p:extLst>
      <p:ext uri="{BB962C8B-B14F-4D97-AF65-F5344CB8AC3E}">
        <p14:creationId xmlns:p14="http://schemas.microsoft.com/office/powerpoint/2010/main" val="1912580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5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00"/>
                            </p:stCondLst>
                            <p:childTnLst>
                              <p:par>
                                <p:cTn id="1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500"/>
                            </p:stCondLst>
                            <p:childTnLst>
                              <p:par>
                                <p:cTn id="10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000"/>
                            </p:stCondLst>
                            <p:childTnLst>
                              <p:par>
                                <p:cTn id="1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500"/>
                            </p:stCondLst>
                            <p:childTnLst>
                              <p:par>
                                <p:cTn id="1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10" grpId="0" animBg="1"/>
      <p:bldP spid="11" grpId="0" animBg="1"/>
      <p:bldP spid="13" grpId="0" animBg="1"/>
      <p:bldP spid="5" grpId="0" animBg="1"/>
      <p:bldP spid="6" grpId="0" animBg="1"/>
      <p:bldP spid="17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2" grpId="0" animBg="1"/>
      <p:bldP spid="53" grpId="0" animBg="1"/>
      <p:bldP spid="54" grpId="0" animBg="1"/>
      <p:bldP spid="55" grpId="0" animBg="1"/>
      <p:bldP spid="56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1" y="431438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see how apostrophes show who owns the object?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711315" y="2134749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ball of the boy.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9A21A28-7B3E-7E4F-8D6C-8187B3D791CF}"/>
              </a:ext>
            </a:extLst>
          </p:cNvPr>
          <p:cNvSpPr txBox="1">
            <a:spLocks/>
          </p:cNvSpPr>
          <p:nvPr/>
        </p:nvSpPr>
        <p:spPr>
          <a:xfrm>
            <a:off x="6311492" y="2111576"/>
            <a:ext cx="1024194" cy="932778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7548131" y="2116480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</a:t>
            </a:r>
            <a:r>
              <a:rPr lang="en-GB" sz="36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ball.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BE130C5-A4E2-5AA4-D22D-D3B7073D2D05}"/>
              </a:ext>
            </a:extLst>
          </p:cNvPr>
          <p:cNvSpPr txBox="1">
            <a:spLocks/>
          </p:cNvSpPr>
          <p:nvPr/>
        </p:nvSpPr>
        <p:spPr>
          <a:xfrm>
            <a:off x="711315" y="3240200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game of the child. 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B377CFC-1DDB-418B-BB7B-6369A3457088}"/>
              </a:ext>
            </a:extLst>
          </p:cNvPr>
          <p:cNvSpPr txBox="1">
            <a:spLocks/>
          </p:cNvSpPr>
          <p:nvPr/>
        </p:nvSpPr>
        <p:spPr>
          <a:xfrm>
            <a:off x="6311492" y="3217027"/>
            <a:ext cx="1024194" cy="932778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E76FD970-366A-6DCC-408A-7ED5809AE484}"/>
              </a:ext>
            </a:extLst>
          </p:cNvPr>
          <p:cNvSpPr txBox="1">
            <a:spLocks/>
          </p:cNvSpPr>
          <p:nvPr/>
        </p:nvSpPr>
        <p:spPr>
          <a:xfrm>
            <a:off x="7548131" y="3221931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child</a:t>
            </a:r>
            <a:r>
              <a:rPr lang="en-GB" sz="3600" dirty="0">
                <a:solidFill>
                  <a:srgbClr val="EF8023"/>
                </a:solidFill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game.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4E054E83-9635-60D2-8F6C-092027DB19C5}"/>
              </a:ext>
            </a:extLst>
          </p:cNvPr>
          <p:cNvSpPr txBox="1">
            <a:spLocks/>
          </p:cNvSpPr>
          <p:nvPr/>
        </p:nvSpPr>
        <p:spPr>
          <a:xfrm>
            <a:off x="711315" y="4322478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sofa of a man.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D6CDC7E4-BAD8-981B-7F65-02FBD487F2F7}"/>
              </a:ext>
            </a:extLst>
          </p:cNvPr>
          <p:cNvSpPr txBox="1">
            <a:spLocks/>
          </p:cNvSpPr>
          <p:nvPr/>
        </p:nvSpPr>
        <p:spPr>
          <a:xfrm>
            <a:off x="6311492" y="4299305"/>
            <a:ext cx="1024194" cy="932778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F05EA83B-F208-BC7E-813F-0AAD2C871BF5}"/>
              </a:ext>
            </a:extLst>
          </p:cNvPr>
          <p:cNvSpPr txBox="1">
            <a:spLocks/>
          </p:cNvSpPr>
          <p:nvPr/>
        </p:nvSpPr>
        <p:spPr>
          <a:xfrm>
            <a:off x="7548131" y="4306438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man</a:t>
            </a:r>
            <a:r>
              <a:rPr lang="en-GB" sz="3600" dirty="0">
                <a:solidFill>
                  <a:srgbClr val="EF8023"/>
                </a:solidFill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sofa.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F114F779-0B3B-99E7-EE13-A61EF61854FE}"/>
              </a:ext>
            </a:extLst>
          </p:cNvPr>
          <p:cNvSpPr txBox="1">
            <a:spLocks/>
          </p:cNvSpPr>
          <p:nvPr/>
        </p:nvSpPr>
        <p:spPr>
          <a:xfrm>
            <a:off x="711315" y="5425921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dad of the girl. 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5E07135-0DD2-7715-C653-A3D58B4A0EC5}"/>
              </a:ext>
            </a:extLst>
          </p:cNvPr>
          <p:cNvSpPr txBox="1">
            <a:spLocks/>
          </p:cNvSpPr>
          <p:nvPr/>
        </p:nvSpPr>
        <p:spPr>
          <a:xfrm>
            <a:off x="6311492" y="5402748"/>
            <a:ext cx="1024194" cy="932778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06867D05-93BC-6466-7FBF-CEF6B6D45B96}"/>
              </a:ext>
            </a:extLst>
          </p:cNvPr>
          <p:cNvSpPr txBox="1">
            <a:spLocks/>
          </p:cNvSpPr>
          <p:nvPr/>
        </p:nvSpPr>
        <p:spPr>
          <a:xfrm>
            <a:off x="7548131" y="5407652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</a:t>
            </a:r>
            <a:r>
              <a:rPr lang="en-GB" sz="3600" dirty="0">
                <a:solidFill>
                  <a:srgbClr val="EF8023"/>
                </a:solidFill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dad.</a:t>
            </a:r>
          </a:p>
        </p:txBody>
      </p:sp>
    </p:spTree>
    <p:extLst>
      <p:ext uri="{BB962C8B-B14F-4D97-AF65-F5344CB8AC3E}">
        <p14:creationId xmlns:p14="http://schemas.microsoft.com/office/powerpoint/2010/main" val="3201718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3" grpId="0" animBg="1"/>
      <p:bldP spid="6" grpId="0" animBg="1"/>
      <p:bldP spid="17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6" grpId="0" animBg="1"/>
      <p:bldP spid="27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1" y="431438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see how apostrophes show who owns the object?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711315" y="2226189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games of the boy.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9A21A28-7B3E-7E4F-8D6C-8187B3D791CF}"/>
              </a:ext>
            </a:extLst>
          </p:cNvPr>
          <p:cNvSpPr txBox="1">
            <a:spLocks/>
          </p:cNvSpPr>
          <p:nvPr/>
        </p:nvSpPr>
        <p:spPr>
          <a:xfrm>
            <a:off x="6311492" y="2203016"/>
            <a:ext cx="1024194" cy="932778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7548131" y="2207920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</a:t>
            </a:r>
            <a:r>
              <a:rPr lang="en-GB" sz="36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games.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BE130C5-A4E2-5AA4-D22D-D3B7073D2D05}"/>
              </a:ext>
            </a:extLst>
          </p:cNvPr>
          <p:cNvSpPr txBox="1">
            <a:spLocks/>
          </p:cNvSpPr>
          <p:nvPr/>
        </p:nvSpPr>
        <p:spPr>
          <a:xfrm>
            <a:off x="711315" y="3331640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games of the boys.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B377CFC-1DDB-418B-BB7B-6369A3457088}"/>
              </a:ext>
            </a:extLst>
          </p:cNvPr>
          <p:cNvSpPr txBox="1">
            <a:spLocks/>
          </p:cNvSpPr>
          <p:nvPr/>
        </p:nvSpPr>
        <p:spPr>
          <a:xfrm>
            <a:off x="6311492" y="3308467"/>
            <a:ext cx="1024194" cy="932778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E76FD970-366A-6DCC-408A-7ED5809AE484}"/>
              </a:ext>
            </a:extLst>
          </p:cNvPr>
          <p:cNvSpPr txBox="1">
            <a:spLocks/>
          </p:cNvSpPr>
          <p:nvPr/>
        </p:nvSpPr>
        <p:spPr>
          <a:xfrm>
            <a:off x="7548131" y="3313371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boys</a:t>
            </a:r>
            <a:r>
              <a:rPr lang="en-GB" sz="36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games.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74AD00CB-6957-5D44-99C3-768A164AEBB7}"/>
              </a:ext>
            </a:extLst>
          </p:cNvPr>
          <p:cNvSpPr txBox="1">
            <a:spLocks/>
          </p:cNvSpPr>
          <p:nvPr/>
        </p:nvSpPr>
        <p:spPr>
          <a:xfrm>
            <a:off x="461048" y="4560593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anyone explain the difference between these two phrases?</a:t>
            </a:r>
          </a:p>
        </p:txBody>
      </p:sp>
    </p:spTree>
    <p:extLst>
      <p:ext uri="{BB962C8B-B14F-4D97-AF65-F5344CB8AC3E}">
        <p14:creationId xmlns:p14="http://schemas.microsoft.com/office/powerpoint/2010/main" val="167733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3" grpId="0" animBg="1"/>
      <p:bldP spid="6" grpId="0" animBg="1"/>
      <p:bldP spid="17" grpId="0" animBg="1"/>
      <p:bldP spid="19" grpId="0" animBg="1"/>
      <p:bldP spid="3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177913" y="943313"/>
            <a:ext cx="11642611" cy="135345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There’s only 1 boy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(singular noun).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711315" y="2793117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games of the boy.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9A21A28-7B3E-7E4F-8D6C-8187B3D791CF}"/>
              </a:ext>
            </a:extLst>
          </p:cNvPr>
          <p:cNvSpPr txBox="1">
            <a:spLocks/>
          </p:cNvSpPr>
          <p:nvPr/>
        </p:nvSpPr>
        <p:spPr>
          <a:xfrm>
            <a:off x="6311492" y="2769944"/>
            <a:ext cx="1024194" cy="932778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7548131" y="2774848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</a:t>
            </a:r>
            <a:r>
              <a:rPr lang="en-GB" sz="36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games.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BE130C5-A4E2-5AA4-D22D-D3B7073D2D05}"/>
              </a:ext>
            </a:extLst>
          </p:cNvPr>
          <p:cNvSpPr txBox="1">
            <a:spLocks/>
          </p:cNvSpPr>
          <p:nvPr/>
        </p:nvSpPr>
        <p:spPr>
          <a:xfrm>
            <a:off x="711315" y="3898568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games of the boys.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B377CFC-1DDB-418B-BB7B-6369A3457088}"/>
              </a:ext>
            </a:extLst>
          </p:cNvPr>
          <p:cNvSpPr txBox="1">
            <a:spLocks/>
          </p:cNvSpPr>
          <p:nvPr/>
        </p:nvSpPr>
        <p:spPr>
          <a:xfrm>
            <a:off x="6311492" y="3875395"/>
            <a:ext cx="1024194" cy="932778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E76FD970-366A-6DCC-408A-7ED5809AE484}"/>
              </a:ext>
            </a:extLst>
          </p:cNvPr>
          <p:cNvSpPr txBox="1">
            <a:spLocks/>
          </p:cNvSpPr>
          <p:nvPr/>
        </p:nvSpPr>
        <p:spPr>
          <a:xfrm>
            <a:off x="7548131" y="3880299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boys</a:t>
            </a:r>
            <a:r>
              <a:rPr lang="en-GB" sz="36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games.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582E9F4-9832-FB4E-56FF-7236DD76E6CE}"/>
              </a:ext>
            </a:extLst>
          </p:cNvPr>
          <p:cNvSpPr txBox="1">
            <a:spLocks/>
          </p:cNvSpPr>
          <p:nvPr/>
        </p:nvSpPr>
        <p:spPr>
          <a:xfrm>
            <a:off x="241922" y="5238134"/>
            <a:ext cx="11642611" cy="135345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There’s more than 1 boy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(plural noun).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B0C5057-DF88-32E0-181B-6DF907C1A2F2}"/>
              </a:ext>
            </a:extLst>
          </p:cNvPr>
          <p:cNvCxnSpPr/>
          <p:nvPr/>
        </p:nvCxnSpPr>
        <p:spPr>
          <a:xfrm>
            <a:off x="4837176" y="3465576"/>
            <a:ext cx="713232" cy="0"/>
          </a:xfrm>
          <a:prstGeom prst="line">
            <a:avLst/>
          </a:prstGeom>
          <a:ln w="57150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E173841-B515-56CC-182B-1D26820EDB47}"/>
              </a:ext>
            </a:extLst>
          </p:cNvPr>
          <p:cNvCxnSpPr>
            <a:cxnSpLocks/>
          </p:cNvCxnSpPr>
          <p:nvPr/>
        </p:nvCxnSpPr>
        <p:spPr>
          <a:xfrm>
            <a:off x="4724400" y="4559808"/>
            <a:ext cx="1045464" cy="0"/>
          </a:xfrm>
          <a:prstGeom prst="line">
            <a:avLst/>
          </a:prstGeom>
          <a:ln w="57150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28651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2E7D78-487C-E039-4326-64ADC1FB4B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FFDEAB0-AB2E-5770-B33C-75CDBF05AD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2CB0795-8B88-3335-4165-61E0F28B6B3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worked diligently. 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86997F2-5B30-64FB-34DD-F4EE7B9FBF5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roared loudly at the universe.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72ED30-C976-9C95-217B-399EF7A3D127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roared loudly at the universe.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03683A4-F247-F946-2766-E8CDBCC851F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roared loudly at the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universe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852CC45-F0DD-D584-2579-879080081E0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 Do you want to join me for a ride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tomorrow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0EC446A-9A10-53AF-066D-15AE8F5D36B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Those robot's enjoy Scrambler’s frustration?</a:t>
            </a:r>
          </a:p>
        </p:txBody>
      </p:sp>
    </p:spTree>
    <p:extLst>
      <p:ext uri="{BB962C8B-B14F-4D97-AF65-F5344CB8AC3E}">
        <p14:creationId xmlns:p14="http://schemas.microsoft.com/office/powerpoint/2010/main" val="3971016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1906283" y="2940975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</a:t>
            </a:r>
            <a:r>
              <a:rPr lang="en-GB" sz="36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games.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620380B-7367-1423-A960-AE66330BF1FA}"/>
              </a:ext>
            </a:extLst>
          </p:cNvPr>
          <p:cNvSpPr txBox="1">
            <a:spLocks/>
          </p:cNvSpPr>
          <p:nvPr/>
        </p:nvSpPr>
        <p:spPr>
          <a:xfrm>
            <a:off x="711315" y="4186246"/>
            <a:ext cx="10941188" cy="165350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 is 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audible difference </a:t>
            </a:r>
            <a:b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between the phrases!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E76FD970-366A-6DCC-408A-7ED5809AE484}"/>
              </a:ext>
            </a:extLst>
          </p:cNvPr>
          <p:cNvSpPr txBox="1">
            <a:spLocks/>
          </p:cNvSpPr>
          <p:nvPr/>
        </p:nvSpPr>
        <p:spPr>
          <a:xfrm>
            <a:off x="6330696" y="2987783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boys</a:t>
            </a:r>
            <a:r>
              <a:rPr lang="en-GB" sz="36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games.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93BE2F6-EBE5-F9EA-5ECD-0EAEEDA92BC9}"/>
              </a:ext>
            </a:extLst>
          </p:cNvPr>
          <p:cNvSpPr txBox="1">
            <a:spLocks/>
          </p:cNvSpPr>
          <p:nvPr/>
        </p:nvSpPr>
        <p:spPr>
          <a:xfrm>
            <a:off x="711315" y="804055"/>
            <a:ext cx="10941188" cy="177408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Say the phrases below. </a:t>
            </a:r>
          </a:p>
          <a:p>
            <a:pPr algn="ctr"/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hear a difference?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E0469DF-26DF-0648-974B-A83BBA060E42}"/>
              </a:ext>
            </a:extLst>
          </p:cNvPr>
          <p:cNvSpPr txBox="1">
            <a:spLocks/>
          </p:cNvSpPr>
          <p:nvPr/>
        </p:nvSpPr>
        <p:spPr>
          <a:xfrm>
            <a:off x="711315" y="4186247"/>
            <a:ext cx="10941188" cy="165350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is the difference between these two phrases?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6F33565-83D3-6A24-298D-D3FCCC7F3EB5}"/>
              </a:ext>
            </a:extLst>
          </p:cNvPr>
          <p:cNvSpPr txBox="1">
            <a:spLocks/>
          </p:cNvSpPr>
          <p:nvPr/>
        </p:nvSpPr>
        <p:spPr>
          <a:xfrm>
            <a:off x="711315" y="4186246"/>
            <a:ext cx="10941188" cy="1653504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 means there is only one boy.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 means there is more than one boy. </a:t>
            </a:r>
          </a:p>
        </p:txBody>
      </p:sp>
    </p:spTree>
    <p:extLst>
      <p:ext uri="{BB962C8B-B14F-4D97-AF65-F5344CB8AC3E}">
        <p14:creationId xmlns:p14="http://schemas.microsoft.com/office/powerpoint/2010/main" val="4041880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3" grpId="0" animBg="1"/>
      <p:bldP spid="8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1906283" y="2940975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</a:t>
            </a:r>
            <a:r>
              <a:rPr lang="en-GB" sz="36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games.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E76FD970-366A-6DCC-408A-7ED5809AE484}"/>
              </a:ext>
            </a:extLst>
          </p:cNvPr>
          <p:cNvSpPr txBox="1">
            <a:spLocks/>
          </p:cNvSpPr>
          <p:nvPr/>
        </p:nvSpPr>
        <p:spPr>
          <a:xfrm>
            <a:off x="6330696" y="2987783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boys</a:t>
            </a:r>
            <a:r>
              <a:rPr lang="en-GB" sz="36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games.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93BE2F6-EBE5-F9EA-5ECD-0EAEEDA92BC9}"/>
              </a:ext>
            </a:extLst>
          </p:cNvPr>
          <p:cNvSpPr txBox="1">
            <a:spLocks/>
          </p:cNvSpPr>
          <p:nvPr/>
        </p:nvSpPr>
        <p:spPr>
          <a:xfrm>
            <a:off x="711315" y="804055"/>
            <a:ext cx="10941188" cy="177408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Apostrophes matter!</a:t>
            </a:r>
          </a:p>
          <a:p>
            <a:pPr algn="ctr"/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show who owns what even when we can’t hear the difference!</a:t>
            </a:r>
          </a:p>
        </p:txBody>
      </p:sp>
    </p:spTree>
    <p:extLst>
      <p:ext uri="{BB962C8B-B14F-4D97-AF65-F5344CB8AC3E}">
        <p14:creationId xmlns:p14="http://schemas.microsoft.com/office/powerpoint/2010/main" val="260389374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386484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apostrophe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can also be used to show there are missing letters.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3" y="2058037"/>
            <a:ext cx="10283534" cy="2706582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can not = I can’t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am = I’m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do not = I don’t</a:t>
            </a:r>
          </a:p>
          <a:p>
            <a:pPr algn="ctr"/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 is = It’s 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DC66BAE-F8AB-50CC-0CF0-1CF7D7450C19}"/>
              </a:ext>
            </a:extLst>
          </p:cNvPr>
          <p:cNvSpPr txBox="1">
            <a:spLocks/>
          </p:cNvSpPr>
          <p:nvPr/>
        </p:nvSpPr>
        <p:spPr>
          <a:xfrm>
            <a:off x="954232" y="5036369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apostrophes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276034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881006"/>
            <a:ext cx="10283535" cy="454008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REMEMBER: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apostrophe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for missing letters should only be written when used informally or as part of speech. .</a:t>
            </a:r>
          </a:p>
        </p:txBody>
      </p:sp>
    </p:spTree>
    <p:extLst>
      <p:ext uri="{BB962C8B-B14F-4D97-AF65-F5344CB8AC3E}">
        <p14:creationId xmlns:p14="http://schemas.microsoft.com/office/powerpoint/2010/main" val="122537486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Background pattern&#10;&#10;Description automatically generated">
            <a:extLst>
              <a:ext uri="{FF2B5EF4-FFF2-40B4-BE49-F238E27FC236}">
                <a16:creationId xmlns:a16="http://schemas.microsoft.com/office/drawing/2014/main" id="{19182ACE-A792-5605-23F7-77FFA52EC9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2" y="273497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letter has become the apostrophe?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1496114" y="1232382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AA2A66D-1EC8-4359-F064-77E89052990B}"/>
              </a:ext>
            </a:extLst>
          </p:cNvPr>
          <p:cNvSpPr txBox="1">
            <a:spLocks/>
          </p:cNvSpPr>
          <p:nvPr/>
        </p:nvSpPr>
        <p:spPr>
          <a:xfrm>
            <a:off x="4286244" y="124253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C6EA5AA-6559-4BF9-1B5B-4971DEB7EEBA}"/>
              </a:ext>
            </a:extLst>
          </p:cNvPr>
          <p:cNvSpPr txBox="1">
            <a:spLocks/>
          </p:cNvSpPr>
          <p:nvPr/>
        </p:nvSpPr>
        <p:spPr>
          <a:xfrm>
            <a:off x="5485046" y="1242533"/>
            <a:ext cx="1343144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are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9A21A28-7B3E-7E4F-8D6C-8187B3D791CF}"/>
              </a:ext>
            </a:extLst>
          </p:cNvPr>
          <p:cNvSpPr txBox="1">
            <a:spLocks/>
          </p:cNvSpPr>
          <p:nvPr/>
        </p:nvSpPr>
        <p:spPr>
          <a:xfrm>
            <a:off x="7416562" y="124253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8517337" y="1232382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you’re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FCBA4A4-8007-CF6D-3BD7-55857E3EC3EE}"/>
              </a:ext>
            </a:extLst>
          </p:cNvPr>
          <p:cNvSpPr txBox="1">
            <a:spLocks/>
          </p:cNvSpPr>
          <p:nvPr/>
        </p:nvSpPr>
        <p:spPr>
          <a:xfrm>
            <a:off x="1496113" y="3019925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68701E8-58D2-FF70-60AC-FF192215FC75}"/>
              </a:ext>
            </a:extLst>
          </p:cNvPr>
          <p:cNvSpPr txBox="1">
            <a:spLocks/>
          </p:cNvSpPr>
          <p:nvPr/>
        </p:nvSpPr>
        <p:spPr>
          <a:xfrm>
            <a:off x="4286243" y="3030076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4A20AD4-7261-4A79-C468-B535A0E748D6}"/>
              </a:ext>
            </a:extLst>
          </p:cNvPr>
          <p:cNvSpPr txBox="1">
            <a:spLocks/>
          </p:cNvSpPr>
          <p:nvPr/>
        </p:nvSpPr>
        <p:spPr>
          <a:xfrm>
            <a:off x="5485045" y="3030076"/>
            <a:ext cx="1343144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is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A3892DB-AC53-329F-C497-94D16BE4D8B5}"/>
              </a:ext>
            </a:extLst>
          </p:cNvPr>
          <p:cNvSpPr txBox="1">
            <a:spLocks/>
          </p:cNvSpPr>
          <p:nvPr/>
        </p:nvSpPr>
        <p:spPr>
          <a:xfrm>
            <a:off x="7416561" y="3030076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305A2ED4-B810-61AF-EA6B-B294060B9260}"/>
              </a:ext>
            </a:extLst>
          </p:cNvPr>
          <p:cNvSpPr txBox="1">
            <a:spLocks/>
          </p:cNvSpPr>
          <p:nvPr/>
        </p:nvSpPr>
        <p:spPr>
          <a:xfrm>
            <a:off x="8517336" y="3019925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he’s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CC5494C2-DD9A-E4AE-0456-57C2C9DB82DE}"/>
              </a:ext>
            </a:extLst>
          </p:cNvPr>
          <p:cNvSpPr txBox="1">
            <a:spLocks/>
          </p:cNvSpPr>
          <p:nvPr/>
        </p:nvSpPr>
        <p:spPr>
          <a:xfrm>
            <a:off x="1496113" y="4756822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47CFAD86-9663-BC85-BC40-5A30EF0C68D8}"/>
              </a:ext>
            </a:extLst>
          </p:cNvPr>
          <p:cNvSpPr txBox="1">
            <a:spLocks/>
          </p:cNvSpPr>
          <p:nvPr/>
        </p:nvSpPr>
        <p:spPr>
          <a:xfrm>
            <a:off x="4286243" y="476697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0CDAC83-68FB-ACA5-7A58-D7885373C163}"/>
              </a:ext>
            </a:extLst>
          </p:cNvPr>
          <p:cNvSpPr txBox="1">
            <a:spLocks/>
          </p:cNvSpPr>
          <p:nvPr/>
        </p:nvSpPr>
        <p:spPr>
          <a:xfrm>
            <a:off x="5485045" y="4766973"/>
            <a:ext cx="1343144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not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41D261A9-4F00-5CD5-F72F-CB23C62F6B90}"/>
              </a:ext>
            </a:extLst>
          </p:cNvPr>
          <p:cNvSpPr txBox="1">
            <a:spLocks/>
          </p:cNvSpPr>
          <p:nvPr/>
        </p:nvSpPr>
        <p:spPr>
          <a:xfrm>
            <a:off x="7416561" y="476697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AB9F46B7-2822-F2BE-DF93-0C9368CFB622}"/>
              </a:ext>
            </a:extLst>
          </p:cNvPr>
          <p:cNvSpPr txBox="1">
            <a:spLocks/>
          </p:cNvSpPr>
          <p:nvPr/>
        </p:nvSpPr>
        <p:spPr>
          <a:xfrm>
            <a:off x="8517336" y="4756822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aren’t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269500EF-F819-2C8C-939D-489F40E76694}"/>
              </a:ext>
            </a:extLst>
          </p:cNvPr>
          <p:cNvSpPr txBox="1">
            <a:spLocks/>
          </p:cNvSpPr>
          <p:nvPr/>
        </p:nvSpPr>
        <p:spPr>
          <a:xfrm>
            <a:off x="407482" y="2093792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i="1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‘a</a:t>
            </a:r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’ has become an apostrophe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C46B64A4-8A55-D0F5-3205-2CF038984B49}"/>
              </a:ext>
            </a:extLst>
          </p:cNvPr>
          <p:cNvCxnSpPr/>
          <p:nvPr/>
        </p:nvCxnSpPr>
        <p:spPr>
          <a:xfrm flipV="1">
            <a:off x="3732040" y="1618622"/>
            <a:ext cx="2024171" cy="46819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B05DAEB3-7421-4374-17B7-8F05F204DA35}"/>
              </a:ext>
            </a:extLst>
          </p:cNvPr>
          <p:cNvCxnSpPr>
            <a:cxnSpLocks/>
          </p:cNvCxnSpPr>
          <p:nvPr/>
        </p:nvCxnSpPr>
        <p:spPr>
          <a:xfrm flipV="1">
            <a:off x="9338013" y="1546938"/>
            <a:ext cx="416987" cy="861410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itle 1">
            <a:extLst>
              <a:ext uri="{FF2B5EF4-FFF2-40B4-BE49-F238E27FC236}">
                <a16:creationId xmlns:a16="http://schemas.microsoft.com/office/drawing/2014/main" id="{12AC93FF-2989-D49D-155F-BBD02AA51BBC}"/>
              </a:ext>
            </a:extLst>
          </p:cNvPr>
          <p:cNvSpPr txBox="1">
            <a:spLocks/>
          </p:cNvSpPr>
          <p:nvPr/>
        </p:nvSpPr>
        <p:spPr>
          <a:xfrm>
            <a:off x="407482" y="3820539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‘i’ has become an apostrophe</a:t>
            </a:r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90F1E313-9CCB-D3D5-0CFC-0AC7A3CD1749}"/>
              </a:ext>
            </a:extLst>
          </p:cNvPr>
          <p:cNvCxnSpPr>
            <a:cxnSpLocks/>
          </p:cNvCxnSpPr>
          <p:nvPr/>
        </p:nvCxnSpPr>
        <p:spPr>
          <a:xfrm flipV="1">
            <a:off x="3577006" y="3429000"/>
            <a:ext cx="2365322" cy="401690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01A4C900-46BC-A26A-58B3-3851789DEA03}"/>
              </a:ext>
            </a:extLst>
          </p:cNvPr>
          <p:cNvCxnSpPr>
            <a:cxnSpLocks/>
          </p:cNvCxnSpPr>
          <p:nvPr/>
        </p:nvCxnSpPr>
        <p:spPr>
          <a:xfrm flipV="1">
            <a:off x="9245600" y="3312151"/>
            <a:ext cx="509400" cy="860381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itle 1">
            <a:extLst>
              <a:ext uri="{FF2B5EF4-FFF2-40B4-BE49-F238E27FC236}">
                <a16:creationId xmlns:a16="http://schemas.microsoft.com/office/drawing/2014/main" id="{BBDA686E-9058-A9AE-53B8-5C0EA18FBD4E}"/>
              </a:ext>
            </a:extLst>
          </p:cNvPr>
          <p:cNvSpPr txBox="1">
            <a:spLocks/>
          </p:cNvSpPr>
          <p:nvPr/>
        </p:nvSpPr>
        <p:spPr>
          <a:xfrm>
            <a:off x="407482" y="5713406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‘o’ has become an apostrophe</a:t>
            </a:r>
          </a:p>
        </p:txBody>
      </p: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CED89A99-3ABF-60B1-A757-C515217EDB59}"/>
              </a:ext>
            </a:extLst>
          </p:cNvPr>
          <p:cNvCxnSpPr>
            <a:cxnSpLocks/>
          </p:cNvCxnSpPr>
          <p:nvPr/>
        </p:nvCxnSpPr>
        <p:spPr>
          <a:xfrm flipV="1">
            <a:off x="3577006" y="5197925"/>
            <a:ext cx="2503331" cy="52563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9983E0AE-CA2F-03E1-7E92-7B570A649A5F}"/>
              </a:ext>
            </a:extLst>
          </p:cNvPr>
          <p:cNvCxnSpPr>
            <a:cxnSpLocks/>
          </p:cNvCxnSpPr>
          <p:nvPr/>
        </p:nvCxnSpPr>
        <p:spPr>
          <a:xfrm flipV="1">
            <a:off x="9245600" y="4965133"/>
            <a:ext cx="803564" cy="1100266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76986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5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10" grpId="0" animBg="1"/>
      <p:bldP spid="11" grpId="0" animBg="1"/>
      <p:bldP spid="13" grpId="0" animBg="1"/>
      <p:bldP spid="4" grpId="0" animBg="1"/>
      <p:bldP spid="9" grpId="0" animBg="1"/>
      <p:bldP spid="12" grpId="0" animBg="1"/>
      <p:bldP spid="14" grpId="0" animBg="1"/>
      <p:bldP spid="15" grpId="0" animBg="1"/>
      <p:bldP spid="16" grpId="0" animBg="1"/>
      <p:bldP spid="18" grpId="0" animBg="1"/>
      <p:bldP spid="20" grpId="0" animBg="1"/>
      <p:bldP spid="21" grpId="0" animBg="1"/>
      <p:bldP spid="22" grpId="0" animBg="1"/>
      <p:bldP spid="23" grpId="0" animBg="1"/>
      <p:bldP spid="30" grpId="0" animBg="1"/>
      <p:bldP spid="42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Background pattern&#10;&#10;Description automatically generated">
            <a:extLst>
              <a:ext uri="{FF2B5EF4-FFF2-40B4-BE49-F238E27FC236}">
                <a16:creationId xmlns:a16="http://schemas.microsoft.com/office/drawing/2014/main" id="{19182ACE-A792-5605-23F7-77FFA52EC9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2" y="273497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letter has become the apostrophe?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1496114" y="1232382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AA2A66D-1EC8-4359-F064-77E89052990B}"/>
              </a:ext>
            </a:extLst>
          </p:cNvPr>
          <p:cNvSpPr txBox="1">
            <a:spLocks/>
          </p:cNvSpPr>
          <p:nvPr/>
        </p:nvSpPr>
        <p:spPr>
          <a:xfrm>
            <a:off x="4286244" y="124253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C6EA5AA-6559-4BF9-1B5B-4971DEB7EEBA}"/>
              </a:ext>
            </a:extLst>
          </p:cNvPr>
          <p:cNvSpPr txBox="1">
            <a:spLocks/>
          </p:cNvSpPr>
          <p:nvPr/>
        </p:nvSpPr>
        <p:spPr>
          <a:xfrm>
            <a:off x="5485046" y="1242533"/>
            <a:ext cx="1343144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will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9A21A28-7B3E-7E4F-8D6C-8187B3D791CF}"/>
              </a:ext>
            </a:extLst>
          </p:cNvPr>
          <p:cNvSpPr txBox="1">
            <a:spLocks/>
          </p:cNvSpPr>
          <p:nvPr/>
        </p:nvSpPr>
        <p:spPr>
          <a:xfrm>
            <a:off x="7416562" y="124253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8517337" y="1232382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you’ll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FCBA4A4-8007-CF6D-3BD7-55857E3EC3EE}"/>
              </a:ext>
            </a:extLst>
          </p:cNvPr>
          <p:cNvSpPr txBox="1">
            <a:spLocks/>
          </p:cNvSpPr>
          <p:nvPr/>
        </p:nvSpPr>
        <p:spPr>
          <a:xfrm>
            <a:off x="1496113" y="3019925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must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68701E8-58D2-FF70-60AC-FF192215FC75}"/>
              </a:ext>
            </a:extLst>
          </p:cNvPr>
          <p:cNvSpPr txBox="1">
            <a:spLocks/>
          </p:cNvSpPr>
          <p:nvPr/>
        </p:nvSpPr>
        <p:spPr>
          <a:xfrm>
            <a:off x="4286243" y="3030076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4A20AD4-7261-4A79-C468-B535A0E748D6}"/>
              </a:ext>
            </a:extLst>
          </p:cNvPr>
          <p:cNvSpPr txBox="1">
            <a:spLocks/>
          </p:cNvSpPr>
          <p:nvPr/>
        </p:nvSpPr>
        <p:spPr>
          <a:xfrm>
            <a:off x="5485045" y="3030076"/>
            <a:ext cx="1343144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have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A3892DB-AC53-329F-C497-94D16BE4D8B5}"/>
              </a:ext>
            </a:extLst>
          </p:cNvPr>
          <p:cNvSpPr txBox="1">
            <a:spLocks/>
          </p:cNvSpPr>
          <p:nvPr/>
        </p:nvSpPr>
        <p:spPr>
          <a:xfrm>
            <a:off x="7416561" y="3030076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305A2ED4-B810-61AF-EA6B-B294060B9260}"/>
              </a:ext>
            </a:extLst>
          </p:cNvPr>
          <p:cNvSpPr txBox="1">
            <a:spLocks/>
          </p:cNvSpPr>
          <p:nvPr/>
        </p:nvSpPr>
        <p:spPr>
          <a:xfrm>
            <a:off x="8517336" y="3019925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must’ve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CC5494C2-DD9A-E4AE-0456-57C2C9DB82DE}"/>
              </a:ext>
            </a:extLst>
          </p:cNvPr>
          <p:cNvSpPr txBox="1">
            <a:spLocks/>
          </p:cNvSpPr>
          <p:nvPr/>
        </p:nvSpPr>
        <p:spPr>
          <a:xfrm>
            <a:off x="1496113" y="4756822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should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47CFAD86-9663-BC85-BC40-5A30EF0C68D8}"/>
              </a:ext>
            </a:extLst>
          </p:cNvPr>
          <p:cNvSpPr txBox="1">
            <a:spLocks/>
          </p:cNvSpPr>
          <p:nvPr/>
        </p:nvSpPr>
        <p:spPr>
          <a:xfrm>
            <a:off x="4286243" y="476697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0CDAC83-68FB-ACA5-7A58-D7885373C163}"/>
              </a:ext>
            </a:extLst>
          </p:cNvPr>
          <p:cNvSpPr txBox="1">
            <a:spLocks/>
          </p:cNvSpPr>
          <p:nvPr/>
        </p:nvSpPr>
        <p:spPr>
          <a:xfrm>
            <a:off x="5485045" y="4766973"/>
            <a:ext cx="1343144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not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41D261A9-4F00-5CD5-F72F-CB23C62F6B90}"/>
              </a:ext>
            </a:extLst>
          </p:cNvPr>
          <p:cNvSpPr txBox="1">
            <a:spLocks/>
          </p:cNvSpPr>
          <p:nvPr/>
        </p:nvSpPr>
        <p:spPr>
          <a:xfrm>
            <a:off x="7416561" y="476697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AB9F46B7-2822-F2BE-DF93-0C9368CFB622}"/>
              </a:ext>
            </a:extLst>
          </p:cNvPr>
          <p:cNvSpPr txBox="1">
            <a:spLocks/>
          </p:cNvSpPr>
          <p:nvPr/>
        </p:nvSpPr>
        <p:spPr>
          <a:xfrm>
            <a:off x="8517336" y="4756822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shouldn’t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269500EF-F819-2C8C-939D-489F40E76694}"/>
              </a:ext>
            </a:extLst>
          </p:cNvPr>
          <p:cNvSpPr txBox="1">
            <a:spLocks/>
          </p:cNvSpPr>
          <p:nvPr/>
        </p:nvSpPr>
        <p:spPr>
          <a:xfrm>
            <a:off x="407482" y="2093792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‘</a:t>
            </a:r>
            <a:r>
              <a:rPr lang="en-GB" sz="3600" i="1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</a:t>
            </a:r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’ has become an apostrophe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C46B64A4-8A55-D0F5-3205-2CF038984B49}"/>
              </a:ext>
            </a:extLst>
          </p:cNvPr>
          <p:cNvCxnSpPr/>
          <p:nvPr/>
        </p:nvCxnSpPr>
        <p:spPr>
          <a:xfrm flipV="1">
            <a:off x="3732040" y="1618622"/>
            <a:ext cx="2024171" cy="46819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B05DAEB3-7421-4374-17B7-8F05F204DA35}"/>
              </a:ext>
            </a:extLst>
          </p:cNvPr>
          <p:cNvCxnSpPr>
            <a:cxnSpLocks/>
          </p:cNvCxnSpPr>
          <p:nvPr/>
        </p:nvCxnSpPr>
        <p:spPr>
          <a:xfrm flipV="1">
            <a:off x="9476351" y="1609698"/>
            <a:ext cx="416987" cy="861410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itle 1">
            <a:extLst>
              <a:ext uri="{FF2B5EF4-FFF2-40B4-BE49-F238E27FC236}">
                <a16:creationId xmlns:a16="http://schemas.microsoft.com/office/drawing/2014/main" id="{12AC93FF-2989-D49D-155F-BBD02AA51BBC}"/>
              </a:ext>
            </a:extLst>
          </p:cNvPr>
          <p:cNvSpPr txBox="1">
            <a:spLocks/>
          </p:cNvSpPr>
          <p:nvPr/>
        </p:nvSpPr>
        <p:spPr>
          <a:xfrm>
            <a:off x="407482" y="3820539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‘ha’ has become an apostrophe</a:t>
            </a:r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90F1E313-9CCB-D3D5-0CFC-0AC7A3CD1749}"/>
              </a:ext>
            </a:extLst>
          </p:cNvPr>
          <p:cNvCxnSpPr>
            <a:cxnSpLocks/>
          </p:cNvCxnSpPr>
          <p:nvPr/>
        </p:nvCxnSpPr>
        <p:spPr>
          <a:xfrm flipV="1">
            <a:off x="3577006" y="3429000"/>
            <a:ext cx="2066412" cy="401690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01A4C900-46BC-A26A-58B3-3851789DEA03}"/>
              </a:ext>
            </a:extLst>
          </p:cNvPr>
          <p:cNvCxnSpPr>
            <a:cxnSpLocks/>
          </p:cNvCxnSpPr>
          <p:nvPr/>
        </p:nvCxnSpPr>
        <p:spPr>
          <a:xfrm flipV="1">
            <a:off x="9539764" y="3429000"/>
            <a:ext cx="290162" cy="758214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itle 1">
            <a:extLst>
              <a:ext uri="{FF2B5EF4-FFF2-40B4-BE49-F238E27FC236}">
                <a16:creationId xmlns:a16="http://schemas.microsoft.com/office/drawing/2014/main" id="{BBDA686E-9058-A9AE-53B8-5C0EA18FBD4E}"/>
              </a:ext>
            </a:extLst>
          </p:cNvPr>
          <p:cNvSpPr txBox="1">
            <a:spLocks/>
          </p:cNvSpPr>
          <p:nvPr/>
        </p:nvSpPr>
        <p:spPr>
          <a:xfrm>
            <a:off x="407482" y="5713406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‘o’ has become an apostrophe</a:t>
            </a:r>
          </a:p>
        </p:txBody>
      </p: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CED89A99-3ABF-60B1-A757-C515217EDB59}"/>
              </a:ext>
            </a:extLst>
          </p:cNvPr>
          <p:cNvCxnSpPr>
            <a:cxnSpLocks/>
          </p:cNvCxnSpPr>
          <p:nvPr/>
        </p:nvCxnSpPr>
        <p:spPr>
          <a:xfrm flipV="1">
            <a:off x="3577006" y="5197925"/>
            <a:ext cx="2503331" cy="52563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9983E0AE-CA2F-03E1-7E92-7B570A649A5F}"/>
              </a:ext>
            </a:extLst>
          </p:cNvPr>
          <p:cNvCxnSpPr>
            <a:cxnSpLocks/>
          </p:cNvCxnSpPr>
          <p:nvPr/>
        </p:nvCxnSpPr>
        <p:spPr>
          <a:xfrm flipV="1">
            <a:off x="9249861" y="5197925"/>
            <a:ext cx="1002503" cy="916548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86821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5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10" grpId="0" animBg="1"/>
      <p:bldP spid="11" grpId="0" animBg="1"/>
      <p:bldP spid="13" grpId="0" animBg="1"/>
      <p:bldP spid="4" grpId="0" animBg="1"/>
      <p:bldP spid="9" grpId="0" animBg="1"/>
      <p:bldP spid="12" grpId="0" animBg="1"/>
      <p:bldP spid="14" grpId="0" animBg="1"/>
      <p:bldP spid="15" grpId="0" animBg="1"/>
      <p:bldP spid="16" grpId="0" animBg="1"/>
      <p:bldP spid="18" grpId="0" animBg="1"/>
      <p:bldP spid="20" grpId="0" animBg="1"/>
      <p:bldP spid="21" grpId="0" animBg="1"/>
      <p:bldP spid="22" grpId="0" animBg="1"/>
      <p:bldP spid="23" grpId="0" animBg="1"/>
      <p:bldP spid="30" grpId="0" animBg="1"/>
      <p:bldP spid="42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pattern, fabric, yellow, orange&#10;&#10;Description automatically generated">
            <a:extLst>
              <a:ext uri="{FF2B5EF4-FFF2-40B4-BE49-F238E27FC236}">
                <a16:creationId xmlns:a16="http://schemas.microsoft.com/office/drawing/2014/main" id="{BA0AFD7B-9893-8CE1-3B25-4A5BCC9BF9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1" y="431438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Showing ownership or a missing letters?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711315" y="2226189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shopkeeper’s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shop.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6311492" y="2207920"/>
            <a:ext cx="5473023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Ownership or missing letter?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BE130C5-A4E2-5AA4-D22D-D3B7073D2D05}"/>
              </a:ext>
            </a:extLst>
          </p:cNvPr>
          <p:cNvSpPr txBox="1">
            <a:spLocks/>
          </p:cNvSpPr>
          <p:nvPr/>
        </p:nvSpPr>
        <p:spPr>
          <a:xfrm>
            <a:off x="711315" y="3331640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school’s badge.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5C4555C-7767-36EA-F82B-AC4E759A2886}"/>
              </a:ext>
            </a:extLst>
          </p:cNvPr>
          <p:cNvSpPr txBox="1">
            <a:spLocks/>
          </p:cNvSpPr>
          <p:nvPr/>
        </p:nvSpPr>
        <p:spPr>
          <a:xfrm>
            <a:off x="6311492" y="2207920"/>
            <a:ext cx="5473023" cy="88243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Ownership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B0D5B237-3963-C999-EEA2-5A436EF32A52}"/>
              </a:ext>
            </a:extLst>
          </p:cNvPr>
          <p:cNvSpPr txBox="1">
            <a:spLocks/>
          </p:cNvSpPr>
          <p:nvPr/>
        </p:nvSpPr>
        <p:spPr>
          <a:xfrm>
            <a:off x="6311492" y="3331640"/>
            <a:ext cx="5473023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Ownership or missing letter?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01C1D3BA-A9A4-F7C6-F8AE-24ED20CA18D9}"/>
              </a:ext>
            </a:extLst>
          </p:cNvPr>
          <p:cNvSpPr txBox="1">
            <a:spLocks/>
          </p:cNvSpPr>
          <p:nvPr/>
        </p:nvSpPr>
        <p:spPr>
          <a:xfrm>
            <a:off x="6311492" y="3331640"/>
            <a:ext cx="5473023" cy="88243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Ownership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B8226758-0535-0868-5C2E-E6DF920119B9}"/>
              </a:ext>
            </a:extLst>
          </p:cNvPr>
          <p:cNvSpPr txBox="1">
            <a:spLocks/>
          </p:cNvSpPr>
          <p:nvPr/>
        </p:nvSpPr>
        <p:spPr>
          <a:xfrm>
            <a:off x="708268" y="4437091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I’m excited.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A646B2B-BD86-B869-C68F-93F3BEEA7668}"/>
              </a:ext>
            </a:extLst>
          </p:cNvPr>
          <p:cNvSpPr txBox="1">
            <a:spLocks/>
          </p:cNvSpPr>
          <p:nvPr/>
        </p:nvSpPr>
        <p:spPr>
          <a:xfrm>
            <a:off x="6308445" y="4437091"/>
            <a:ext cx="5473023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Ownership or missing letter?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BB44FEBD-D58D-7AED-FF2D-141978EF8DF5}"/>
              </a:ext>
            </a:extLst>
          </p:cNvPr>
          <p:cNvSpPr txBox="1">
            <a:spLocks/>
          </p:cNvSpPr>
          <p:nvPr/>
        </p:nvSpPr>
        <p:spPr>
          <a:xfrm>
            <a:off x="6308445" y="4437091"/>
            <a:ext cx="5473023" cy="88243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Missing letter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8CF0FE71-20F8-D9BE-5CD2-3ED1E094DE90}"/>
              </a:ext>
            </a:extLst>
          </p:cNvPr>
          <p:cNvSpPr txBox="1">
            <a:spLocks/>
          </p:cNvSpPr>
          <p:nvPr/>
        </p:nvSpPr>
        <p:spPr>
          <a:xfrm>
            <a:off x="708268" y="5565368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It’s raining on my birthday.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B415210-0FC1-8CEB-AFA4-194E146253DD}"/>
              </a:ext>
            </a:extLst>
          </p:cNvPr>
          <p:cNvSpPr txBox="1">
            <a:spLocks/>
          </p:cNvSpPr>
          <p:nvPr/>
        </p:nvSpPr>
        <p:spPr>
          <a:xfrm>
            <a:off x="6308445" y="5565368"/>
            <a:ext cx="5473023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Ownership or missing letter?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9370F1FC-795F-35D0-6B33-9B3ED2A379B0}"/>
              </a:ext>
            </a:extLst>
          </p:cNvPr>
          <p:cNvSpPr txBox="1">
            <a:spLocks/>
          </p:cNvSpPr>
          <p:nvPr/>
        </p:nvSpPr>
        <p:spPr>
          <a:xfrm>
            <a:off x="6308445" y="5565368"/>
            <a:ext cx="5473023" cy="88243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Missing letter</a:t>
            </a:r>
          </a:p>
        </p:txBody>
      </p:sp>
    </p:spTree>
    <p:extLst>
      <p:ext uri="{BB962C8B-B14F-4D97-AF65-F5344CB8AC3E}">
        <p14:creationId xmlns:p14="http://schemas.microsoft.com/office/powerpoint/2010/main" val="1853629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6" grpId="0" animBg="1"/>
      <p:bldP spid="4" grpId="0" animBg="1"/>
      <p:bldP spid="14" grpId="0" animBg="1"/>
      <p:bldP spid="15" grpId="0" animBg="1"/>
      <p:bldP spid="16" grpId="0" animBg="1"/>
      <p:bldP spid="18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E3BFD1C-0345-A6CF-EA0A-C98896387151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Emiles’</a:t>
            </a:r>
          </a:p>
        </p:txBody>
      </p:sp>
    </p:spTree>
    <p:extLst>
      <p:ext uri="{BB962C8B-B14F-4D97-AF65-F5344CB8AC3E}">
        <p14:creationId xmlns:p14="http://schemas.microsoft.com/office/powerpoint/2010/main" val="3499639952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</a:rPr>
              <a:t>Wrong!!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2B29D9B-7170-F654-E8FB-3E4A3E1A4096}"/>
              </a:ext>
            </a:extLst>
          </p:cNvPr>
          <p:cNvSpPr txBox="1"/>
          <p:nvPr/>
        </p:nvSpPr>
        <p:spPr>
          <a:xfrm>
            <a:off x="1768222" y="1930969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Emile’s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776B7B6-24B2-E1CA-18F5-6C27C229FC30}"/>
              </a:ext>
            </a:extLst>
          </p:cNvPr>
          <p:cNvSpPr txBox="1"/>
          <p:nvPr/>
        </p:nvSpPr>
        <p:spPr>
          <a:xfrm>
            <a:off x="342899" y="4287182"/>
            <a:ext cx="115965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Emile does not end in an “s” </a:t>
            </a:r>
          </a:p>
          <a:p>
            <a:pPr algn="ctr"/>
            <a:r>
              <a:rPr lang="en-GB" sz="4400" dirty="0">
                <a:solidFill>
                  <a:schemeClr val="bg1"/>
                </a:solidFill>
              </a:rPr>
              <a:t>so we add an apostrophe and then an “s”.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6275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2" grpId="0"/>
      <p:bldP spid="5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0F7B37A-9221-7D4D-D13C-B7BFCE928B64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2F3B518-3DC1-BB4F-E1BA-CCC353D0D68E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Scramblers’</a:t>
            </a:r>
          </a:p>
        </p:txBody>
      </p:sp>
    </p:spTree>
    <p:extLst>
      <p:ext uri="{BB962C8B-B14F-4D97-AF65-F5344CB8AC3E}">
        <p14:creationId xmlns:p14="http://schemas.microsoft.com/office/powerpoint/2010/main" val="14909314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72C75C-DA3C-4B22-4B0C-810D807C50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6FC5E70-4AF7-5E25-DC50-E3ED353018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DFE2DE7-06D1-48C3-6D66-88043094C1E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worked diligently. 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4057002-D218-E9E2-502F-DF59C7B24C0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roared loudly at the universe.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90905B0-D4E3-0DFF-ECB3-69BA3625068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roared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loudly at the universe.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8A30BE5-5585-4103-89B2-2AFE7FB6E61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roared loudly at the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universe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97D5037-145B-F0A1-CA23-F648AD6023D1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 Do you want to join me for a ride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tomorrow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D83093B-1DBC-5AFE-B8EA-FEB59E4C9A4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Those robot's enjoy Scrambler’s frustration?</a:t>
            </a:r>
          </a:p>
        </p:txBody>
      </p:sp>
    </p:spTree>
    <p:extLst>
      <p:ext uri="{BB962C8B-B14F-4D97-AF65-F5344CB8AC3E}">
        <p14:creationId xmlns:p14="http://schemas.microsoft.com/office/powerpoint/2010/main" val="182696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</a:rPr>
              <a:t>Wrong!!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7F3A314-F583-B3E0-E6ED-550635EBCCFD}"/>
              </a:ext>
            </a:extLst>
          </p:cNvPr>
          <p:cNvSpPr txBox="1"/>
          <p:nvPr/>
        </p:nvSpPr>
        <p:spPr>
          <a:xfrm>
            <a:off x="1768222" y="1930969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rgbClr val="FFFF00"/>
                </a:solidFill>
              </a:rPr>
              <a:t>Scrambler’s</a:t>
            </a:r>
            <a:endParaRPr lang="en-GB" sz="11500" dirty="0">
              <a:solidFill>
                <a:schemeClr val="bg1"/>
              </a:solidFill>
            </a:endParaRP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EEA12ED-D1F5-0362-AB0E-55F562E6ACEB}"/>
              </a:ext>
            </a:extLst>
          </p:cNvPr>
          <p:cNvSpPr txBox="1"/>
          <p:nvPr/>
        </p:nvSpPr>
        <p:spPr>
          <a:xfrm>
            <a:off x="342899" y="4287182"/>
            <a:ext cx="115965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Scrambler does not end in an “s” </a:t>
            </a:r>
          </a:p>
          <a:p>
            <a:pPr algn="ctr"/>
            <a:r>
              <a:rPr lang="en-GB" sz="4400" dirty="0">
                <a:solidFill>
                  <a:schemeClr val="bg1"/>
                </a:solidFill>
              </a:rPr>
              <a:t>so we add an apostrophe and then an “s”.</a:t>
            </a:r>
          </a:p>
        </p:txBody>
      </p:sp>
    </p:spTree>
    <p:extLst>
      <p:ext uri="{BB962C8B-B14F-4D97-AF65-F5344CB8AC3E}">
        <p14:creationId xmlns:p14="http://schemas.microsoft.com/office/powerpoint/2010/main" val="1454122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2" grpId="0"/>
      <p:bldP spid="7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37BAEF-7284-6F2F-F360-EE4AA9FE06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02DC974-8C10-D3E1-1F9B-D4C3F11FECAB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23AE95B-74DB-48D6-4F14-6863699643FE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Aimee’s</a:t>
            </a:r>
          </a:p>
        </p:txBody>
      </p:sp>
    </p:spTree>
    <p:extLst>
      <p:ext uri="{BB962C8B-B14F-4D97-AF65-F5344CB8AC3E}">
        <p14:creationId xmlns:p14="http://schemas.microsoft.com/office/powerpoint/2010/main" val="715002870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</a:rPr>
              <a:t>Right!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4EE6ECA-CC50-4D84-3DF0-B8F5BB81F284}"/>
              </a:ext>
            </a:extLst>
          </p:cNvPr>
          <p:cNvSpPr txBox="1"/>
          <p:nvPr/>
        </p:nvSpPr>
        <p:spPr>
          <a:xfrm>
            <a:off x="1768222" y="1930969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Aimee’s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53A1D6F-0ADC-2C54-A6AB-6EF094155BCB}"/>
              </a:ext>
            </a:extLst>
          </p:cNvPr>
          <p:cNvSpPr txBox="1"/>
          <p:nvPr/>
        </p:nvSpPr>
        <p:spPr>
          <a:xfrm>
            <a:off x="342899" y="4287182"/>
            <a:ext cx="115965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Aimee does not end in an “s” </a:t>
            </a:r>
          </a:p>
          <a:p>
            <a:pPr algn="ctr"/>
            <a:r>
              <a:rPr lang="en-GB" sz="4400" dirty="0">
                <a:solidFill>
                  <a:schemeClr val="bg1"/>
                </a:solidFill>
              </a:rPr>
              <a:t>so we add an apostrophe and then an “s”.</a:t>
            </a:r>
          </a:p>
        </p:txBody>
      </p:sp>
    </p:spTree>
    <p:extLst>
      <p:ext uri="{BB962C8B-B14F-4D97-AF65-F5344CB8AC3E}">
        <p14:creationId xmlns:p14="http://schemas.microsoft.com/office/powerpoint/2010/main" val="1789939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2" grpId="0"/>
      <p:bldP spid="6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5AE0ADD-1877-EE64-1E5F-604EF1F793F7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6F94E65-4A6D-DF27-500E-8F2BDB249D15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Mr Jones’</a:t>
            </a:r>
          </a:p>
        </p:txBody>
      </p:sp>
    </p:spTree>
    <p:extLst>
      <p:ext uri="{BB962C8B-B14F-4D97-AF65-F5344CB8AC3E}">
        <p14:creationId xmlns:p14="http://schemas.microsoft.com/office/powerpoint/2010/main" val="2373258804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</a:rPr>
              <a:t>Right!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39AFEC0-B977-A9C1-FA0F-7F5D47C0BF8D}"/>
              </a:ext>
            </a:extLst>
          </p:cNvPr>
          <p:cNvSpPr txBox="1"/>
          <p:nvPr/>
        </p:nvSpPr>
        <p:spPr>
          <a:xfrm>
            <a:off x="1768222" y="1930969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Mr Jones’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E9F3561-16BA-D94D-392D-3CDEAB5B257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810E6AA-ED22-AF30-5ECB-DD2155B1A73C}"/>
              </a:ext>
            </a:extLst>
          </p:cNvPr>
          <p:cNvSpPr txBox="1"/>
          <p:nvPr/>
        </p:nvSpPr>
        <p:spPr>
          <a:xfrm>
            <a:off x="342899" y="4287182"/>
            <a:ext cx="115965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Mr Jones does end in an “s” </a:t>
            </a:r>
          </a:p>
          <a:p>
            <a:pPr algn="ctr"/>
            <a:r>
              <a:rPr lang="en-GB" sz="4400" dirty="0">
                <a:solidFill>
                  <a:schemeClr val="bg1"/>
                </a:solidFill>
              </a:rPr>
              <a:t>so we can just add an apostrophe.</a:t>
            </a:r>
          </a:p>
        </p:txBody>
      </p:sp>
    </p:spTree>
    <p:extLst>
      <p:ext uri="{BB962C8B-B14F-4D97-AF65-F5344CB8AC3E}">
        <p14:creationId xmlns:p14="http://schemas.microsoft.com/office/powerpoint/2010/main" val="3289701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2" grpId="0"/>
      <p:bldP spid="3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CED22F7-D717-6A85-0D7C-3393D5358A2A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7836170-BEEF-6917-5E52-9FCDCD2F8951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Teacher’s</a:t>
            </a:r>
          </a:p>
        </p:txBody>
      </p:sp>
    </p:spTree>
    <p:extLst>
      <p:ext uri="{BB962C8B-B14F-4D97-AF65-F5344CB8AC3E}">
        <p14:creationId xmlns:p14="http://schemas.microsoft.com/office/powerpoint/2010/main" val="1844737360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73812" y="566929"/>
            <a:ext cx="11134725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C00000"/>
                </a:solidFill>
              </a:rPr>
              <a:t>We Don’t Know!!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B990478-F734-C59F-52CB-DAD5C70B3DB8}"/>
              </a:ext>
            </a:extLst>
          </p:cNvPr>
          <p:cNvSpPr txBox="1"/>
          <p:nvPr/>
        </p:nvSpPr>
        <p:spPr>
          <a:xfrm>
            <a:off x="1768222" y="1930969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rgbClr val="FFFF00"/>
                </a:solidFill>
              </a:rPr>
              <a:t>Teacher’s</a:t>
            </a:r>
            <a:endParaRPr lang="en-GB" sz="115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CEB066E-7FA1-9785-AFAE-6DE169EBB744}"/>
              </a:ext>
            </a:extLst>
          </p:cNvPr>
          <p:cNvSpPr txBox="1"/>
          <p:nvPr/>
        </p:nvSpPr>
        <p:spPr>
          <a:xfrm>
            <a:off x="342900" y="4528324"/>
            <a:ext cx="1161818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</a:rPr>
              <a:t>If there is one teacher, this is right.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</a:rPr>
              <a:t>If there is more than one teacher, this is wrong.</a:t>
            </a:r>
          </a:p>
        </p:txBody>
      </p:sp>
    </p:spTree>
    <p:extLst>
      <p:ext uri="{BB962C8B-B14F-4D97-AF65-F5344CB8AC3E}">
        <p14:creationId xmlns:p14="http://schemas.microsoft.com/office/powerpoint/2010/main" val="3781783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7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2" grpId="0"/>
      <p:bldP spid="5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622194-522E-0A7A-D25E-0CCF8D9886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E5504FC5-5B8E-8B2C-7D2C-6D8ECAA802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1369B7-A399-765A-E762-7266ED7C76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36EF971-6A33-B016-589B-1643EC33AB64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7788561-98EF-73C0-75D6-AD551399E85F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 err="1">
                <a:solidFill>
                  <a:schemeClr val="bg1"/>
                </a:solidFill>
              </a:rPr>
              <a:t>Willn’t</a:t>
            </a:r>
            <a:endParaRPr lang="en-GB" sz="115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1393293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C6867C-547B-BD78-87BE-210882D4E5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03DA314E-48AF-5932-572C-B28DDD836B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BD786D-77F2-D4E8-5990-014435B02E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0BCBECD-80E6-80D2-CA08-E246F75A3C68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</a:rPr>
              <a:t>Wrong!!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963023A-540A-ABEE-51E1-0A191D37EBBF}"/>
              </a:ext>
            </a:extLst>
          </p:cNvPr>
          <p:cNvSpPr txBox="1"/>
          <p:nvPr/>
        </p:nvSpPr>
        <p:spPr>
          <a:xfrm>
            <a:off x="1768222" y="1930969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Won’t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18F6823-C24A-72A3-C909-E13A968E424B}"/>
              </a:ext>
            </a:extLst>
          </p:cNvPr>
          <p:cNvSpPr txBox="1"/>
          <p:nvPr/>
        </p:nvSpPr>
        <p:spPr>
          <a:xfrm>
            <a:off x="342899" y="4287182"/>
            <a:ext cx="115965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“Will not” shortens to “won’t”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8D6156C2-C6E7-A36B-B73B-752D2F99BED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5225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2" grpId="0"/>
      <p:bldP spid="5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C3C9C5-82A9-57CC-1A38-AB43A66707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AD56B6F8-97D9-FD54-D860-01EE6650B1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966800-2051-F57F-1DB1-EF59D2680A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A9D3001-5E88-E1CF-D538-48CF8DE8B67E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6F65FF1-4630-D879-5BF7-162161004210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Should of</a:t>
            </a:r>
          </a:p>
        </p:txBody>
      </p:sp>
    </p:spTree>
    <p:extLst>
      <p:ext uri="{BB962C8B-B14F-4D97-AF65-F5344CB8AC3E}">
        <p14:creationId xmlns:p14="http://schemas.microsoft.com/office/powerpoint/2010/main" val="33215090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2E1AF5-B9E2-BBBB-17EB-3B72CC750D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C6C0D94-654F-599A-6465-361353195F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F0AE6EB-6409-6D56-88A6-FD5D8442E568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worked diligently. 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B23A485-C3B5-CBBD-55E8-E4D806CF231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roared loudly at the universe.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893841F-9E99-C24F-0698-E234541826E6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roared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loudly at the universe.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E11FE0B-8B54-5190-D054-10C5A689F5B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roared loudly at the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universe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0997396-798A-E5E8-C4E8-751035F778B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 Do you want to join me for a ride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tomorrow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7B43BDA-4BF0-044B-830E-FAE2517B616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Those robot's enjoy Scrambler’s frustration?</a:t>
            </a:r>
          </a:p>
        </p:txBody>
      </p:sp>
    </p:spTree>
    <p:extLst>
      <p:ext uri="{BB962C8B-B14F-4D97-AF65-F5344CB8AC3E}">
        <p14:creationId xmlns:p14="http://schemas.microsoft.com/office/powerpoint/2010/main" val="887333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FEF411-B062-F102-E6C9-330B44FCAA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517FCB-920E-E426-5237-831C0DAEBD5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FF18B9-F2F6-4CBC-0DCB-81805F3BA4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9D39380-7A2C-FDC2-0D00-93EC66F8FBDC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</a:rPr>
              <a:t>Wrong!!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760CC75-28AB-BA28-2747-DC04B3748869}"/>
              </a:ext>
            </a:extLst>
          </p:cNvPr>
          <p:cNvSpPr txBox="1"/>
          <p:nvPr/>
        </p:nvSpPr>
        <p:spPr>
          <a:xfrm>
            <a:off x="1768222" y="1930969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rgbClr val="FFFF00"/>
                </a:solidFill>
              </a:rPr>
              <a:t>Should have</a:t>
            </a:r>
            <a:endParaRPr lang="en-GB" sz="11500" dirty="0">
              <a:solidFill>
                <a:schemeClr val="bg1"/>
              </a:solidFill>
            </a:endParaRP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DB450D6-73FB-65CD-619E-D3BE3C4312F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FB5CC2D-FDC4-0A5C-1C9E-744CF59C1F89}"/>
              </a:ext>
            </a:extLst>
          </p:cNvPr>
          <p:cNvSpPr txBox="1"/>
          <p:nvPr/>
        </p:nvSpPr>
        <p:spPr>
          <a:xfrm>
            <a:off x="342899" y="4287182"/>
            <a:ext cx="115965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u="sng" dirty="0">
                <a:solidFill>
                  <a:schemeClr val="bg1"/>
                </a:solidFill>
              </a:rPr>
              <a:t>“Should of”</a:t>
            </a:r>
            <a:r>
              <a:rPr lang="en-GB" sz="4400" dirty="0">
                <a:solidFill>
                  <a:schemeClr val="bg1"/>
                </a:solidFill>
              </a:rPr>
              <a:t> is never right!</a:t>
            </a:r>
          </a:p>
        </p:txBody>
      </p:sp>
    </p:spTree>
    <p:extLst>
      <p:ext uri="{BB962C8B-B14F-4D97-AF65-F5344CB8AC3E}">
        <p14:creationId xmlns:p14="http://schemas.microsoft.com/office/powerpoint/2010/main" val="206126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2" grpId="0"/>
      <p:bldP spid="7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93A646-23B3-4F6C-9899-7D4B44E8F0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3E3CD51-7B8A-D151-309F-6C28D07D03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195EAC-9FDE-EF68-9DC9-0AD5DA4E40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1A56110-C636-C483-B4F3-F2773A140AC1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4E4759D-D60D-2F96-2A1F-65FDBE971447}"/>
              </a:ext>
            </a:extLst>
          </p:cNvPr>
          <p:cNvSpPr txBox="1"/>
          <p:nvPr/>
        </p:nvSpPr>
        <p:spPr>
          <a:xfrm>
            <a:off x="1779788" y="1841253"/>
            <a:ext cx="900389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It’s 10am</a:t>
            </a:r>
          </a:p>
        </p:txBody>
      </p:sp>
    </p:spTree>
    <p:extLst>
      <p:ext uri="{BB962C8B-B14F-4D97-AF65-F5344CB8AC3E}">
        <p14:creationId xmlns:p14="http://schemas.microsoft.com/office/powerpoint/2010/main" val="234660465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534EE6-2338-DE8C-2570-E63FA0F507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0719B951-370B-82FE-D234-A61AB05592E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041BFF-9A7B-A913-26F0-FC4F665CA8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603F801-9EA0-E160-4420-ADE1DBE4120B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48C96437-7101-8392-B54A-FAE8D3A55F3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C124558-A8CD-1B6A-BD34-3F8560BA3BB3}"/>
              </a:ext>
            </a:extLst>
          </p:cNvPr>
          <p:cNvSpPr txBox="1"/>
          <p:nvPr/>
        </p:nvSpPr>
        <p:spPr>
          <a:xfrm>
            <a:off x="342899" y="4287182"/>
            <a:ext cx="115965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“it’s” = “it is”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29F0B28-AA25-8C22-743B-BFE8B2CC7AA0}"/>
              </a:ext>
            </a:extLst>
          </p:cNvPr>
          <p:cNvSpPr txBox="1"/>
          <p:nvPr/>
        </p:nvSpPr>
        <p:spPr>
          <a:xfrm>
            <a:off x="1779788" y="1841253"/>
            <a:ext cx="900389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It’s 10am</a:t>
            </a:r>
          </a:p>
        </p:txBody>
      </p:sp>
    </p:spTree>
    <p:extLst>
      <p:ext uri="{BB962C8B-B14F-4D97-AF65-F5344CB8AC3E}">
        <p14:creationId xmlns:p14="http://schemas.microsoft.com/office/powerpoint/2010/main" val="390140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6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CFD9E4-304D-24CE-3B0F-6FEAD1069F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5488FE03-0223-2083-68A3-D7E9DFDFA2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4A6599-4F03-1DB2-4D62-27B0B94C91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C498718-A689-4E5C-E5AE-CBD036A2B2FA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7C9CB57-681B-531D-AEA5-0FFEF7DEDD56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I can’t fail!</a:t>
            </a:r>
          </a:p>
        </p:txBody>
      </p:sp>
    </p:spTree>
    <p:extLst>
      <p:ext uri="{BB962C8B-B14F-4D97-AF65-F5344CB8AC3E}">
        <p14:creationId xmlns:p14="http://schemas.microsoft.com/office/powerpoint/2010/main" val="3890326482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DC2945-404F-2311-2D73-7CCEDC53C8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FA50A82-4E0B-F866-AE83-E1C1F3191E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4458E62E-6A09-8E0B-C396-0A591EA51B51}"/>
              </a:ext>
            </a:extLst>
          </p:cNvPr>
          <p:cNvSpPr txBox="1">
            <a:spLocks/>
          </p:cNvSpPr>
          <p:nvPr/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9AF1FED-769E-2ADB-8359-E141A6F0919D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</a:rPr>
              <a:t>Right!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2F1AE19-A842-2576-87E0-9A2833F19D42}"/>
              </a:ext>
            </a:extLst>
          </p:cNvPr>
          <p:cNvSpPr txBox="1"/>
          <p:nvPr/>
        </p:nvSpPr>
        <p:spPr>
          <a:xfrm>
            <a:off x="1768222" y="1930969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I can’t fail!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36CF91A9-DF65-7BB5-C446-5B78B0A0324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6B738A1-F3A8-979B-57B6-773738ECC13E}"/>
              </a:ext>
            </a:extLst>
          </p:cNvPr>
          <p:cNvSpPr txBox="1"/>
          <p:nvPr/>
        </p:nvSpPr>
        <p:spPr>
          <a:xfrm>
            <a:off x="342899" y="4287182"/>
            <a:ext cx="115965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“can’t” = “can not”</a:t>
            </a:r>
          </a:p>
        </p:txBody>
      </p:sp>
    </p:spTree>
    <p:extLst>
      <p:ext uri="{BB962C8B-B14F-4D97-AF65-F5344CB8AC3E}">
        <p14:creationId xmlns:p14="http://schemas.microsoft.com/office/powerpoint/2010/main" val="1491252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2" grpId="0"/>
      <p:bldP spid="3" grpId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D88970-2F52-CF4B-6CDC-C2B2A4F9D2C0}"/>
              </a:ext>
            </a:extLst>
          </p:cNvPr>
          <p:cNvSpPr txBox="1"/>
          <p:nvPr/>
        </p:nvSpPr>
        <p:spPr>
          <a:xfrm>
            <a:off x="974361" y="2743646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I’m walking.</a:t>
            </a:r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I’m = I am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“I am walking” make sense!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E3D75E9-6286-0D63-5610-C528F901D8D5}"/>
              </a:ext>
            </a:extLst>
          </p:cNvPr>
          <p:cNvSpPr txBox="1"/>
          <p:nvPr/>
        </p:nvSpPr>
        <p:spPr>
          <a:xfrm>
            <a:off x="974361" y="2743646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I’m walking.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353D46B-5CCF-7D18-E75B-09D8CA5C61BE}"/>
              </a:ext>
            </a:extLst>
          </p:cNvPr>
          <p:cNvSpPr txBox="1"/>
          <p:nvPr/>
        </p:nvSpPr>
        <p:spPr>
          <a:xfrm>
            <a:off x="787625" y="2437228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</a:t>
            </a:r>
            <a:r>
              <a:rPr lang="en-GB" sz="6600" dirty="0" err="1">
                <a:solidFill>
                  <a:srgbClr val="FFFF00"/>
                </a:solidFill>
                <a:latin typeface="Andika" panose="02000000000000000000" pitchFamily="2" charset="0"/>
              </a:rPr>
              <a:t>should’ave</a:t>
            </a:r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 gone.</a:t>
            </a:r>
          </a:p>
        </p:txBody>
      </p:sp>
    </p:spTree>
    <p:extLst>
      <p:ext uri="{BB962C8B-B14F-4D97-AF65-F5344CB8AC3E}">
        <p14:creationId xmlns:p14="http://schemas.microsoft.com/office/powerpoint/2010/main" val="3068993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1482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97B880D-742D-F19B-4722-86FF4D92C5E2}"/>
              </a:ext>
            </a:extLst>
          </p:cNvPr>
          <p:cNvSpPr txBox="1"/>
          <p:nvPr/>
        </p:nvSpPr>
        <p:spPr>
          <a:xfrm>
            <a:off x="832801" y="2687799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should’ve gone.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A1487AC-565A-0ADF-A509-47EA6FCFE999}"/>
              </a:ext>
            </a:extLst>
          </p:cNvPr>
          <p:cNvSpPr txBox="1"/>
          <p:nvPr/>
        </p:nvSpPr>
        <p:spPr>
          <a:xfrm>
            <a:off x="583055" y="5193506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Should’ve = should have</a:t>
            </a:r>
          </a:p>
        </p:txBody>
      </p:sp>
    </p:spTree>
    <p:extLst>
      <p:ext uri="{BB962C8B-B14F-4D97-AF65-F5344CB8AC3E}">
        <p14:creationId xmlns:p14="http://schemas.microsoft.com/office/powerpoint/2010/main" val="3124335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12" grpId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895A873-AA88-F402-EE4D-64D8A46473F1}"/>
              </a:ext>
            </a:extLst>
          </p:cNvPr>
          <p:cNvSpPr txBox="1"/>
          <p:nvPr/>
        </p:nvSpPr>
        <p:spPr>
          <a:xfrm>
            <a:off x="787626" y="2399396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Your wrong!</a:t>
            </a:r>
          </a:p>
        </p:txBody>
      </p:sp>
    </p:spTree>
    <p:extLst>
      <p:ext uri="{BB962C8B-B14F-4D97-AF65-F5344CB8AC3E}">
        <p14:creationId xmlns:p14="http://schemas.microsoft.com/office/powerpoint/2010/main" val="2889844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D2A9C3-B5BC-88BD-8AC0-BCE0C5AB02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0F3A772-F850-254A-D042-24469DC89A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6EBF27-C579-F419-D82E-96FFA30ECD93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worked diligently. 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C44A8C8-8DDB-3F8D-B0E6-2A83FEFBCA0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roared loudly at the universe.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A70EE9E-45C8-B975-DD9F-E310EF1059D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roared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loudly at the universe.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BA55A01-EA72-D2C6-34AD-80B486BAC4D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roared loudly at the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universe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3D47F0D-C5FD-1A58-2DE0-E198FF3B7AA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 Do you want to join me for a ride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tomorrow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A93C573-BACC-E931-0369-E036D0E67E1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Those robot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'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enjoy Scrambler’s frustration?</a:t>
            </a:r>
          </a:p>
        </p:txBody>
      </p:sp>
    </p:spTree>
    <p:extLst>
      <p:ext uri="{BB962C8B-B14F-4D97-AF65-F5344CB8AC3E}">
        <p14:creationId xmlns:p14="http://schemas.microsoft.com/office/powerpoint/2010/main" val="270844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600891" y="530352"/>
            <a:ext cx="11338560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FF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2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3F498DF-A704-D886-8ED0-E7AE15BB853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414D2F1-187C-3016-AC9A-7E52BC58FA8D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“You’re” = “You are”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“Your” is a possessive determiner.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8EABBDD-DD9E-EB32-EBE6-1EB83B5E0468}"/>
              </a:ext>
            </a:extLst>
          </p:cNvPr>
          <p:cNvSpPr txBox="1"/>
          <p:nvPr/>
        </p:nvSpPr>
        <p:spPr>
          <a:xfrm>
            <a:off x="787624" y="2476185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You’re wrong!</a:t>
            </a:r>
          </a:p>
        </p:txBody>
      </p:sp>
    </p:spTree>
    <p:extLst>
      <p:ext uri="{BB962C8B-B14F-4D97-AF65-F5344CB8AC3E}">
        <p14:creationId xmlns:p14="http://schemas.microsoft.com/office/powerpoint/2010/main" val="185896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146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build="allAtOnce"/>
      <p:bldP spid="9" grpId="0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EE4B88-926C-90AA-CEAB-11AC53EF3A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3542C95-73FF-FAFA-C0F0-CBDE38AAC3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E73ACF8-648C-7039-B3C3-C6D18433ECE9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8421EE1-A8F3-8A52-47B4-CCE305CB8914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2F63DE-689C-1EF6-3D6A-78D555D1A208}"/>
              </a:ext>
            </a:extLst>
          </p:cNvPr>
          <p:cNvSpPr txBox="1"/>
          <p:nvPr/>
        </p:nvSpPr>
        <p:spPr>
          <a:xfrm>
            <a:off x="974361" y="2875002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They’re right!</a:t>
            </a:r>
          </a:p>
        </p:txBody>
      </p:sp>
    </p:spTree>
    <p:extLst>
      <p:ext uri="{BB962C8B-B14F-4D97-AF65-F5344CB8AC3E}">
        <p14:creationId xmlns:p14="http://schemas.microsoft.com/office/powerpoint/2010/main" val="950081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4A7A7F-54FA-A9EB-EC22-3938EA0AD0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A779EB0D-D26A-4CB5-9A55-17092B787F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8DCFCD-C93E-0FD4-C6C2-258C8D5E24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D1E75E4-E487-9681-69F1-6BED7658DE6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7DD054B9-12E4-3068-1171-EC2EC25CDE2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A1FACBC-0185-E55D-C90B-32281186584C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“They’re” = “They are”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“They are right!” make sense.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1ED470C-7B3A-A300-B9A7-7DD93A2ABE6B}"/>
              </a:ext>
            </a:extLst>
          </p:cNvPr>
          <p:cNvSpPr txBox="1"/>
          <p:nvPr/>
        </p:nvSpPr>
        <p:spPr>
          <a:xfrm>
            <a:off x="974361" y="2875002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They’re right!</a:t>
            </a:r>
          </a:p>
        </p:txBody>
      </p:sp>
    </p:spTree>
    <p:extLst>
      <p:ext uri="{BB962C8B-B14F-4D97-AF65-F5344CB8AC3E}">
        <p14:creationId xmlns:p14="http://schemas.microsoft.com/office/powerpoint/2010/main" val="2344308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10" grpId="0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8A8D69-70BF-8EE9-27A6-C5AD125843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6B1FE3E7-7AC7-2D1E-D07B-4DA57156F8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74D309-50AD-BC37-BED5-837FA72779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A9AC60A-7EB5-2D71-F6D8-8E27F61AEEA4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EF473C2-935B-D959-A5A0-18F5C51EE6F8}"/>
              </a:ext>
            </a:extLst>
          </p:cNvPr>
          <p:cNvSpPr txBox="1"/>
          <p:nvPr/>
        </p:nvSpPr>
        <p:spPr>
          <a:xfrm>
            <a:off x="787625" y="2495996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The children’s toys.</a:t>
            </a:r>
          </a:p>
        </p:txBody>
      </p:sp>
    </p:spTree>
    <p:extLst>
      <p:ext uri="{BB962C8B-B14F-4D97-AF65-F5344CB8AC3E}">
        <p14:creationId xmlns:p14="http://schemas.microsoft.com/office/powerpoint/2010/main" val="1684118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6FBCA4-880D-B7FD-CB5E-CCF8051100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5AAFE62E-73AF-F044-4F4C-2F551B4263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73ED54-DDFB-8E2F-8586-74A8A7A5AE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3407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FEF0C6E-72DE-9F40-DFBD-797AA63279A5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10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93C603FE-2362-F770-856F-9433BC51AA5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02EF644-A504-D5BB-9F24-4FFBA3ED49ED}"/>
              </a:ext>
            </a:extLst>
          </p:cNvPr>
          <p:cNvSpPr txBox="1"/>
          <p:nvPr/>
        </p:nvSpPr>
        <p:spPr>
          <a:xfrm>
            <a:off x="583055" y="4745196"/>
            <a:ext cx="10990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Children does not end in an “s” so we add an apostrophe &amp; “s”.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children own the toys.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A592AA9-592E-36CD-B477-4CBD2AD038FB}"/>
              </a:ext>
            </a:extLst>
          </p:cNvPr>
          <p:cNvSpPr txBox="1"/>
          <p:nvPr/>
        </p:nvSpPr>
        <p:spPr>
          <a:xfrm>
            <a:off x="787625" y="2495996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The children’s toys.</a:t>
            </a:r>
          </a:p>
        </p:txBody>
      </p:sp>
    </p:spTree>
    <p:extLst>
      <p:ext uri="{BB962C8B-B14F-4D97-AF65-F5344CB8AC3E}">
        <p14:creationId xmlns:p14="http://schemas.microsoft.com/office/powerpoint/2010/main" val="2378293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73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9" grpId="0" build="allAtOnce"/>
      <p:bldP spid="11" grpId="0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3471" y="530352"/>
            <a:ext cx="1156598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FC9C5A2-446D-531F-5FDB-2F0E2CB5E4D5}"/>
              </a:ext>
            </a:extLst>
          </p:cNvPr>
          <p:cNvSpPr txBox="1"/>
          <p:nvPr/>
        </p:nvSpPr>
        <p:spPr>
          <a:xfrm>
            <a:off x="848087" y="2437228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work Wednesday’s.</a:t>
            </a:r>
          </a:p>
        </p:txBody>
      </p:sp>
    </p:spTree>
    <p:extLst>
      <p:ext uri="{BB962C8B-B14F-4D97-AF65-F5344CB8AC3E}">
        <p14:creationId xmlns:p14="http://schemas.microsoft.com/office/powerpoint/2010/main" val="3851304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867244B-742F-9DD2-2222-493586F11425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Wednesday do not own anything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– so no apostrophe (‘).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E131500-52FA-0A7B-78FE-F250A0FBF613}"/>
              </a:ext>
            </a:extLst>
          </p:cNvPr>
          <p:cNvSpPr txBox="1"/>
          <p:nvPr/>
        </p:nvSpPr>
        <p:spPr>
          <a:xfrm>
            <a:off x="848087" y="2437228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work Wednesdays.</a:t>
            </a:r>
          </a:p>
        </p:txBody>
      </p:sp>
    </p:spTree>
    <p:extLst>
      <p:ext uri="{BB962C8B-B14F-4D97-AF65-F5344CB8AC3E}">
        <p14:creationId xmlns:p14="http://schemas.microsoft.com/office/powerpoint/2010/main" val="2099068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10" grpId="0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FF2E1F1-6779-1C52-940D-CCF6D163D44F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05FE7A-54C9-87DC-C259-E6B70772A80E}"/>
              </a:ext>
            </a:extLst>
          </p:cNvPr>
          <p:cNvSpPr txBox="1"/>
          <p:nvPr/>
        </p:nvSpPr>
        <p:spPr>
          <a:xfrm>
            <a:off x="787625" y="2875002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The </a:t>
            </a:r>
            <a:r>
              <a:rPr lang="en-GB" sz="6600" dirty="0" err="1">
                <a:solidFill>
                  <a:srgbClr val="FFFF00"/>
                </a:solidFill>
                <a:latin typeface="Andika" panose="02000000000000000000" pitchFamily="2" charset="0"/>
              </a:rPr>
              <a:t>childrens’</a:t>
            </a:r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 toys.</a:t>
            </a:r>
          </a:p>
        </p:txBody>
      </p:sp>
    </p:spTree>
    <p:extLst>
      <p:ext uri="{BB962C8B-B14F-4D97-AF65-F5344CB8AC3E}">
        <p14:creationId xmlns:p14="http://schemas.microsoft.com/office/powerpoint/2010/main" val="3200495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7257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3822CECC-E6D1-E631-4908-DDA309C60B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48F0828F-006D-4004-0CA9-2E04CCE4D865}"/>
              </a:ext>
            </a:extLst>
          </p:cNvPr>
          <p:cNvSpPr txBox="1"/>
          <p:nvPr/>
        </p:nvSpPr>
        <p:spPr>
          <a:xfrm>
            <a:off x="787625" y="2875002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The children’s toys.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DAD7CEC-9A8A-E066-7ECF-5609CB11522B}"/>
              </a:ext>
            </a:extLst>
          </p:cNvPr>
          <p:cNvSpPr txBox="1"/>
          <p:nvPr/>
        </p:nvSpPr>
        <p:spPr>
          <a:xfrm>
            <a:off x="583055" y="4745196"/>
            <a:ext cx="10990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Children does not end in an “s” so we add an apostrophe &amp; then an “s”.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children own the toys.</a:t>
            </a:r>
          </a:p>
        </p:txBody>
      </p:sp>
    </p:spTree>
    <p:extLst>
      <p:ext uri="{BB962C8B-B14F-4D97-AF65-F5344CB8AC3E}">
        <p14:creationId xmlns:p14="http://schemas.microsoft.com/office/powerpoint/2010/main" val="3606962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13" grpId="0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ECF31D-A184-310A-BBC9-0FACE1238F45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BC69BD-A790-3632-F22C-1ECF787AC42B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F034E3D-7AF1-B66E-327E-F489EFC03372}"/>
              </a:ext>
            </a:extLst>
          </p:cNvPr>
          <p:cNvSpPr txBox="1"/>
          <p:nvPr/>
        </p:nvSpPr>
        <p:spPr>
          <a:xfrm>
            <a:off x="787625" y="2875002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That is Emile’s plan.</a:t>
            </a:r>
          </a:p>
        </p:txBody>
      </p:sp>
    </p:spTree>
    <p:extLst>
      <p:ext uri="{BB962C8B-B14F-4D97-AF65-F5344CB8AC3E}">
        <p14:creationId xmlns:p14="http://schemas.microsoft.com/office/powerpoint/2010/main" val="1112111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E2F2DB-2794-7CBA-2FDF-6180F87A1B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C57040C-C5B0-6B96-E2CC-41E66577D2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5ECAED-1FDB-F713-F6FB-AF7D85F4CE87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worked diligently. 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BFC9167-968F-9A4E-9269-F7C0E976902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roared loudly at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universe.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A84ACF-7265-8098-75AC-AD3616C8A4FA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roared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loudly at the universe.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7EB6673-4BE3-E984-EF82-8FDB2263500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roared loudly at the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universe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FC59F1A-0E8D-182C-52D4-3CBAB95FEA21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 Do you want to join me for a ride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tomorrow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B1F326E-DA11-B3DE-A1A4-4B8703C9AE3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Those robot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'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enjoy Scrambler’s frustration?</a:t>
            </a:r>
          </a:p>
        </p:txBody>
      </p:sp>
    </p:spTree>
    <p:extLst>
      <p:ext uri="{BB962C8B-B14F-4D97-AF65-F5344CB8AC3E}">
        <p14:creationId xmlns:p14="http://schemas.microsoft.com/office/powerpoint/2010/main" val="993562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1DCDC8D-A684-C245-C0E0-52248C2DE3F3}"/>
              </a:ext>
            </a:extLst>
          </p:cNvPr>
          <p:cNvSpPr txBox="1"/>
          <p:nvPr/>
        </p:nvSpPr>
        <p:spPr>
          <a:xfrm>
            <a:off x="583055" y="4979849"/>
            <a:ext cx="10990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Emile owns the plan.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Emile does not end in an “s” so we add an apostrophe and then an “s”.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AEA4D2C-ADCC-F652-A665-E95A1ABA8BE8}"/>
              </a:ext>
            </a:extLst>
          </p:cNvPr>
          <p:cNvSpPr txBox="1"/>
          <p:nvPr/>
        </p:nvSpPr>
        <p:spPr>
          <a:xfrm>
            <a:off x="787625" y="2875002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That is Emile’s plan.</a:t>
            </a:r>
          </a:p>
        </p:txBody>
      </p:sp>
    </p:spTree>
    <p:extLst>
      <p:ext uri="{BB962C8B-B14F-4D97-AF65-F5344CB8AC3E}">
        <p14:creationId xmlns:p14="http://schemas.microsoft.com/office/powerpoint/2010/main" val="2397463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10" grpId="0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1529518-441A-5D89-D904-9E66FA009A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“The ship of Emile”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Emile’s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using apostrophes.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0B9D3A8-7907-1931-CE67-29E6AAF24F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51374" y="-1109152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06DCA95-4701-550C-4153-6D2667E079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rocket of Emile.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shield of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am not happy.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are going.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have none.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tail of the dog.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glow of the portal.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can not do it.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difficult.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mission of the robots.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is singing.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scanners of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courage of Emile.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easy!</a:t>
            </a: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44C5E91F-DAC7-44C2-6AEB-C4ADF2188C5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A22893BE-062C-D5F5-894E-A8DC9C26265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13CC1C81-E21B-8BE0-D5C2-428265A23BB8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B9F021-8806-96F3-23AF-F3A585BB9A0D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9BC5BFB0-AB2C-A696-6457-20163FB8AA4F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5874E55E-C641-2028-AE31-9E3A01275A1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9277E0E-4EAD-3352-F7FF-7EB0FEDCA3C7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BA538B5-9DDA-7723-DEDB-4D47C8A0CB37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19978E1-164D-4341-783B-D6A3DD0D61DC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317637E-2384-682D-955B-DE3B6EFD9D3D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35B6232-5247-A465-4E04-AD1D9E37F352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45BCAEC-71B1-B86E-D27A-E0440A4084DF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1F46CE7-D767-FB00-C1B8-C68711091636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4C0CADB-079A-AD6F-B7F7-16562E99CAD3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1D9F08C-77FB-6F92-8CE3-39B615599E7A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70ED112-BF3D-CC5B-05CE-4B10EDE13827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96D8F87-4E45-8091-D1C6-5809EF336A1F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D53C5BA1-74A4-E2A0-F590-A1361DF2596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B148033-6FBA-DB2D-3B43-4A81E80C41E9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74255630-C8DC-AE78-02A6-0F2C18EE5142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919AEB0E-E36A-3F13-334E-D3E40180F33F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D508CDA-A26E-40B6-35B5-A7B2688B4C79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822905F5-CBDE-F1AE-5592-8D0C3F0B34B4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3598B4DF-3997-78C2-B6E2-1019D5626AA5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CACA688-9BCD-1082-64F8-AE5A7714457D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556171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4.81481E-6 L -0.27084 0.24652 " pathEditMode="relative" rAng="0" ptsTypes="AA">
                                      <p:cBhvr>
                                        <p:cTn id="9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750" y="123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7" dur="12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  <p:bldP spid="5" grpId="0" animBg="1"/>
      <p:bldP spid="7" grpId="0" animBg="1"/>
      <p:bldP spid="9" grpId="0" animBg="1"/>
      <p:bldP spid="14" grpId="0" animBg="1"/>
      <p:bldP spid="26" grpId="0" animBg="1"/>
      <p:bldP spid="32" grpId="0" animBg="1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581018-1898-59FB-B551-B5B4E873DD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B1719938-A035-EE71-828D-3E5F80FA69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E2CC56A-A5E0-F6ED-E362-A51FDA1AB333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9609A30-9E1A-F8A3-7227-E2D286B822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“The ship of Emile”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Emile’s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3A16C93-BCFD-B29B-BABE-4387CB2D530F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using apostrophes.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3E2E542-973E-88BA-1ABF-0DA72644ED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8005D1AD-CEC2-A8BE-3CC6-0F4E0E579C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1186" y="6919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CC2E67A-4513-CF27-0BFF-082E95D94F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shield of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am not happy.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are going.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have none.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tail of the dog.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glow of the portal.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can not do it.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difficult.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mission of the robots.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is singing.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scanners of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courage of Emile.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easy!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6B775422-23EB-4272-B247-2F2AFC0EB506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9017A931-BB27-FCCB-6472-6A29D5533022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484193D-B5FD-A633-CFD7-10C6EB6692FB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358B146C-12FB-725F-DA1A-93BCB4D724CF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7369AD9A-C026-F96F-DF57-CFB9791C24EE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0173D68D-13E1-A550-DDAF-C1381D1D37C9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C4E0B63B-A937-C7AF-82ED-432F8C44DE59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4BC50A2D-67AF-6C15-6C34-098D10C1DEA7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0FCFC7F-4487-B4B6-D33B-CB3CDED1B495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0B7C3DB8-BFB7-3F82-2765-118260BCC308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9E5A6B3E-0350-39D8-9DA2-E5A80EA0E266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82344EE-DF33-A3AC-43F8-EF05D6457293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2DF24DBA-7330-5A47-5E6A-61C742E731A2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360A9115-95E4-F1B5-036C-1B37F1E68507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DD66AD1C-8330-AE36-4D55-76C09FC4DDC8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DD41F69-B0E9-DAA9-F020-7E3E34CDFBE0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E3D8C57F-00F6-E4E3-BC26-5E89E1C62AB2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4B9A5AA5-43F8-6C20-9240-0EC8158E66F3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A19D4E30-174C-5E8C-7BA2-6E0B06F611CB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4FEFC204-76AE-76F0-75F1-0E5B267AC7A7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75ADE1BA-9BAB-07E4-AA21-CAD97028664D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BC95C1EB-6C89-3355-571B-75A06428B1EE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F1AC8BD9-7159-17C1-EDCB-82B333D8DF36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F7E449C4-7DA0-B1DD-C945-4DFA7F29C264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0E93EBC-FD4D-B542-F060-9D4C91C493EB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2284878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A4A8E4-F9F6-9FD1-B398-679A04739D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84F43E75-74E3-92A7-0310-8EFBD2C8C3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CA7FD390-24A2-16C3-CCD4-A703D2C3EA26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0548CB6-F464-6D81-495B-EDEB16BBB0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“The ship of Emile”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Emile’s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5C4396D-E7C4-1F79-3C44-9E56EF2F5F9D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using apostrophes.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BDF7070-8B6B-9D31-2A7C-72F5887D15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53FAB664-99DC-D2AF-81E7-EFFB79F04D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1186" y="6919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E057A57-1408-7995-C53B-9B09E8DC70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shield.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am not happy.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are going.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have none.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tail of the dog.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glow of the portal.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can not do it.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difficult.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mission of the robots.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is singing.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scanners of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courage of Emile.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easy!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DDDBA493-358F-64ED-A132-19C29A48BD2C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06697498-4BB8-0D37-EE15-4EA27E3D63EB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80CD10E-733C-17A1-E360-99FA8798519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6889EC6D-6ACC-2BFA-9304-28200EA82DE6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20E075DC-251C-E8BA-12CF-FD97D0608D1B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9B6F039-4068-2062-7AF7-DC4C52B22CA0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A958C693-23C9-993C-2991-A418B167413E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DC648CE-612C-683F-FDAD-C3570C42BB8A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AA8C501C-641B-0E11-0FC9-45471FF65B9F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F55706CB-E5FE-2CD7-F956-7AE3ADDE473D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5E1A67E-D3FE-2348-F472-C122F1C81ED5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7CC5497-3528-C09C-F5F6-4D5B9F88BBEB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DC136A48-F9B4-A8E2-5677-7D2C9F08E83A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B0FF1F5D-538E-FECA-F6DF-9407B4AEF6C5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7E8F27DD-72ED-98AF-F180-04E02D6BFE3F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068C32C-F3C5-E04F-673E-36A0B3E9A4C9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1BAF2F20-0839-F18C-929D-5D6C211941D6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AC056EC7-83E8-2194-6923-0A8917D167A4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0C98311-0364-0A60-F2A9-8990513D3319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271E8DFD-35EF-3C6A-EDE1-EA62784FC0CB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F95EBC87-E690-078C-23BD-8ABE79A7E3B5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527CBDFF-2BA9-87ED-A9BA-11FBD6C8CE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CBFE4E5E-ADA5-9AF7-0135-FE46ED58B1BD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F138E4CD-4DF8-8C27-7151-8CC0AE346C47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5A0336F-3582-23A0-2989-D55C6CBA5264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063278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1DB6ED-FADC-705D-0421-18BBDDED3F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3F266F8F-D140-59FD-A11B-0A3807D9AB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2C6A5106-DEF7-EFFB-77BF-53901141B90D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20A1560-C7D6-E3AB-1740-4934F9F383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“The ship of Emile”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Emile’s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2DB0BE3-7472-F63C-5320-8937CB2009A6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using apostrophes.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CE69631-E0D5-595E-D468-077811C971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56EEA7AE-F4DB-09C8-D3AF-A027C961765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1186" y="6919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A4EA987-CC71-0DF0-7CD7-04F54D89A7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shield.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I’m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not happy.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are going.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have none.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tail of the dog.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glow of the portal.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can not do it.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difficult.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mission of the robots.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is singing.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scanners of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courage of Emile.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easy!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444BB6F5-62A9-C14B-5C19-4D83F4057D39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A475CDF8-0F99-B8CD-9DED-52B5C10161F6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0F6FE98-CC11-7C5F-B87F-F77FBB17BDF3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83696816-4B6B-972D-C786-F988D7D99B1B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5574FDE9-31DA-2E02-DB51-DF77DE2F1B52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9C4E7807-4B90-C0BC-EC5F-A10859819612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A9EC6FF8-5206-134A-C81A-8099848E6DCA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5057AA1-F8ED-2B3B-BE6D-D1A93BEED790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A4355272-6DDC-E3F5-F624-644C41AE0525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A22D492F-94F1-46DC-3DD6-4FCB016DD7E9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F3416A8-430B-B737-32D4-86352EC34610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DD752E57-A007-2176-81B3-C7FE970BBF48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0CB88A82-8261-A89B-8C26-F8C8611E07C6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CBC6595A-A498-2757-05EC-BF978CDBA311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D375934E-F187-6AE0-0262-EFAC52CA2557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BDCDF0E-88C2-7929-24E9-5610719D1694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31721709-4738-059D-F3B0-26CC1C70DF8D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CAAEAE70-B0E4-3DBD-C22C-D0414A5A4FC6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5E8E0925-59A5-1D97-0B88-F1F242EFCA2A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950E8CC0-425B-C47F-928F-D100F8917FFF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2CEBB9D6-938E-3426-4B54-3F6FABED044E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3834CC37-99BB-872F-4C10-3B04FA51F804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BB13BC60-0C27-C653-F6E6-857740A91CE7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2D24C545-117D-5E5F-D5B8-60EFEF3ACC3F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63205C47-200B-07EB-FF93-79EAC51E1EA6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842830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0427F0-367D-6F70-80F9-AFACF791A5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3AAFB8EE-358A-7130-3431-1793C608A6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EF9DF5D5-C6C2-E162-5087-7250FEE0D91A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7989B16-CF36-AEF0-8BCB-84D6AEFE33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“The ship of Emile”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Emile’s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12FA0BD-D895-924A-BAAA-5AE752206478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using apostrophes.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0B8D839-423F-D5AB-B858-3C6F201307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DB7D630D-F910-BBA0-BB8B-ADC01CE7BF7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1186" y="6919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BBC576D-482F-6C70-B7A0-803E2FABE6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shield.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I’m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not happy.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We’re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going.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have none.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tail of the dog.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glow of the portal.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can not do it.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difficult.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mission of the robots.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is singing.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scanners of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courage of Emile.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easy!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A746E064-9BDA-DCBE-81D7-1B3814276DD2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59A81B23-2888-2A6D-4B54-60F58101DB8D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C5AFD00-F8F7-4F6D-0187-0C8AFB268510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08EDA0FA-0A83-B025-5634-A3232B2B16F8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E2C5990D-0FA5-00F3-0B91-F0E8FB398393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A3DA27F3-C822-FF51-D893-16EF09F5725C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F208F990-64F6-EDF4-F405-1834B329D4BC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2FCA404F-31E9-04EB-FE12-D9FA5D85FCE3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EA3E7F5-37EC-638E-EBCD-C9FFF5AECF56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15FC3C42-4922-19BD-51C1-10956DB118F5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DABB5F0-B6DC-06B1-9D6D-56121295FC2D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641580A2-87F4-BEA7-86D4-B23F175950D8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35304214-FFF0-1EFA-096A-9AD027AA5135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00595C21-DDE4-7D81-BC68-9011A9469DEB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93E11C3-FBBD-154D-DF4B-7FE29387C22A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8B47C4D6-83CE-6EDD-76AB-11076F9F677B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2D12942-C8FB-3CCC-A2E1-F10A807C1E98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A2752298-89F0-F34B-96CF-0B9AF36C363E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B7B7F5FC-877C-31DB-CCA3-4D34141951CF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F48E9BD-A913-135D-BD49-7DF3788ACD0E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0B178D81-3C52-9D9C-D27A-FF6F1EED6288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533B98AC-06C1-CE74-3F2F-17A0C4ACC93C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03CBE4F0-0ABB-B54C-58C0-C0FA530DD73E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2BD6C137-C523-6E58-AD9D-732FC7E9F942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0B0AFB8-AFF0-81D0-0A32-527DE820F231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956961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B44D82-1DD0-CB38-3171-CBF4DBE080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0984EB21-1739-4A92-D293-38493886DC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CFE7C760-2594-DED9-0161-702D54FE88AE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3E50053-E1C3-7C0C-247C-097E1D99E4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“The ship of Emile”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Emile’s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E279D16-9D32-AAF7-F9F0-C601635098CC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using apostrophes.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A5A274D-865E-24FB-33C7-52BAA7F6FA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84A41D3C-00E8-A91D-5827-D959A222280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1186" y="6919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08DE364-E08E-B0FB-6DB5-F2FA077BEA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shield.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I’m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not happy.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We’re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going.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We’ve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none.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tail of the dog.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glow of the portal.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can not do it.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difficult.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mission of the robots.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is singing.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scanners of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courage of Emile.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easy!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D60FFC7C-A1A7-91C5-D268-147496CF1073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E2BD93A0-FA28-1E10-29B4-DFFD0B26A931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AA6C840-55FC-522B-DB6F-CA5E7C4E2D4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8C6CC909-7A05-2406-E737-1DDBD2594FD7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0A4B8994-708A-4ABE-2D75-BA5988389A9D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F4EEE704-983D-D15E-1E6F-DA25688D5532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3284F05E-5B11-F84F-60CF-0321D239CA7E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22BDA11E-35B0-D5E8-8A09-0E73B09C3474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A11B940-45A8-ACC6-A531-F4341CD8D447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9ACA2AFD-9246-49C6-F0FE-F526D4F03CA2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65E6627-5021-A89B-EE31-F401E18648AF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B8B6B012-235E-6A51-388B-16E7B7FCB9E1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D2C85D1B-23B8-1EF5-C946-18D8A0E9BE3A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15E671B-E68B-6121-C2CF-6224B076B377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D3F0B1A6-B3F0-9122-2619-E50103717F9E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13C271D5-C246-A386-A7D3-9C99E0035794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EA65864A-9F40-A678-2CD5-7EE84BF2963A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5D0EE9DD-9F44-8BD7-28B0-4EE370064058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A156B94B-6ECB-FBC4-9095-4D49B1AA5D10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BF835CC9-CA48-9DEC-1E8E-2C1C90FD939F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A1D896FB-202D-8931-4019-9F0122ABB8C2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6B231ECA-B077-F46C-6342-7D04274789A8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CBA8C5A1-2D1C-780A-EAF3-FCFA477A0DA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4D5EE7B4-736B-579A-6008-694245C66BFB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6BBF592-E5B3-DAD8-A1E0-02459120BCCC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2914644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BCA5B7-F611-6563-1563-D9992B8EC4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D41F1F0C-9BC1-569C-2010-D66EC53B378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2489121F-749B-10E5-71CB-E07AD6403991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8DEB079-119D-9AD2-05DA-A214AB06E9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“The ship of Emile”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Emile’s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E8754C8-8147-A605-19F0-7DC8D73C9C05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using apostrophes.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8A8CAD5-9446-AB3E-DB94-E54AC0C462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FD3DD492-BAD8-5E08-8A58-5B1C3AFFF3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1186" y="6919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243C608-E778-B98D-4CE0-C932AACFE1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shield.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I’m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not happy.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We’re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going.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We’ve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none.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Dog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tail.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glow of the portal.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can not do it.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difficult.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mission of the robots.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is singing.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scanners of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courage of Emile.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easy!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ADCDFA08-4798-1829-1853-67939CA532F7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F1C503AC-45A2-E014-8ED7-B5E8046A500E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B93A21E-C1C9-1F5C-1ED1-981C7F7DF9A3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B0AB684C-C6E3-1D97-59EC-CA670012BC31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7E23E1E0-6C3E-8018-DBE7-BAB2629742D5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C0247F27-4613-89CC-1111-330F760F010B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C0D14B02-6B63-8F93-EA27-951B9033F114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383D07A-1F47-4427-1A55-BE29CABF7B9E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4D0EB3DC-55F1-2389-EEA0-D29438BAB8C6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083DB90A-C8D2-BFEF-C43E-A604CB08832A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A358A02-CF25-DA7E-EB9F-50EBF05FC953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44071E8-89CE-E802-512C-7C609086DF50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E048FAF-5E40-E6E1-4193-E5D3C750446B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7D05B759-9C73-D9A2-0020-5523798785E5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55398BAA-F831-4849-7E09-8710F06F184A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16BB1DAB-6682-6E45-376D-3A3A313E1634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ADD3769C-C3B4-AAEA-2BB1-16CF7254F2C3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7F782865-5D7B-43A7-6F02-AB3027342D88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C6D7FC8D-E7D4-203E-FD9F-2AE8D33C9014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00F79C6F-973C-7EBB-1153-10793E8DDD0C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0498E221-8EC4-E940-D081-0844398FF7B9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A4DBE05B-D137-944F-5326-2B861053A314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AAA06DCF-D643-B964-AD1A-1DEBF3912194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93C949CB-92C2-7813-C7DE-10CC102832B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8BEBBDA-C0BE-CBC8-1B79-0B4B14CA21B7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056285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0912A3-CD59-825F-3EF1-B2B2EF6E0A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78A03B02-6188-A856-7A9E-8BC5AD6D4A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3A91AC3-5A43-4E03-8A40-F3E46DB8C207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41C9FCE-218D-560B-3592-85438B0B35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“The ship of Emile”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Emile’s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8A90246-2474-B0D8-F1CF-4068C4EDA52A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using apostrophes.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F2DA06E-8491-DF65-4D98-27195D299F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84D7DAC8-910A-3883-0D0D-4C7C914587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1186" y="6919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7AD8853-06E0-095D-EF55-C42F70FC0D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shield.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I’m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not happy.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We’re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going.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We’ve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none.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Dog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tail.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portal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glow.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can not do it.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difficult.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mission of the robots.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is singing.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scanners of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courage of Emile.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easy!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07285F67-5FBA-6BD5-1B79-CC8786F1CFC6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191C69E5-FBEE-1615-3F70-1EE7BE584935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FE9B2F9-3FA8-85F6-DC6F-F7283D52343B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3BAC0C0D-9D4F-EA92-1B8A-57AEAF828A7E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F4DB3305-B024-2E27-788D-5C8997C1D997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75EA04A6-095C-3858-CFBC-0428874B40F3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87D7AF6B-3833-F2C7-F587-BFEB89C7E5FE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00101A6C-C8BF-0F14-92A6-E379690DE32A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9AEFE45F-247E-9CAC-56AE-A313E83CE0DC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1C236D2-981F-9909-45B5-BBE99A367E55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20CBC30C-A7EE-3064-98E1-5455D132FC65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E3C7180-D665-8267-B10A-D378BDBCF281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DA28ABE8-BBB0-36FC-7E41-F6A47FD3262D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F4284D15-B70D-D7E5-4CB6-60142BDC9E15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49837D0-CC49-999D-26BA-FB40726B4932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EC7AF66A-48AB-52B2-B241-48267C2BC618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BF9D9E87-E1EB-5A2C-33E7-461E2A5AB2D0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A36C96F6-EE83-3E34-E866-3445C75C1504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8501AFC5-21D0-ECF5-0474-8E82C5F492A6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FFCB57E1-EEAC-4B0B-72AE-513501329CC4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F0DAA220-67E1-5899-53F5-DD079BD02D26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8F90CB41-7481-2A04-14D8-AEF997A6E8EB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D71CE706-9037-44F8-F9B4-E8CA2F9170A9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21BE1205-1C8D-9E7A-F4D3-07188D6669ED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2868CCB-E80B-5981-F1C9-5CB0F16A106C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3274658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34635D-BDE9-DB06-6029-D5D05DA096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C784B9C1-ABF8-8811-D1E8-72FFC4F915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93E4DBC-71FD-8223-81AA-F853D9ECFF0E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23A5BD6-B50D-55CE-69FA-9106DC2EE5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“The ship of Emile”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Emile’s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61B6261-A0E7-190C-776C-BE6E9B865B21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using apostrophes.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A30ABFF-9632-9CF6-0BAA-D093551EE0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F5D4CA98-ACEF-1F56-527F-21C7D08A88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1186" y="6919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5A2BCFA-1585-C402-A390-849D190C5A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shield.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I’m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not happy.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We’re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going.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We’ve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none.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Dog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tail.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portal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glow.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ca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n’t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do it.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difficult.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mission of the robots.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is singing.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scanners of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courage of Emile.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easy!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9A67EFDE-F24B-C4FC-6156-61E4F4E35A82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7A1F78DB-4A3B-0627-BBE3-C83C9F7B2B70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8B34529-7448-81C2-C7B8-A6E7B73F6C8C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F2F68F94-AD79-90C5-31AE-7EFF67CAE70B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0E03CC52-E8FF-BF1C-A49D-983F2E965C69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95E4F82D-CF59-A29C-5470-EBB6F5CCFE40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B1602716-A149-C173-04E2-C2CB465E743A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0FB55E2-9D0A-A125-9733-1D1B54557D43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B175B27-16C2-6E0E-96AF-443EF419EAB4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176FA22A-4A7B-06E5-1059-D9AED909C6FB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9ADB223-9CBB-E18D-4D31-21DE46B1E876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4E700791-33E8-A337-E3BF-B77695264C1C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506E7253-B5C6-09FE-74A0-EA3B1391AC6A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F8A05635-AA00-1C0E-B051-8F67CDE4A1DB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D3E93E89-2B9C-C733-F25D-7674E050EB4F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47A123AD-BB4C-D98E-0C65-DD9F4C42B99A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E646E1E4-EBF1-E91B-3141-814DE16C9223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5EBEBEEC-B296-26E0-41D1-B540DB8F95F2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85485A52-B27B-C015-53E5-4BCDFD1C9B2A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6CB190AF-680E-F86E-6394-9B71EB466D8A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B7D704B0-F62D-373F-B81E-30B910B05FE5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58E298F7-5CF8-070D-EEBE-6A4A4D6E9ABA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EAF78F3F-3692-F792-880A-C7CA492818CA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4747440C-A662-21B3-85B1-C1FB69D3E9DA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6252F28-07E7-A58D-C95A-D50C79819130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882461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6234</Words>
  <Application>Microsoft Office PowerPoint</Application>
  <PresentationFormat>Widescreen</PresentationFormat>
  <Paragraphs>1275</Paragraphs>
  <Slides>105</Slides>
  <Notes>14</Notes>
  <HiddenSlides>0</HiddenSlides>
  <MMClips>16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105</vt:i4>
      </vt:variant>
    </vt:vector>
  </HeadingPairs>
  <TitlesOfParts>
    <vt:vector size="108" baseType="lpstr">
      <vt:lpstr>Andika</vt:lpstr>
      <vt:lpstr>Arial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Apostrophes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2025-12-11T12:23:42Z</dcterms:modified>
</cp:coreProperties>
</file>