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0"/>
  </p:notesMasterIdLst>
  <p:sldIdLst>
    <p:sldId id="2593" r:id="rId2"/>
    <p:sldId id="532" r:id="rId3"/>
    <p:sldId id="550" r:id="rId4"/>
    <p:sldId id="551" r:id="rId5"/>
    <p:sldId id="552" r:id="rId6"/>
    <p:sldId id="553" r:id="rId7"/>
    <p:sldId id="554" r:id="rId8"/>
    <p:sldId id="555" r:id="rId9"/>
    <p:sldId id="556" r:id="rId10"/>
    <p:sldId id="557" r:id="rId11"/>
    <p:sldId id="558" r:id="rId12"/>
    <p:sldId id="559" r:id="rId13"/>
    <p:sldId id="560" r:id="rId14"/>
    <p:sldId id="561" r:id="rId15"/>
    <p:sldId id="562" r:id="rId16"/>
    <p:sldId id="563" r:id="rId17"/>
    <p:sldId id="539" r:id="rId18"/>
    <p:sldId id="540" r:id="rId19"/>
    <p:sldId id="541" r:id="rId20"/>
    <p:sldId id="542" r:id="rId21"/>
    <p:sldId id="543" r:id="rId22"/>
    <p:sldId id="544" r:id="rId23"/>
    <p:sldId id="545" r:id="rId24"/>
    <p:sldId id="457" r:id="rId25"/>
    <p:sldId id="546" r:id="rId26"/>
    <p:sldId id="547" r:id="rId27"/>
    <p:sldId id="548" r:id="rId28"/>
    <p:sldId id="549" r:id="rId29"/>
  </p:sldIdLst>
  <p:sldSz cx="12192000" cy="6858000"/>
  <p:notesSz cx="6858000" cy="9144000"/>
  <p:embeddedFontLst>
    <p:embeddedFont>
      <p:font typeface="Andika" panose="02000000000000000000" pitchFamily="2" charset="0"/>
      <p:regular r:id="rId31"/>
      <p:bold r:id="rId32"/>
      <p:italic r:id="rId33"/>
      <p:boldItalic r:id="rId3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EF802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D31E270-E5CA-4479-BD34-DB7CB473C9A1}" v="2" dt="2026-01-21T15:26:08.40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6/11/relationships/changesInfo" Target="changesInfos/changesInfo1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1-21T15:26:12.631" v="387" actId="47"/>
      <pc:docMkLst>
        <pc:docMk/>
      </pc:docMkLst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4010327805" sldId="274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3201718585" sldId="365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474139103" sldId="379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2259302113" sldId="380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2138357973" sldId="385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1212297575" sldId="398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1276034308" sldId="399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1225374862" sldId="402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2483489142" sldId="406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4041880403" sldId="407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2603893740" sldId="408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167733421" sldId="410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728651530" sldId="411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1946604214" sldId="412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4176986684" sldId="413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1853629676" sldId="415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818189174" sldId="416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1986821370" sldId="417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1144376670" sldId="419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1490931477" sldId="437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1454122617" sldId="438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715002870" sldId="439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1789939820" sldId="440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2373258804" sldId="441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3289701193" sldId="442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1419257661" sldId="443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3781783982" sldId="444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3499639952" sldId="465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3849219962" sldId="469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3862629912" sldId="470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898871633" sldId="471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3068993907" sldId="472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3671765987" sldId="473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2084724530" sldId="475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2202974185" sldId="476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593528737" sldId="477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1496275698" sldId="478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1844737360" sldId="479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3201393293" sldId="480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2305225557" sldId="481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3321509065" sldId="482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206126488" sldId="483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234660465" sldId="484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390140938" sldId="485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3890326482" sldId="486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1491252310" sldId="487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1684118148" sldId="501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2378293759" sldId="502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2099068298" sldId="503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3200495777" sldId="504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3606962399" sldId="505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1912580542" sldId="506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1556171103" sldId="507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45645797" sldId="508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2284878602" sldId="509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1063278690" sldId="510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956961223" sldId="511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1842830608" sldId="512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2914644296" sldId="513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1056285313" sldId="514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3274658799" sldId="515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882461891" sldId="516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201882817" sldId="517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4200166804" sldId="518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3880164054" sldId="519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4139925439" sldId="520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3318966270" sldId="521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1188107512" sldId="522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2193475781" sldId="523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3124335011" sldId="524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2889844454" sldId="525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185896297" sldId="526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950081946" sldId="527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2344308081" sldId="528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3851304690" sldId="529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1112111302" sldId="530"/>
        </pc:sldMkLst>
      </pc:sldChg>
      <pc:sldChg chg="del">
        <pc:chgData name="Glen Jones" userId="e846aaca-4b24-4b13-b0d0-f2308e16b284" providerId="ADAL" clId="{ED47ACC3-9597-4D89-A1DC-43CF280EF274}" dt="2026-01-21T15:26:12.631" v="387" actId="47"/>
        <pc:sldMkLst>
          <pc:docMk/>
          <pc:sldMk cId="2397463853" sldId="531"/>
        </pc:sldMkLst>
      </pc:sldChg>
      <pc:sldChg chg="addSp modSp mod modAnim">
        <pc:chgData name="Glen Jones" userId="e846aaca-4b24-4b13-b0d0-f2308e16b284" providerId="ADAL" clId="{ED47ACC3-9597-4D89-A1DC-43CF280EF274}" dt="2026-01-21T15:26:08.405" v="386"/>
        <pc:sldMkLst>
          <pc:docMk/>
          <pc:sldMk cId="406197244" sldId="549"/>
        </pc:sldMkLst>
        <pc:spChg chg="add mod">
          <ac:chgData name="Glen Jones" userId="e846aaca-4b24-4b13-b0d0-f2308e16b284" providerId="ADAL" clId="{ED47ACC3-9597-4D89-A1DC-43CF280EF274}" dt="2026-01-21T15:26:06.513" v="385" actId="1076"/>
          <ac:spMkLst>
            <pc:docMk/>
            <pc:sldMk cId="406197244" sldId="549"/>
            <ac:spMk id="12" creationId="{0D861451-32EC-A82C-4800-4079B569781D}"/>
          </ac:spMkLst>
        </pc:spChg>
      </pc:sldChg>
      <pc:sldMasterChg chg="delSldLayout">
        <pc:chgData name="Glen Jones" userId="e846aaca-4b24-4b13-b0d0-f2308e16b284" providerId="ADAL" clId="{ED47ACC3-9597-4D89-A1DC-43CF280EF274}" dt="2026-01-21T15:26:12.631" v="387" actId="47"/>
        <pc:sldMasterMkLst>
          <pc:docMk/>
          <pc:sldMasterMk cId="451012602" sldId="2147483648"/>
        </pc:sldMasterMkLst>
        <pc:sldLayoutChg chg="del">
          <pc:chgData name="Glen Jones" userId="e846aaca-4b24-4b13-b0d0-f2308e16b284" providerId="ADAL" clId="{ED47ACC3-9597-4D89-A1DC-43CF280EF274}" dt="2026-01-21T15:26:12.631" v="387" actId="47"/>
          <pc:sldLayoutMkLst>
            <pc:docMk/>
            <pc:sldMasterMk cId="451012602" sldId="2147483648"/>
            <pc:sldLayoutMk cId="2860678757" sldId="2147483660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21/01/2026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20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6A819E-91D0-FC02-A2E7-FE06B2B8DA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24B1C5E-16EA-CD78-2F40-65521E8A6B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26F6DA6-65EA-3170-44CA-F5291EF018A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diligently.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3C6CE95-FC18-0526-66F7-928ACD9DF59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410E0A9-6032-8461-F0E7-770AD339076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76090ED-4D4D-AEA0-7638-1B0B9D2B2DE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C7DE612-6135-9D23-6E8B-189B62CF5AD9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64BDDA8-6A64-B033-7296-D9188EABB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2119413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650EA6-B837-7E51-4760-E3FD93E057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CA95EA-5B16-97EA-C12F-648012733A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F3BD11-CB58-D8A1-3781-DBBB54F3647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diligently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1E62B95-5AEE-060C-6BE9-E59023DA386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A079B7-2213-8F3A-524B-C2462251701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D0786F6-B7FF-85CD-CF84-B42D1C42316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1541B6B-12FF-A85C-701F-90F7B286CAB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6FF0260-004A-AD11-518B-277C82965CD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345690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5DD151-40F8-9519-4C78-C04A922E4F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5CB0605-353F-48DD-6C2D-D5D2C9EAC2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E09441-EFB3-B8C3-0703-610B6B73AEB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diligently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50CB22-A124-60CF-206C-E91EE54C1D9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F34D545-7EBF-A914-BEF7-8316CBBF675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348672C-FDA6-EA3F-7F31-A5AF63258B9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7068308-B36A-E07C-74D1-88FA26463CD9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679B222-2C8B-D75C-508A-17EBAACC87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3642973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C1AF75-DE89-824E-4309-53D1B88B71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6E3746F-3A42-7D1D-0E59-552040D7D5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AE5DCBC-ADAF-E276-2B73-507BAC602A9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diligently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CEB5BC2-3F91-DA53-DBC7-2FAA251D99D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A56F651-76E9-9DBD-EEFC-2C04E38EC696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DF12C8F-0AC2-E23F-17EB-47E350F90AB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98976FE-5767-3992-A70D-7CC83B19A049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82DD9BC-4848-3F87-5C79-862A5AC99E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2894935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975005-43D2-03B0-3355-9F4E739B0D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8447E58-C247-1BBB-5062-0697A4F6DD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C611BCF-3C12-2DFC-8189-BD641C69511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diligently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475A35E-A713-12A5-65EA-F0E62D25B96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B6E642B-5647-2F9F-1C67-4D2D3989BBD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C91FA91-22DA-AE9F-2101-392B7425A7F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F85F32C-A079-B28F-E553-B71BD96EE3B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7BF5042-CB21-CBB0-B85D-9975E70E2B9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2899185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FAEC70-4893-ECB9-C1D2-0CFDAEC576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594FE27-BF7B-0199-EAFA-58783E6BB3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9843EC-8FC0-58C7-0A8A-8E6D952FFAD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diligently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07E4F6-7CA1-CB54-624D-B8B27180E69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1FB853A-7854-9180-B897-657A79F91EC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E872E95-F37A-D831-4D9B-98BC892B989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FB36387-065D-5B62-87AD-A9C81C16836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F2D9D78-5BBF-2512-E676-E81E442DBB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99364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552604-4158-0B43-9D2D-E334C59B60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EFD6188-E957-07D1-63C0-F8ED1D3DC8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E90432-B095-9654-6435-C34238BB670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diligently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E113F31-C6AE-5067-0A18-72D6828C572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5E8DC8-82CE-E70F-F1E0-9319825D3CD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7924971-89CA-1743-57C1-4E1BF2CDA7C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77DAE79-89EB-F312-A92D-35D0F17CC249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?”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D1899FC-51F6-3E1A-F045-9C6C221705F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4266557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419350" y="4837895"/>
            <a:ext cx="861060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10172347" y="4112119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7310045" y="412594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251026" y="410528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807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6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71C534C8-8DEA-03DE-CFC5-49873D72C030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2514600" y="4795837"/>
            <a:ext cx="568642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57C278E-31CD-C374-695A-9F2412DC84DD}"/>
              </a:ext>
            </a:extLst>
          </p:cNvPr>
          <p:cNvSpPr txBox="1">
            <a:spLocks/>
          </p:cNvSpPr>
          <p:nvPr/>
        </p:nvSpPr>
        <p:spPr>
          <a:xfrm>
            <a:off x="9760714" y="4821540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A1731EB-AB87-4997-902C-32874A7725D8}"/>
              </a:ext>
            </a:extLst>
          </p:cNvPr>
          <p:cNvSpPr/>
          <p:nvPr/>
        </p:nvSpPr>
        <p:spPr>
          <a:xfrm rot="16200000">
            <a:off x="10202457" y="4108116"/>
            <a:ext cx="1128155" cy="23046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B6B212-B436-C83A-E89B-EE5E651350E0}"/>
              </a:ext>
            </a:extLst>
          </p:cNvPr>
          <p:cNvSpPr/>
          <p:nvPr/>
        </p:nvSpPr>
        <p:spPr>
          <a:xfrm rot="16200000">
            <a:off x="7326865" y="4122108"/>
            <a:ext cx="11392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251026" y="408483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1D702248-D16A-4895-A592-D6D4C8208927}"/>
              </a:ext>
            </a:extLst>
          </p:cNvPr>
          <p:cNvSpPr/>
          <p:nvPr/>
        </p:nvSpPr>
        <p:spPr>
          <a:xfrm rot="16200000">
            <a:off x="7310045" y="412594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55BC5C6-16F8-5FA2-4C1D-E076129D6255}"/>
              </a:ext>
            </a:extLst>
          </p:cNvPr>
          <p:cNvSpPr/>
          <p:nvPr/>
        </p:nvSpPr>
        <p:spPr>
          <a:xfrm rot="16200000">
            <a:off x="2251026" y="410528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63EFE5CB-7EF2-F107-D110-95046AC34D96}"/>
              </a:ext>
            </a:extLst>
          </p:cNvPr>
          <p:cNvSpPr/>
          <p:nvPr/>
        </p:nvSpPr>
        <p:spPr>
          <a:xfrm rot="16200000">
            <a:off x="10172347" y="4112119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1437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21" grpId="0" animBg="1"/>
      <p:bldP spid="19" grpId="0" animBg="1"/>
      <p:bldP spid="9" grpId="0" animBg="1"/>
      <p:bldP spid="20" grpId="0" animBg="1"/>
      <p:bldP spid="15" grpId="0" animBg="1"/>
      <p:bldP spid="16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B82F56B-F4F9-4D00-1117-A2C5A03D91DF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2853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6649846" y="4850021"/>
            <a:ext cx="244584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2247036" y="4056557"/>
            <a:ext cx="1172849" cy="3053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828574" y="482009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DB37C4EB-6262-02E9-F2BA-757A7A3DFE8B}"/>
              </a:ext>
            </a:extLst>
          </p:cNvPr>
          <p:cNvSpPr/>
          <p:nvPr/>
        </p:nvSpPr>
        <p:spPr>
          <a:xfrm rot="16200000">
            <a:off x="7292693" y="4141079"/>
            <a:ext cx="11601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431E6DB-75EE-646A-DC9B-232F80081205}"/>
              </a:ext>
            </a:extLst>
          </p:cNvPr>
          <p:cNvSpPr/>
          <p:nvPr/>
        </p:nvSpPr>
        <p:spPr>
          <a:xfrm rot="16200000">
            <a:off x="7310045" y="412594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049805EB-FD72-43F8-AC77-E7D75FF72483}"/>
              </a:ext>
            </a:extLst>
          </p:cNvPr>
          <p:cNvSpPr/>
          <p:nvPr/>
        </p:nvSpPr>
        <p:spPr>
          <a:xfrm rot="16200000">
            <a:off x="2251026" y="410528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EE69777-B880-869C-955D-EE8AAB6115DC}"/>
              </a:ext>
            </a:extLst>
          </p:cNvPr>
          <p:cNvSpPr/>
          <p:nvPr/>
        </p:nvSpPr>
        <p:spPr>
          <a:xfrm rot="16200000">
            <a:off x="10172347" y="4112119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33B7DDC-3764-F64D-2492-34AF98D21865}"/>
              </a:ext>
            </a:extLst>
          </p:cNvPr>
          <p:cNvSpPr txBox="1">
            <a:spLocks/>
          </p:cNvSpPr>
          <p:nvPr/>
        </p:nvSpPr>
        <p:spPr>
          <a:xfrm>
            <a:off x="9546131" y="4820097"/>
            <a:ext cx="244584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1F507D79-CA89-32F3-258B-24A212EA7F29}"/>
              </a:ext>
            </a:extLst>
          </p:cNvPr>
          <p:cNvSpPr/>
          <p:nvPr/>
        </p:nvSpPr>
        <p:spPr>
          <a:xfrm rot="16200000">
            <a:off x="10188978" y="4111155"/>
            <a:ext cx="11601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1186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20" grpId="0" animBg="1"/>
      <p:bldP spid="22" grpId="0" animBg="1"/>
      <p:bldP spid="16" grpId="0" animBg="1"/>
      <p:bldP spid="12" grpId="0" animBg="1"/>
      <p:bldP spid="13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diligently.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robot's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3A8CF6-5031-21A3-34A5-94036DC334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C8F60-7DC7-CB71-D2FE-EA351B42B4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A202A00-8B2D-BB86-59FA-8484D9D61C9E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A352216-B763-98C8-DDE2-44EF8F9E5262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“which”?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A300DF-F0B3-E53F-3251-8CB1AC56F399}"/>
              </a:ext>
            </a:extLst>
          </p:cNvPr>
          <p:cNvSpPr txBox="1">
            <a:spLocks/>
          </p:cNvSpPr>
          <p:nvPr/>
        </p:nvSpPr>
        <p:spPr>
          <a:xfrm>
            <a:off x="8140551" y="4904897"/>
            <a:ext cx="16383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Relative pronoun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1F214F13-7CFE-674D-DCAB-414D9E9D0DB2}"/>
              </a:ext>
            </a:extLst>
          </p:cNvPr>
          <p:cNvSpPr/>
          <p:nvPr/>
        </p:nvSpPr>
        <p:spPr>
          <a:xfrm rot="16200000">
            <a:off x="8351523" y="4166689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6749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E014FC3-6EC1-72D5-37E6-550034932EB3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563019" y="5225895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838154" y="431676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F0D5508-3E23-EFB8-3380-5C6AE9923A28}"/>
              </a:ext>
            </a:extLst>
          </p:cNvPr>
          <p:cNvSpPr txBox="1">
            <a:spLocks/>
          </p:cNvSpPr>
          <p:nvPr/>
        </p:nvSpPr>
        <p:spPr>
          <a:xfrm>
            <a:off x="8346900" y="5225895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DD0DBC-F540-8D65-66BC-25BD4E5D49E5}"/>
              </a:ext>
            </a:extLst>
          </p:cNvPr>
          <p:cNvSpPr/>
          <p:nvPr/>
        </p:nvSpPr>
        <p:spPr>
          <a:xfrm rot="16200000">
            <a:off x="8589465" y="429482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30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4B4C6E20-58CC-C95A-B2BA-6825D090582F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11285392" cy="90656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– progressive, simple or perfect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3907712" y="2331931"/>
            <a:ext cx="1609726" cy="101276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</a:t>
            </a:r>
          </a:p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perfect tense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29B72A9-197D-9014-9842-BEE94E9F34CF}"/>
              </a:ext>
            </a:extLst>
          </p:cNvPr>
          <p:cNvSpPr txBox="1">
            <a:spLocks/>
          </p:cNvSpPr>
          <p:nvPr/>
        </p:nvSpPr>
        <p:spPr>
          <a:xfrm>
            <a:off x="8569173" y="2331932"/>
            <a:ext cx="1590675" cy="90656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 tense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171AE3D-255E-2AA4-F201-E837831F180D}"/>
              </a:ext>
            </a:extLst>
          </p:cNvPr>
          <p:cNvSpPr txBox="1">
            <a:spLocks/>
          </p:cNvSpPr>
          <p:nvPr/>
        </p:nvSpPr>
        <p:spPr>
          <a:xfrm>
            <a:off x="3717213" y="5207987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0EE8567E-FC44-F3E8-C529-821CD87EAD0F}"/>
              </a:ext>
            </a:extLst>
          </p:cNvPr>
          <p:cNvSpPr/>
          <p:nvPr/>
        </p:nvSpPr>
        <p:spPr>
          <a:xfrm rot="16200000">
            <a:off x="3849278" y="429482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E64EA46-461D-CABD-AE99-93876595D671}"/>
              </a:ext>
            </a:extLst>
          </p:cNvPr>
          <p:cNvSpPr txBox="1">
            <a:spLocks/>
          </p:cNvSpPr>
          <p:nvPr/>
        </p:nvSpPr>
        <p:spPr>
          <a:xfrm>
            <a:off x="8369147" y="5237054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F516B5B2-30A7-667D-CC4B-B940DC9240EE}"/>
              </a:ext>
            </a:extLst>
          </p:cNvPr>
          <p:cNvSpPr/>
          <p:nvPr/>
        </p:nvSpPr>
        <p:spPr>
          <a:xfrm rot="16200000">
            <a:off x="8611712" y="432389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5372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2B7F6603-E7A4-4D25-9EF4-AF703996A0A3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“Unexpectedly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106548" y="4968496"/>
            <a:ext cx="2319922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479723" y="419646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8527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comma (,) near the start of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“Unexpectedly”?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238126" y="2438401"/>
            <a:ext cx="2105024" cy="700928"/>
          </a:xfrm>
          <a:prstGeom prst="roundRect">
            <a:avLst>
              <a:gd name="adj" fmla="val 8408"/>
            </a:avLst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564ABD-CB2F-D4C0-A25E-E0FBDA6AC44E}"/>
              </a:ext>
            </a:extLst>
          </p:cNvPr>
          <p:cNvSpPr/>
          <p:nvPr/>
        </p:nvSpPr>
        <p:spPr>
          <a:xfrm>
            <a:off x="2248766" y="3443001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386609-3A41-DCD4-1F52-75333937E3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8A89FAD-97C1-F156-A750-0E31329433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A5FA8A2-7DC3-C4EC-40CA-59672CD98ADC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A1C9A7B-51CA-2842-820F-A18B62F4687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are “forbidden” and “full”?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3028CCF-0B1C-0118-539E-479C714D93B4}"/>
              </a:ext>
            </a:extLst>
          </p:cNvPr>
          <p:cNvSpPr txBox="1">
            <a:spLocks/>
          </p:cNvSpPr>
          <p:nvPr/>
        </p:nvSpPr>
        <p:spPr>
          <a:xfrm>
            <a:off x="6579615" y="5020510"/>
            <a:ext cx="3583560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63FDAC85-DCF1-2EDC-8279-228FAC42A058}"/>
              </a:ext>
            </a:extLst>
          </p:cNvPr>
          <p:cNvSpPr/>
          <p:nvPr/>
        </p:nvSpPr>
        <p:spPr>
          <a:xfrm rot="16200000">
            <a:off x="6276363" y="425361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D18F0C74-4F4E-6ADB-0CA3-9961CEA1A1ED}"/>
              </a:ext>
            </a:extLst>
          </p:cNvPr>
          <p:cNvSpPr/>
          <p:nvPr/>
        </p:nvSpPr>
        <p:spPr>
          <a:xfrm rot="16200000">
            <a:off x="9148150" y="425361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4517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D3E80A-86BD-6A6D-90F4-1DFD81B434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912C2B2-E29A-BADC-F4AB-82874CE9D7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FDFF1FD-F76E-113F-3A8B-67F7C4215584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DBFDDD-1B69-895E-0869-2AE3C7914E9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“of”?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966AC8-0D20-9343-3CD3-4B99FCA75825}"/>
              </a:ext>
            </a:extLst>
          </p:cNvPr>
          <p:cNvSpPr txBox="1">
            <a:spLocks/>
          </p:cNvSpPr>
          <p:nvPr/>
        </p:nvSpPr>
        <p:spPr>
          <a:xfrm>
            <a:off x="9092652" y="4996937"/>
            <a:ext cx="2265680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70450065-1989-CF2D-CFA1-2BB2992A924D}"/>
              </a:ext>
            </a:extLst>
          </p:cNvPr>
          <p:cNvSpPr/>
          <p:nvPr/>
        </p:nvSpPr>
        <p:spPr>
          <a:xfrm rot="16200000">
            <a:off x="9568735" y="4206463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7926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680B78-D3A0-F03F-D490-9C97CEB859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611E338-113C-9694-3594-1891763AA9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310D4EC-6162-744C-1C53-9577FF2DB9C9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F4B1A34-2F91-2896-8856-F65562FA6C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A24534-2151-3A1B-9A9E-CCC55A00C993}"/>
              </a:ext>
            </a:extLst>
          </p:cNvPr>
          <p:cNvSpPr txBox="1">
            <a:spLocks/>
          </p:cNvSpPr>
          <p:nvPr/>
        </p:nvSpPr>
        <p:spPr>
          <a:xfrm>
            <a:off x="3886137" y="4923267"/>
            <a:ext cx="4074820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B0D528B3-B0B7-3A3C-CD4F-58B542FC0022}"/>
              </a:ext>
            </a:extLst>
          </p:cNvPr>
          <p:cNvSpPr/>
          <p:nvPr/>
        </p:nvSpPr>
        <p:spPr>
          <a:xfrm rot="16200000">
            <a:off x="5315368" y="4173846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928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A131050-EC55-BBD3-CCD3-CDF3130A5AE4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3275765" y="4685560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4091822" y="4077297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1720162" y="1689897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2446220" y="2702550"/>
            <a:ext cx="1034891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5400000">
            <a:off x="7233377" y="2703549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6584748" y="1714580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8A8EEE2-65B8-8457-684E-FB0F2B5EBD38}"/>
              </a:ext>
            </a:extLst>
          </p:cNvPr>
          <p:cNvSpPr/>
          <p:nvPr/>
        </p:nvSpPr>
        <p:spPr>
          <a:xfrm rot="16200000">
            <a:off x="10555215" y="4065896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2DF57E8-291C-26D5-079C-70AF59E3709C}"/>
              </a:ext>
            </a:extLst>
          </p:cNvPr>
          <p:cNvSpPr txBox="1">
            <a:spLocks/>
          </p:cNvSpPr>
          <p:nvPr/>
        </p:nvSpPr>
        <p:spPr>
          <a:xfrm>
            <a:off x="10642515" y="4652474"/>
            <a:ext cx="140700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2A45673C-95A9-1D46-BD56-6E5A37D1A28D}"/>
              </a:ext>
            </a:extLst>
          </p:cNvPr>
          <p:cNvSpPr/>
          <p:nvPr/>
        </p:nvSpPr>
        <p:spPr>
          <a:xfrm rot="5400000">
            <a:off x="9587572" y="2533182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rgbClr val="00B0F0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BD87E72-743F-D93B-47BB-A98A84782E2A}"/>
              </a:ext>
            </a:extLst>
          </p:cNvPr>
          <p:cNvSpPr txBox="1">
            <a:spLocks/>
          </p:cNvSpPr>
          <p:nvPr/>
        </p:nvSpPr>
        <p:spPr>
          <a:xfrm>
            <a:off x="9673718" y="1681195"/>
            <a:ext cx="1937593" cy="6365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8EA1BDFA-3EBC-C7E4-03B7-3DCB592EA990}"/>
              </a:ext>
            </a:extLst>
          </p:cNvPr>
          <p:cNvSpPr txBox="1">
            <a:spLocks/>
          </p:cNvSpPr>
          <p:nvPr/>
        </p:nvSpPr>
        <p:spPr>
          <a:xfrm>
            <a:off x="418175" y="4659801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3850CF52-8572-34C9-F556-5FCD82BC228A}"/>
              </a:ext>
            </a:extLst>
          </p:cNvPr>
          <p:cNvSpPr/>
          <p:nvPr/>
        </p:nvSpPr>
        <p:spPr>
          <a:xfrm rot="16200000">
            <a:off x="667426" y="4104537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300A285B-7232-4808-6083-F188E53707D8}"/>
              </a:ext>
            </a:extLst>
          </p:cNvPr>
          <p:cNvSpPr txBox="1">
            <a:spLocks/>
          </p:cNvSpPr>
          <p:nvPr/>
        </p:nvSpPr>
        <p:spPr>
          <a:xfrm>
            <a:off x="8254187" y="1689896"/>
            <a:ext cx="123898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F8E33BFB-0DEF-5914-8E92-0739AA963BB2}"/>
              </a:ext>
            </a:extLst>
          </p:cNvPr>
          <p:cNvSpPr/>
          <p:nvPr/>
        </p:nvSpPr>
        <p:spPr>
          <a:xfrm rot="5400000">
            <a:off x="8804311" y="2706205"/>
            <a:ext cx="106371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32682A88-5740-FB34-F0ED-2D0DD086EC20}"/>
              </a:ext>
            </a:extLst>
          </p:cNvPr>
          <p:cNvSpPr txBox="1">
            <a:spLocks/>
          </p:cNvSpPr>
          <p:nvPr/>
        </p:nvSpPr>
        <p:spPr>
          <a:xfrm>
            <a:off x="7432520" y="4666218"/>
            <a:ext cx="1550686" cy="65780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Relative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25378D3D-4B62-17DC-88FA-16BBB04D7BA2}"/>
              </a:ext>
            </a:extLst>
          </p:cNvPr>
          <p:cNvSpPr/>
          <p:nvPr/>
        </p:nvSpPr>
        <p:spPr>
          <a:xfrm rot="16200000">
            <a:off x="8261118" y="4039842"/>
            <a:ext cx="10117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rgbClr val="00B0F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9D50A57-5BBC-682F-AE19-CBADD9FA2583}"/>
              </a:ext>
            </a:extLst>
          </p:cNvPr>
          <p:cNvSpPr txBox="1">
            <a:spLocks/>
          </p:cNvSpPr>
          <p:nvPr/>
        </p:nvSpPr>
        <p:spPr>
          <a:xfrm>
            <a:off x="4305053" y="1714580"/>
            <a:ext cx="2000688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578CE9-A3A4-4981-8529-6AE5EEE66AFD}"/>
              </a:ext>
            </a:extLst>
          </p:cNvPr>
          <p:cNvSpPr/>
          <p:nvPr/>
        </p:nvSpPr>
        <p:spPr>
          <a:xfrm rot="5400000">
            <a:off x="5243050" y="2599030"/>
            <a:ext cx="1216359" cy="26382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rgbClr val="00B0F0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BF7A44A-818F-276D-664E-3829169CB6CC}"/>
              </a:ext>
            </a:extLst>
          </p:cNvPr>
          <p:cNvSpPr txBox="1">
            <a:spLocks/>
          </p:cNvSpPr>
          <p:nvPr/>
        </p:nvSpPr>
        <p:spPr>
          <a:xfrm>
            <a:off x="5663508" y="4654248"/>
            <a:ext cx="1534851" cy="643808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8B52D61-1120-21CB-BB12-63A63A08DE7F}"/>
              </a:ext>
            </a:extLst>
          </p:cNvPr>
          <p:cNvSpPr/>
          <p:nvPr/>
        </p:nvSpPr>
        <p:spPr>
          <a:xfrm rot="16200000">
            <a:off x="6179643" y="4012405"/>
            <a:ext cx="102362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27674A-C2AB-A098-7091-309B4D2FBF8C}"/>
              </a:ext>
            </a:extLst>
          </p:cNvPr>
          <p:cNvSpPr txBox="1">
            <a:spLocks/>
          </p:cNvSpPr>
          <p:nvPr/>
        </p:nvSpPr>
        <p:spPr>
          <a:xfrm>
            <a:off x="9072422" y="4666218"/>
            <a:ext cx="1480876" cy="643808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04E9996A-FBC5-2DA6-AB6C-8BFE251C03A8}"/>
              </a:ext>
            </a:extLst>
          </p:cNvPr>
          <p:cNvSpPr/>
          <p:nvPr/>
        </p:nvSpPr>
        <p:spPr>
          <a:xfrm rot="16200000">
            <a:off x="9257434" y="4061733"/>
            <a:ext cx="102362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2" name="Rectangle: Rounded Corners 1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275765" y="6321600"/>
            <a:ext cx="5530727" cy="348901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97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9" grpId="0" animBg="1"/>
      <p:bldP spid="19" grpId="0" animBg="1"/>
      <p:bldP spid="24" grpId="0" animBg="1"/>
      <p:bldP spid="6" grpId="0" animBg="1"/>
      <p:bldP spid="14" grpId="0" animBg="1"/>
      <p:bldP spid="26" grpId="0" animBg="1"/>
      <p:bldP spid="27" grpId="0" animBg="1"/>
      <p:bldP spid="22" grpId="0" animBg="1"/>
      <p:bldP spid="28" grpId="0" animBg="1"/>
      <p:bldP spid="30" grpId="0" animBg="1"/>
      <p:bldP spid="33" grpId="0" animBg="1"/>
      <p:bldP spid="9" grpId="0" animBg="1"/>
      <p:bldP spid="11" grpId="0" animBg="1"/>
      <p:bldP spid="18" grpId="0" animBg="1"/>
      <p:bldP spid="20" grpId="0" animBg="1"/>
      <p:bldP spid="2" grpId="0" animBg="1"/>
      <p:bldP spid="8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5C21B4-35CB-2B28-97FA-DF9495FDCC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49856E2-4401-BFEB-EA9C-84859D66DF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AAA563-710C-3927-44AF-38A985AF916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diligently.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88558F2-BFC7-DB9B-ED37-F0A5A627C0E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304CB7-D267-144C-107B-56FA8959A29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7705C7C-3FA3-7CAD-F954-53EE00C534D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18AA14E-DC6C-D9B5-B349-927D9D8058C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376B0B5-1E6E-E29A-8C33-E58267059BB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robot's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2733045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6B3ABF-29A0-4925-D875-639CE0358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998A5EA-AFB9-886B-9B0A-667D92B756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3269FC3-1FF3-EE5E-9215-4961ADF1FC5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diligently.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E80B53-A2D1-E49C-A2D0-4AC6C7BED13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918959-1221-EF4D-455D-23A236ECFC2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22A3A61-BB35-DE53-2C6D-A3310981F3B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0203D1-690F-1A73-67D8-441765A99A1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873D735-0DFD-310E-7165-E3710B3CD6E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robot's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2718203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2E7D78-487C-E039-4326-64ADC1FB4B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FFDEAB0-AB2E-5770-B33C-75CDBF05AD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CB0795-8B88-3335-4165-61E0F28B6B3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diligently.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86997F2-5B30-64FB-34DD-F4EE7B9FBF5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72ED30-C976-9C95-217B-399EF7A3D12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03683A4-F247-F946-2766-E8CDBCC851F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852CC45-F0DD-D584-2579-879080081E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0EC446A-9A10-53AF-066D-15AE8F5D36B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robot's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3971016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72C75C-DA3C-4B22-4B0C-810D807C50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6FC5E70-4AF7-5E25-DC50-E3ED353018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FE2DE7-06D1-48C3-6D66-88043094C1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diligently.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4057002-D218-E9E2-502F-DF59C7B24C0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90905B0-D4E3-0DFF-ECB3-69BA3625068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8A30BE5-5585-4103-89B2-2AFE7FB6E61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97D5037-145B-F0A1-CA23-F648AD6023D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D83093B-1DBC-5AFE-B8EA-FEB59E4C9A4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robot's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182696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2E1AF5-B9E2-BBBB-17EB-3B72CC750D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C6C0D94-654F-599A-6465-361353195F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F0AE6EB-6409-6D56-88A6-FD5D8442E56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diligently.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B23A485-C3B5-CBBD-55E8-E4D806CF231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893841F-9E99-C24F-0698-E234541826E6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E11FE0B-8B54-5190-D054-10C5A689F5B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997396-798A-E5E8-C4E8-751035F778B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7B43BDA-4BF0-044B-830E-FAE2517B616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robot's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887333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D2A9C3-B5BC-88BD-8AC0-BCE0C5AB02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0F3A772-F850-254A-D042-24469DC89A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6EBF27-C579-F419-D82E-96FFA30ECD9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diligently.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C44A8C8-8DDB-3F8D-B0E6-2A83FEFBCA0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A70EE9E-45C8-B975-DD9F-E310EF1059D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BA55A01-EA72-D2C6-34AD-80B486BAC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3D47F0D-C5FD-1A58-2DE0-E198FF3B7AA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A93C573-BACC-E931-0369-E036D0E67E1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270844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E2F2DB-2794-7CBA-2FDF-6180F87A1B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C57040C-C5B0-6B96-E2CC-41E66577D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5ECAED-1FDB-F713-F6FB-AF7D85F4CE8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diligently.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BFC9167-968F-9A4E-9269-F7C0E976902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A84ACF-7265-8098-75AC-AD3616C8A4F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7EB6673-4BE3-E984-EF82-8FDB2263500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C59F1A-0E8D-182C-52D4-3CBAB95FEA2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B1F326E-DA11-B3DE-A1A4-4B8703C9AE3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993562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3266</Words>
  <Application>Microsoft Office PowerPoint</Application>
  <PresentationFormat>Widescreen</PresentationFormat>
  <Paragraphs>547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1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2026-01-21T15:26:14Z</dcterms:modified>
</cp:coreProperties>
</file>