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390" r:id="rId2"/>
    <p:sldId id="438" r:id="rId3"/>
    <p:sldId id="439" r:id="rId4"/>
    <p:sldId id="440" r:id="rId5"/>
    <p:sldId id="520" r:id="rId6"/>
    <p:sldId id="528" r:id="rId7"/>
    <p:sldId id="529" r:id="rId8"/>
    <p:sldId id="530" r:id="rId9"/>
    <p:sldId id="531" r:id="rId10"/>
    <p:sldId id="532" r:id="rId11"/>
    <p:sldId id="488" r:id="rId12"/>
    <p:sldId id="489" r:id="rId13"/>
    <p:sldId id="490" r:id="rId14"/>
    <p:sldId id="491" r:id="rId15"/>
    <p:sldId id="468" r:id="rId16"/>
    <p:sldId id="523" r:id="rId17"/>
    <p:sldId id="524" r:id="rId18"/>
    <p:sldId id="525" r:id="rId19"/>
    <p:sldId id="526" r:id="rId20"/>
    <p:sldId id="533" r:id="rId21"/>
    <p:sldId id="492" r:id="rId22"/>
    <p:sldId id="527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A1B12B-2595-4AD0-9D40-227AB9CC04D1}" v="2" dt="2026-01-21T15:27:14.421"/>
    <p1510:client id="{88B8FE89-5B20-4F29-9F16-503937504DA2}" v="4" dt="2026-01-21T14:34:11.1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1-21T15:27:17.889" v="279" actId="1076"/>
      <pc:docMkLst>
        <pc:docMk/>
      </pc:docMkLst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4010327805" sldId="274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2861103671" sldId="363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4068823137" sldId="378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730966470" sldId="379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901329905" sldId="380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1266215069" sldId="381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3637933665" sldId="382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1214968433" sldId="383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1921453162" sldId="384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2138357973" sldId="385"/>
        </pc:sldMkLst>
      </pc:sldChg>
      <pc:sldChg chg="addSp delSp modSp mod">
        <pc:chgData name="Glen Jones" userId="e846aaca-4b24-4b13-b0d0-f2308e16b284" providerId="ADAL" clId="{ED47ACC3-9597-4D89-A1DC-43CF280EF274}" dt="2026-01-15T10:56:49.045" v="4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5T10:56:49.045" v="4"/>
          <ac:picMkLst>
            <pc:docMk/>
            <pc:sldMk cId="2515382227" sldId="390"/>
            <ac:picMk id="7" creationId="{2681D4E3-8A17-74B2-640B-39CBD3FDA4B9}"/>
          </ac:picMkLst>
        </pc:picChg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1144376670" sldId="419"/>
        </pc:sldMkLst>
      </pc:sldChg>
      <pc:sldChg chg="modSp add mod">
        <pc:chgData name="Glen Jones" userId="e846aaca-4b24-4b13-b0d0-f2308e16b284" providerId="ADAL" clId="{ED47ACC3-9597-4D89-A1DC-43CF280EF274}" dt="2026-01-15T10:57:45.617" v="15" actId="27636"/>
        <pc:sldMkLst>
          <pc:docMk/>
          <pc:sldMk cId="1087946739" sldId="438"/>
        </pc:sldMkLst>
        <pc:spChg chg="mod">
          <ac:chgData name="Glen Jones" userId="e846aaca-4b24-4b13-b0d0-f2308e16b284" providerId="ADAL" clId="{ED47ACC3-9597-4D89-A1DC-43CF280EF274}" dt="2026-01-15T10:57:45.617" v="15" actId="27636"/>
          <ac:spMkLst>
            <pc:docMk/>
            <pc:sldMk cId="1087946739" sldId="438"/>
            <ac:spMk id="2" creationId="{F09DA3C4-4046-512C-C3AE-F2EB0F064141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087946739" sldId="438"/>
            <ac:spMk id="4" creationId="{2FF1DE88-1C4A-15A1-9C34-6AB10E6E4D2E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087946739" sldId="438"/>
            <ac:spMk id="5" creationId="{4C4F029A-5723-72E6-699B-93B10B3A2361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087946739" sldId="438"/>
            <ac:spMk id="6" creationId="{0A651C4F-EEAA-1FAE-F05A-3C0A15257652}"/>
          </ac:spMkLst>
        </pc:spChg>
      </pc:sldChg>
      <pc:sldChg chg="modSp add mod">
        <pc:chgData name="Glen Jones" userId="e846aaca-4b24-4b13-b0d0-f2308e16b284" providerId="ADAL" clId="{ED47ACC3-9597-4D89-A1DC-43CF280EF274}" dt="2026-01-15T10:57:56.376" v="21" actId="207"/>
        <pc:sldMkLst>
          <pc:docMk/>
          <pc:sldMk cId="3276151756" sldId="439"/>
        </pc:sldMkLst>
        <pc:spChg chg="mod">
          <ac:chgData name="Glen Jones" userId="e846aaca-4b24-4b13-b0d0-f2308e16b284" providerId="ADAL" clId="{ED47ACC3-9597-4D89-A1DC-43CF280EF274}" dt="2026-01-15T10:57:45.625" v="16" actId="27636"/>
          <ac:spMkLst>
            <pc:docMk/>
            <pc:sldMk cId="3276151756" sldId="439"/>
            <ac:spMk id="2" creationId="{E38533F3-A6EA-04B4-4EB4-042052B75528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276151756" sldId="439"/>
            <ac:spMk id="4" creationId="{DB0DE065-681D-4329-2BAE-2A2392F2EB1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276151756" sldId="439"/>
            <ac:spMk id="5" creationId="{12FB2EFC-0551-3774-506E-FE82C7A436BB}"/>
          </ac:spMkLst>
        </pc:spChg>
        <pc:spChg chg="mod">
          <ac:chgData name="Glen Jones" userId="e846aaca-4b24-4b13-b0d0-f2308e16b284" providerId="ADAL" clId="{ED47ACC3-9597-4D89-A1DC-43CF280EF274}" dt="2026-01-15T10:57:56.376" v="21" actId="207"/>
          <ac:spMkLst>
            <pc:docMk/>
            <pc:sldMk cId="3276151756" sldId="439"/>
            <ac:spMk id="6" creationId="{40D3399F-596B-695D-4B13-A09278F7F9E9}"/>
          </ac:spMkLst>
        </pc:spChg>
      </pc:sldChg>
      <pc:sldChg chg="modSp add mod">
        <pc:chgData name="Glen Jones" userId="e846aaca-4b24-4b13-b0d0-f2308e16b284" providerId="ADAL" clId="{ED47ACC3-9597-4D89-A1DC-43CF280EF274}" dt="2026-01-15T10:59:39.966" v="51" actId="27636"/>
        <pc:sldMkLst>
          <pc:docMk/>
          <pc:sldMk cId="1587059761" sldId="440"/>
        </pc:sldMkLst>
        <pc:spChg chg="mod">
          <ac:chgData name="Glen Jones" userId="e846aaca-4b24-4b13-b0d0-f2308e16b284" providerId="ADAL" clId="{ED47ACC3-9597-4D89-A1DC-43CF280EF274}" dt="2026-01-15T10:57:45.627" v="17" actId="27636"/>
          <ac:spMkLst>
            <pc:docMk/>
            <pc:sldMk cId="1587059761" sldId="440"/>
            <ac:spMk id="2" creationId="{4CF045D0-E44D-854A-9552-DECD42112284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587059761" sldId="440"/>
            <ac:spMk id="4" creationId="{C90551BA-5A63-8A9E-78C2-E879FAA5F3A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587059761" sldId="440"/>
            <ac:spMk id="5" creationId="{DC6A7C56-C1F0-992A-42C7-E941A4E9D0A3}"/>
          </ac:spMkLst>
        </pc:spChg>
        <pc:spChg chg="mod">
          <ac:chgData name="Glen Jones" userId="e846aaca-4b24-4b13-b0d0-f2308e16b284" providerId="ADAL" clId="{ED47ACC3-9597-4D89-A1DC-43CF280EF274}" dt="2026-01-15T10:59:39.966" v="51" actId="27636"/>
          <ac:spMkLst>
            <pc:docMk/>
            <pc:sldMk cId="1587059761" sldId="440"/>
            <ac:spMk id="6" creationId="{5BCCA8A9-B596-DE91-B08B-CBB1008E0D2D}"/>
          </ac:spMkLst>
        </pc:spChg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1419257661" sldId="443"/>
        </pc:sldMkLst>
      </pc:sldChg>
      <pc:sldChg chg="add del">
        <pc:chgData name="Glen Jones" userId="e846aaca-4b24-4b13-b0d0-f2308e16b284" providerId="ADAL" clId="{ED47ACC3-9597-4D89-A1DC-43CF280EF274}" dt="2026-01-21T15:27:11.220" v="276" actId="47"/>
        <pc:sldMkLst>
          <pc:docMk/>
          <pc:sldMk cId="1091252382" sldId="449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3499639952" sldId="465"/>
        </pc:sldMkLst>
      </pc:sldChg>
      <pc:sldChg chg="modSp add mod">
        <pc:chgData name="Glen Jones" userId="e846aaca-4b24-4b13-b0d0-f2308e16b284" providerId="ADAL" clId="{ED47ACC3-9597-4D89-A1DC-43CF280EF274}" dt="2026-01-15T11:11:45.167" v="165" actId="14100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5T11:11:37.935" v="161" actId="1076"/>
          <ac:spMkLst>
            <pc:docMk/>
            <pc:sldMk cId="1054672756" sldId="468"/>
            <ac:spMk id="4" creationId="{597CCCC2-E89F-7CB9-848A-84895472A624}"/>
          </ac:spMkLst>
        </pc:spChg>
        <pc:spChg chg="mod">
          <ac:chgData name="Glen Jones" userId="e846aaca-4b24-4b13-b0d0-f2308e16b284" providerId="ADAL" clId="{ED47ACC3-9597-4D89-A1DC-43CF280EF274}" dt="2026-01-15T11:11:34.004" v="159" actId="1076"/>
          <ac:spMkLst>
            <pc:docMk/>
            <pc:sldMk cId="1054672756" sldId="468"/>
            <ac:spMk id="5" creationId="{24FC2617-C38E-E482-4B96-41909C04621E}"/>
          </ac:spMkLst>
        </pc:spChg>
        <pc:spChg chg="mod">
          <ac:chgData name="Glen Jones" userId="e846aaca-4b24-4b13-b0d0-f2308e16b284" providerId="ADAL" clId="{ED47ACC3-9597-4D89-A1DC-43CF280EF274}" dt="2026-01-15T11:11:41.905" v="163" actId="1076"/>
          <ac:spMkLst>
            <pc:docMk/>
            <pc:sldMk cId="1054672756" sldId="468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5T11:11:45.167" v="165" actId="14100"/>
          <ac:spMkLst>
            <pc:docMk/>
            <pc:sldMk cId="1054672756" sldId="468"/>
            <ac:spMk id="10" creationId="{C050D0BC-587B-CD65-AA87-A4EEF99EC315}"/>
          </ac:spMkLst>
        </pc:spChg>
        <pc:spChg chg="mod">
          <ac:chgData name="Glen Jones" userId="e846aaca-4b24-4b13-b0d0-f2308e16b284" providerId="ADAL" clId="{ED47ACC3-9597-4D89-A1DC-43CF280EF274}" dt="2026-01-15T11:11:39.042" v="162" actId="1076"/>
          <ac:spMkLst>
            <pc:docMk/>
            <pc:sldMk cId="1054672756" sldId="468"/>
            <ac:spMk id="16" creationId="{919B7F75-8C7B-51D0-BB29-C7A787C12F9C}"/>
          </ac:spMkLst>
        </pc:spChg>
        <pc:picChg chg="mod">
          <ac:chgData name="Glen Jones" userId="e846aaca-4b24-4b13-b0d0-f2308e16b284" providerId="ADAL" clId="{ED47ACC3-9597-4D89-A1DC-43CF280EF274}" dt="2026-01-15T11:10:18.561" v="143" actId="1076"/>
          <ac:picMkLst>
            <pc:docMk/>
            <pc:sldMk cId="1054672756" sldId="468"/>
            <ac:picMk id="3" creationId="{20F58078-3F2A-F0A5-3C6B-18FAAF1B30E9}"/>
          </ac:picMkLst>
        </pc:picChg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1490931477" sldId="472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1085603585" sldId="475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2143435582" sldId="476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1188107512" sldId="482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2193475781" sldId="483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1454122617" sldId="484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2373258804" sldId="485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3289701193" sldId="486"/>
        </pc:sldMkLst>
      </pc:sldChg>
      <pc:sldChg chg="modSp add mod">
        <pc:chgData name="Glen Jones" userId="e846aaca-4b24-4b13-b0d0-f2308e16b284" providerId="ADAL" clId="{ED47ACC3-9597-4D89-A1DC-43CF280EF274}" dt="2026-01-15T11:02:19.209" v="133" actId="207"/>
        <pc:sldMkLst>
          <pc:docMk/>
          <pc:sldMk cId="2477961378" sldId="488"/>
        </pc:sldMkLst>
        <pc:spChg chg="mod">
          <ac:chgData name="Glen Jones" userId="e846aaca-4b24-4b13-b0d0-f2308e16b284" providerId="ADAL" clId="{ED47ACC3-9597-4D89-A1DC-43CF280EF274}" dt="2026-01-15T11:01:53.731" v="129"/>
          <ac:spMkLst>
            <pc:docMk/>
            <pc:sldMk cId="2477961378" sldId="488"/>
            <ac:spMk id="2" creationId="{5D2130BF-47E9-BF05-A360-7103928A1D37}"/>
          </ac:spMkLst>
        </pc:spChg>
        <pc:spChg chg="mod">
          <ac:chgData name="Glen Jones" userId="e846aaca-4b24-4b13-b0d0-f2308e16b284" providerId="ADAL" clId="{ED47ACC3-9597-4D89-A1DC-43CF280EF274}" dt="2026-01-15T11:02:19.209" v="133" actId="207"/>
          <ac:spMkLst>
            <pc:docMk/>
            <pc:sldMk cId="2477961378" sldId="488"/>
            <ac:spMk id="4" creationId="{2AA8AAB8-2CA3-8DF1-77CC-F68F87D35B2F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477961378" sldId="488"/>
            <ac:spMk id="5" creationId="{0D991EBC-BDC9-8670-FBEC-61D9D5A2826F}"/>
          </ac:spMkLst>
        </pc:spChg>
        <pc:spChg chg="mod">
          <ac:chgData name="Glen Jones" userId="e846aaca-4b24-4b13-b0d0-f2308e16b284" providerId="ADAL" clId="{ED47ACC3-9597-4D89-A1DC-43CF280EF274}" dt="2026-01-15T10:58:39.050" v="42"/>
          <ac:spMkLst>
            <pc:docMk/>
            <pc:sldMk cId="2477961378" sldId="488"/>
            <ac:spMk id="6" creationId="{1FF6A899-418D-FB51-FF3F-B04F7DEFC7DC}"/>
          </ac:spMkLst>
        </pc:spChg>
      </pc:sldChg>
      <pc:sldChg chg="modSp add mod">
        <pc:chgData name="Glen Jones" userId="e846aaca-4b24-4b13-b0d0-f2308e16b284" providerId="ADAL" clId="{ED47ACC3-9597-4D89-A1DC-43CF280EF274}" dt="2026-01-15T11:02:30.853" v="134" actId="207"/>
        <pc:sldMkLst>
          <pc:docMk/>
          <pc:sldMk cId="279023637" sldId="489"/>
        </pc:sldMkLst>
        <pc:spChg chg="mod">
          <ac:chgData name="Glen Jones" userId="e846aaca-4b24-4b13-b0d0-f2308e16b284" providerId="ADAL" clId="{ED47ACC3-9597-4D89-A1DC-43CF280EF274}" dt="2026-01-15T11:01:56.674" v="130"/>
          <ac:spMkLst>
            <pc:docMk/>
            <pc:sldMk cId="279023637" sldId="489"/>
            <ac:spMk id="2" creationId="{E3641CB7-7B53-238A-D859-9EDAC2918BC5}"/>
          </ac:spMkLst>
        </pc:spChg>
        <pc:spChg chg="mod">
          <ac:chgData name="Glen Jones" userId="e846aaca-4b24-4b13-b0d0-f2308e16b284" providerId="ADAL" clId="{ED47ACC3-9597-4D89-A1DC-43CF280EF274}" dt="2026-01-15T11:02:30.853" v="134" actId="207"/>
          <ac:spMkLst>
            <pc:docMk/>
            <pc:sldMk cId="279023637" sldId="489"/>
            <ac:spMk id="4" creationId="{80F78CE1-01C3-380E-132F-559283E6810E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79023637" sldId="489"/>
            <ac:spMk id="5" creationId="{3D5F5A7D-42C2-602A-3169-B609C6FD577C}"/>
          </ac:spMkLst>
        </pc:spChg>
        <pc:spChg chg="mod">
          <ac:chgData name="Glen Jones" userId="e846aaca-4b24-4b13-b0d0-f2308e16b284" providerId="ADAL" clId="{ED47ACC3-9597-4D89-A1DC-43CF280EF274}" dt="2026-01-15T10:58:41.772" v="43"/>
          <ac:spMkLst>
            <pc:docMk/>
            <pc:sldMk cId="279023637" sldId="489"/>
            <ac:spMk id="6" creationId="{A7215E8F-08E4-6A7C-3AFB-7FE3BA376C82}"/>
          </ac:spMkLst>
        </pc:spChg>
      </pc:sldChg>
      <pc:sldChg chg="modSp add mod">
        <pc:chgData name="Glen Jones" userId="e846aaca-4b24-4b13-b0d0-f2308e16b284" providerId="ADAL" clId="{ED47ACC3-9597-4D89-A1DC-43CF280EF274}" dt="2026-01-15T11:02:40.260" v="135" actId="207"/>
        <pc:sldMkLst>
          <pc:docMk/>
          <pc:sldMk cId="1655494792" sldId="490"/>
        </pc:sldMkLst>
        <pc:spChg chg="mod">
          <ac:chgData name="Glen Jones" userId="e846aaca-4b24-4b13-b0d0-f2308e16b284" providerId="ADAL" clId="{ED47ACC3-9597-4D89-A1DC-43CF280EF274}" dt="2026-01-15T11:01:59.412" v="131"/>
          <ac:spMkLst>
            <pc:docMk/>
            <pc:sldMk cId="1655494792" sldId="490"/>
            <ac:spMk id="2" creationId="{D0F2A5BC-E617-215B-F7D3-DC05816A5207}"/>
          </ac:spMkLst>
        </pc:spChg>
        <pc:spChg chg="mod">
          <ac:chgData name="Glen Jones" userId="e846aaca-4b24-4b13-b0d0-f2308e16b284" providerId="ADAL" clId="{ED47ACC3-9597-4D89-A1DC-43CF280EF274}" dt="2026-01-15T11:02:40.260" v="135" actId="207"/>
          <ac:spMkLst>
            <pc:docMk/>
            <pc:sldMk cId="1655494792" sldId="490"/>
            <ac:spMk id="4" creationId="{A47E0C8C-4126-608C-C7F8-9781F44B44ED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655494792" sldId="490"/>
            <ac:spMk id="5" creationId="{2B8AE40A-2DE7-CF64-01A7-73519CB2C7EC}"/>
          </ac:spMkLst>
        </pc:spChg>
        <pc:spChg chg="mod">
          <ac:chgData name="Glen Jones" userId="e846aaca-4b24-4b13-b0d0-f2308e16b284" providerId="ADAL" clId="{ED47ACC3-9597-4D89-A1DC-43CF280EF274}" dt="2026-01-15T10:58:44.520" v="44"/>
          <ac:spMkLst>
            <pc:docMk/>
            <pc:sldMk cId="1655494792" sldId="490"/>
            <ac:spMk id="6" creationId="{C0CA0E87-6657-199B-6932-8CB0662AF74B}"/>
          </ac:spMkLst>
        </pc:spChg>
      </pc:sldChg>
      <pc:sldChg chg="modSp add mod">
        <pc:chgData name="Glen Jones" userId="e846aaca-4b24-4b13-b0d0-f2308e16b284" providerId="ADAL" clId="{ED47ACC3-9597-4D89-A1DC-43CF280EF274}" dt="2026-01-15T11:02:48.854" v="136" actId="207"/>
        <pc:sldMkLst>
          <pc:docMk/>
          <pc:sldMk cId="1526602201" sldId="491"/>
        </pc:sldMkLst>
        <pc:spChg chg="mod">
          <ac:chgData name="Glen Jones" userId="e846aaca-4b24-4b13-b0d0-f2308e16b284" providerId="ADAL" clId="{ED47ACC3-9597-4D89-A1DC-43CF280EF274}" dt="2026-01-15T11:02:01.819" v="132"/>
          <ac:spMkLst>
            <pc:docMk/>
            <pc:sldMk cId="1526602201" sldId="491"/>
            <ac:spMk id="2" creationId="{EFB17AA2-26E0-09C8-D854-0CC266B281A5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526602201" sldId="491"/>
            <ac:spMk id="4" creationId="{9B23EDD8-51AB-6C22-0B0E-D4048CBD5073}"/>
          </ac:spMkLst>
        </pc:spChg>
        <pc:spChg chg="mod">
          <ac:chgData name="Glen Jones" userId="e846aaca-4b24-4b13-b0d0-f2308e16b284" providerId="ADAL" clId="{ED47ACC3-9597-4D89-A1DC-43CF280EF274}" dt="2026-01-15T11:02:48.854" v="136" actId="207"/>
          <ac:spMkLst>
            <pc:docMk/>
            <pc:sldMk cId="1526602201" sldId="491"/>
            <ac:spMk id="5" creationId="{55D775B9-D104-7106-48DC-3BBBB239A5CB}"/>
          </ac:spMkLst>
        </pc:spChg>
        <pc:spChg chg="mod">
          <ac:chgData name="Glen Jones" userId="e846aaca-4b24-4b13-b0d0-f2308e16b284" providerId="ADAL" clId="{ED47ACC3-9597-4D89-A1DC-43CF280EF274}" dt="2026-01-15T10:58:47.681" v="45"/>
          <ac:spMkLst>
            <pc:docMk/>
            <pc:sldMk cId="1526602201" sldId="491"/>
            <ac:spMk id="6" creationId="{6FA459BC-2DFA-B1B6-E58A-C0EF2A192F21}"/>
          </ac:spMkLst>
        </pc:spChg>
      </pc:sldChg>
      <pc:sldChg chg="modSp add mod">
        <pc:chgData name="Glen Jones" userId="e846aaca-4b24-4b13-b0d0-f2308e16b284" providerId="ADAL" clId="{ED47ACC3-9597-4D89-A1DC-43CF280EF274}" dt="2026-01-15T11:13:16.825" v="216" actId="1076"/>
        <pc:sldMkLst>
          <pc:docMk/>
          <pc:sldMk cId="3931467731" sldId="492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3931467731" sldId="492"/>
            <ac:spMk id="2" creationId="{E7336DAB-7488-7A90-3B85-6DC04F5FB5E0}"/>
          </ac:spMkLst>
        </pc:spChg>
        <pc:spChg chg="mod">
          <ac:chgData name="Glen Jones" userId="e846aaca-4b24-4b13-b0d0-f2308e16b284" providerId="ADAL" clId="{ED47ACC3-9597-4D89-A1DC-43CF280EF274}" dt="2026-01-15T11:13:14.934" v="215" actId="1076"/>
          <ac:spMkLst>
            <pc:docMk/>
            <pc:sldMk cId="3931467731" sldId="492"/>
            <ac:spMk id="5" creationId="{51369BE5-F0FB-A4AF-B406-11E6A3A511CC}"/>
          </ac:spMkLst>
        </pc:spChg>
        <pc:spChg chg="mod">
          <ac:chgData name="Glen Jones" userId="e846aaca-4b24-4b13-b0d0-f2308e16b284" providerId="ADAL" clId="{ED47ACC3-9597-4D89-A1DC-43CF280EF274}" dt="2026-01-15T11:13:16.825" v="216" actId="1076"/>
          <ac:spMkLst>
            <pc:docMk/>
            <pc:sldMk cId="3931467731" sldId="492"/>
            <ac:spMk id="10" creationId="{5FADE9B1-60F2-889E-CD3F-4C4D80A1CDED}"/>
          </ac:spMkLst>
        </pc:spChg>
        <pc:spChg chg="mod">
          <ac:chgData name="Glen Jones" userId="e846aaca-4b24-4b13-b0d0-f2308e16b284" providerId="ADAL" clId="{ED47ACC3-9597-4D89-A1DC-43CF280EF274}" dt="2026-01-15T11:13:13.094" v="214" actId="1076"/>
          <ac:spMkLst>
            <pc:docMk/>
            <pc:sldMk cId="3931467731" sldId="492"/>
            <ac:spMk id="14" creationId="{CA56B613-12DE-8349-5048-55F30A4E7C2B}"/>
          </ac:spMkLst>
        </pc:spChg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950081946" sldId="499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2344308081" sldId="500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1684118148" sldId="501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2378293759" sldId="502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1496275698" sldId="503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1844737360" sldId="504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3781783982" sldId="505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1112111302" sldId="506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2397463853" sldId="507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2651794552" sldId="508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295221474" sldId="509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134361574" sldId="510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3490196813" sldId="511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2871996913" sldId="512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1310325407" sldId="513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2392945117" sldId="514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2493193596" sldId="515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4037839231" sldId="516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746722292" sldId="517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4165942310" sldId="518"/>
        </pc:sldMkLst>
      </pc:sldChg>
      <pc:sldChg chg="del">
        <pc:chgData name="Glen Jones" userId="e846aaca-4b24-4b13-b0d0-f2308e16b284" providerId="ADAL" clId="{ED47ACC3-9597-4D89-A1DC-43CF280EF274}" dt="2026-01-21T15:27:11.220" v="276" actId="47"/>
        <pc:sldMkLst>
          <pc:docMk/>
          <pc:sldMk cId="2288560741" sldId="519"/>
        </pc:sldMkLst>
      </pc:sldChg>
      <pc:sldChg chg="modSp add mod">
        <pc:chgData name="Glen Jones" userId="e846aaca-4b24-4b13-b0d0-f2308e16b284" providerId="ADAL" clId="{ED47ACC3-9597-4D89-A1DC-43CF280EF274}" dt="2026-01-15T10:59:59.303" v="55" actId="207"/>
        <pc:sldMkLst>
          <pc:docMk/>
          <pc:sldMk cId="2815279939" sldId="520"/>
        </pc:sldMkLst>
        <pc:spChg chg="mod">
          <ac:chgData name="Glen Jones" userId="e846aaca-4b24-4b13-b0d0-f2308e16b284" providerId="ADAL" clId="{ED47ACC3-9597-4D89-A1DC-43CF280EF274}" dt="2026-01-15T10:59:59.303" v="55" actId="207"/>
          <ac:spMkLst>
            <pc:docMk/>
            <pc:sldMk cId="2815279939" sldId="520"/>
            <ac:spMk id="2" creationId="{CA000286-0662-BD35-8CBB-33758A03A131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815279939" sldId="520"/>
            <ac:spMk id="4" creationId="{2A7B93DE-6503-AF49-269D-2AE711344777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815279939" sldId="520"/>
            <ac:spMk id="5" creationId="{2512D288-0AA8-4DB5-4CE4-5A2AB2FF4659}"/>
          </ac:spMkLst>
        </pc:spChg>
        <pc:spChg chg="mod">
          <ac:chgData name="Glen Jones" userId="e846aaca-4b24-4b13-b0d0-f2308e16b284" providerId="ADAL" clId="{ED47ACC3-9597-4D89-A1DC-43CF280EF274}" dt="2026-01-15T10:58:24.800" v="38"/>
          <ac:spMkLst>
            <pc:docMk/>
            <pc:sldMk cId="2815279939" sldId="520"/>
            <ac:spMk id="6" creationId="{BC05898B-C18F-48E1-CB60-D65F712CD384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1-15T11:12:16.772" v="176" actId="1076"/>
        <pc:sldMkLst>
          <pc:docMk/>
          <pc:sldMk cId="1776717618" sldId="523"/>
        </pc:sldMkLst>
        <pc:spChg chg="mod">
          <ac:chgData name="Glen Jones" userId="e846aaca-4b24-4b13-b0d0-f2308e16b284" providerId="ADAL" clId="{ED47ACC3-9597-4D89-A1DC-43CF280EF274}" dt="2026-01-15T11:12:16.772" v="176" actId="1076"/>
          <ac:spMkLst>
            <pc:docMk/>
            <pc:sldMk cId="1776717618" sldId="523"/>
            <ac:spMk id="4" creationId="{46CAA07F-A56D-1257-0DFD-E4112310BC34}"/>
          </ac:spMkLst>
        </pc:spChg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1776717618" sldId="523"/>
            <ac:spMk id="5" creationId="{220DF956-8DDD-6A2B-334E-286FC0349634}"/>
          </ac:spMkLst>
        </pc:spChg>
        <pc:spChg chg="mod">
          <ac:chgData name="Glen Jones" userId="e846aaca-4b24-4b13-b0d0-f2308e16b284" providerId="ADAL" clId="{ED47ACC3-9597-4D89-A1DC-43CF280EF274}" dt="2026-01-15T11:12:09.448" v="175" actId="1076"/>
          <ac:spMkLst>
            <pc:docMk/>
            <pc:sldMk cId="1776717618" sldId="523"/>
            <ac:spMk id="11" creationId="{1C1DDE0A-6EDD-5DAF-46A4-6691230F4643}"/>
          </ac:spMkLst>
        </pc:spChg>
        <pc:spChg chg="add mod">
          <ac:chgData name="Glen Jones" userId="e846aaca-4b24-4b13-b0d0-f2308e16b284" providerId="ADAL" clId="{ED47ACC3-9597-4D89-A1DC-43CF280EF274}" dt="2026-01-15T11:11:52.326" v="168"/>
          <ac:spMkLst>
            <pc:docMk/>
            <pc:sldMk cId="1776717618" sldId="523"/>
            <ac:spMk id="12" creationId="{A4E4B0B1-539B-35B1-AC84-7A41CD9EA0A4}"/>
          </ac:spMkLst>
        </pc:spChg>
        <pc:spChg chg="add mod">
          <ac:chgData name="Glen Jones" userId="e846aaca-4b24-4b13-b0d0-f2308e16b284" providerId="ADAL" clId="{ED47ACC3-9597-4D89-A1DC-43CF280EF274}" dt="2026-01-15T11:11:52.326" v="168"/>
          <ac:spMkLst>
            <pc:docMk/>
            <pc:sldMk cId="1776717618" sldId="523"/>
            <ac:spMk id="13" creationId="{76C0E9CC-5F8E-4CB3-25D2-D5431D62F19F}"/>
          </ac:spMkLst>
        </pc:spChg>
        <pc:spChg chg="mod">
          <ac:chgData name="Glen Jones" userId="e846aaca-4b24-4b13-b0d0-f2308e16b284" providerId="ADAL" clId="{ED47ACC3-9597-4D89-A1DC-43CF280EF274}" dt="2026-01-15T11:12:16.772" v="176" actId="1076"/>
          <ac:spMkLst>
            <pc:docMk/>
            <pc:sldMk cId="1776717618" sldId="523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5T11:12:09.448" v="175" actId="1076"/>
          <ac:spMkLst>
            <pc:docMk/>
            <pc:sldMk cId="1776717618" sldId="523"/>
            <ac:spMk id="17" creationId="{186DFC93-9520-ABBA-8394-BBBF003E1AB0}"/>
          </ac:spMkLst>
        </pc:spChg>
      </pc:sldChg>
      <pc:sldChg chg="addSp delSp modSp add mod">
        <pc:chgData name="Glen Jones" userId="e846aaca-4b24-4b13-b0d0-f2308e16b284" providerId="ADAL" clId="{ED47ACC3-9597-4D89-A1DC-43CF280EF274}" dt="2026-01-15T11:12:30.400" v="178" actId="1076"/>
        <pc:sldMkLst>
          <pc:docMk/>
          <pc:sldMk cId="2826632759" sldId="524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2826632759" sldId="524"/>
            <ac:spMk id="4" creationId="{28CB51AD-0428-EDA3-34D2-A142A9A274AA}"/>
          </ac:spMkLst>
        </pc:spChg>
        <pc:spChg chg="mod">
          <ac:chgData name="Glen Jones" userId="e846aaca-4b24-4b13-b0d0-f2308e16b284" providerId="ADAL" clId="{ED47ACC3-9597-4D89-A1DC-43CF280EF274}" dt="2026-01-15T11:12:30.400" v="178" actId="1076"/>
          <ac:spMkLst>
            <pc:docMk/>
            <pc:sldMk cId="2826632759" sldId="524"/>
            <ac:spMk id="9" creationId="{21F129B3-29F6-7901-F1C3-1CDF1D731B15}"/>
          </ac:spMkLst>
        </pc:spChg>
        <pc:spChg chg="add mod">
          <ac:chgData name="Glen Jones" userId="e846aaca-4b24-4b13-b0d0-f2308e16b284" providerId="ADAL" clId="{ED47ACC3-9597-4D89-A1DC-43CF280EF274}" dt="2026-01-15T11:11:59.167" v="172"/>
          <ac:spMkLst>
            <pc:docMk/>
            <pc:sldMk cId="2826632759" sldId="524"/>
            <ac:spMk id="10" creationId="{CCD04D8C-CF96-F4AB-C8B7-A592641C3674}"/>
          </ac:spMkLst>
        </pc:spChg>
        <pc:spChg chg="add mod">
          <ac:chgData name="Glen Jones" userId="e846aaca-4b24-4b13-b0d0-f2308e16b284" providerId="ADAL" clId="{ED47ACC3-9597-4D89-A1DC-43CF280EF274}" dt="2026-01-15T11:11:59.167" v="172"/>
          <ac:spMkLst>
            <pc:docMk/>
            <pc:sldMk cId="2826632759" sldId="524"/>
            <ac:spMk id="11" creationId="{D47DD661-B6F1-6E75-79A7-8B262380F3CE}"/>
          </ac:spMkLst>
        </pc:spChg>
        <pc:spChg chg="mod">
          <ac:chgData name="Glen Jones" userId="e846aaca-4b24-4b13-b0d0-f2308e16b284" providerId="ADAL" clId="{ED47ACC3-9597-4D89-A1DC-43CF280EF274}" dt="2026-01-15T11:12:22.699" v="177" actId="1076"/>
          <ac:spMkLst>
            <pc:docMk/>
            <pc:sldMk cId="2826632759" sldId="524"/>
            <ac:spMk id="15" creationId="{F158EA0F-AD25-1424-4678-F04FF6C88284}"/>
          </ac:spMkLst>
        </pc:spChg>
        <pc:spChg chg="mod">
          <ac:chgData name="Glen Jones" userId="e846aaca-4b24-4b13-b0d0-f2308e16b284" providerId="ADAL" clId="{ED47ACC3-9597-4D89-A1DC-43CF280EF274}" dt="2026-01-15T11:12:30.400" v="178" actId="1076"/>
          <ac:spMkLst>
            <pc:docMk/>
            <pc:sldMk cId="2826632759" sldId="524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5T11:12:22.699" v="177" actId="1076"/>
          <ac:spMkLst>
            <pc:docMk/>
            <pc:sldMk cId="2826632759" sldId="524"/>
            <ac:spMk id="20" creationId="{116A2CAE-F8FA-22F6-8B50-39E1DB2B1FE2}"/>
          </ac:spMkLst>
        </pc:spChg>
      </pc:sldChg>
      <pc:sldChg chg="delSp modSp add mod delAnim">
        <pc:chgData name="Glen Jones" userId="e846aaca-4b24-4b13-b0d0-f2308e16b284" providerId="ADAL" clId="{ED47ACC3-9597-4D89-A1DC-43CF280EF274}" dt="2026-01-15T11:12:53.614" v="208" actId="20577"/>
        <pc:sldMkLst>
          <pc:docMk/>
          <pc:sldMk cId="321734416" sldId="525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321734416" sldId="525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5T11:12:53.614" v="208" actId="20577"/>
          <ac:spMkLst>
            <pc:docMk/>
            <pc:sldMk cId="321734416" sldId="525"/>
            <ac:spMk id="5" creationId="{98DC3EC4-5223-B4C3-A38E-365032F1DED5}"/>
          </ac:spMkLst>
        </pc:spChg>
        <pc:spChg chg="mod">
          <ac:chgData name="Glen Jones" userId="e846aaca-4b24-4b13-b0d0-f2308e16b284" providerId="ADAL" clId="{ED47ACC3-9597-4D89-A1DC-43CF280EF274}" dt="2026-01-15T11:12:42.996" v="187" actId="20577"/>
          <ac:spMkLst>
            <pc:docMk/>
            <pc:sldMk cId="321734416" sldId="525"/>
            <ac:spMk id="6" creationId="{A5A5D1F0-9416-227B-D6C0-7B7D01B06DB1}"/>
          </ac:spMkLst>
        </pc:spChg>
        <pc:spChg chg="mod">
          <ac:chgData name="Glen Jones" userId="e846aaca-4b24-4b13-b0d0-f2308e16b284" providerId="ADAL" clId="{ED47ACC3-9597-4D89-A1DC-43CF280EF274}" dt="2026-01-15T11:12:36.405" v="180" actId="1076"/>
          <ac:spMkLst>
            <pc:docMk/>
            <pc:sldMk cId="321734416" sldId="525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5T11:12:34.487" v="179" actId="1076"/>
          <ac:spMkLst>
            <pc:docMk/>
            <pc:sldMk cId="321734416" sldId="525"/>
            <ac:spMk id="14" creationId="{C66ACBA7-0368-6DDC-193F-128F84D8A6C0}"/>
          </ac:spMkLst>
        </pc:spChg>
      </pc:sldChg>
      <pc:sldChg chg="modSp add mod">
        <pc:chgData name="Glen Jones" userId="e846aaca-4b24-4b13-b0d0-f2308e16b284" providerId="ADAL" clId="{ED47ACC3-9597-4D89-A1DC-43CF280EF274}" dt="2026-01-15T11:13:36.924" v="237" actId="20577"/>
        <pc:sldMkLst>
          <pc:docMk/>
          <pc:sldMk cId="3956995330" sldId="526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3956995330" sldId="526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5T11:13:29.076" v="229" actId="20577"/>
          <ac:spMkLst>
            <pc:docMk/>
            <pc:sldMk cId="3956995330" sldId="526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5T11:13:36.924" v="237" actId="20577"/>
          <ac:spMkLst>
            <pc:docMk/>
            <pc:sldMk cId="3956995330" sldId="526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5T11:13:32.196" v="230" actId="1076"/>
          <ac:spMkLst>
            <pc:docMk/>
            <pc:sldMk cId="3956995330" sldId="526"/>
            <ac:spMk id="14" creationId="{F66DC64C-7F5E-6254-5D0A-CDA721859D53}"/>
          </ac:spMkLst>
        </pc:spChg>
      </pc:sldChg>
      <pc:sldChg chg="addSp modSp add mod modAnim">
        <pc:chgData name="Glen Jones" userId="e846aaca-4b24-4b13-b0d0-f2308e16b284" providerId="ADAL" clId="{ED47ACC3-9597-4D89-A1DC-43CF280EF274}" dt="2026-01-21T15:27:17.889" v="279" actId="1076"/>
        <pc:sldMkLst>
          <pc:docMk/>
          <pc:sldMk cId="2002509254" sldId="527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2002509254" sldId="52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5T11:14:51.103" v="261" actId="1076"/>
          <ac:spMkLst>
            <pc:docMk/>
            <pc:sldMk cId="2002509254" sldId="527"/>
            <ac:spMk id="4" creationId="{6F9B2809-C110-2198-6459-23CFF23318C4}"/>
          </ac:spMkLst>
        </pc:spChg>
        <pc:spChg chg="mod">
          <ac:chgData name="Glen Jones" userId="e846aaca-4b24-4b13-b0d0-f2308e16b284" providerId="ADAL" clId="{ED47ACC3-9597-4D89-A1DC-43CF280EF274}" dt="2026-01-15T11:15:06.145" v="268" actId="1076"/>
          <ac:spMkLst>
            <pc:docMk/>
            <pc:sldMk cId="2002509254" sldId="527"/>
            <ac:spMk id="5" creationId="{C5FE50C6-DAE8-FC39-AA53-F1700A3D9559}"/>
          </ac:spMkLst>
        </pc:spChg>
        <pc:spChg chg="mod">
          <ac:chgData name="Glen Jones" userId="e846aaca-4b24-4b13-b0d0-f2308e16b284" providerId="ADAL" clId="{ED47ACC3-9597-4D89-A1DC-43CF280EF274}" dt="2026-01-15T11:14:57.200" v="263" actId="1076"/>
          <ac:spMkLst>
            <pc:docMk/>
            <pc:sldMk cId="2002509254" sldId="527"/>
            <ac:spMk id="6" creationId="{6278DED3-F56B-00B6-4A85-586FA19669C1}"/>
          </ac:spMkLst>
        </pc:spChg>
        <pc:spChg chg="mod">
          <ac:chgData name="Glen Jones" userId="e846aaca-4b24-4b13-b0d0-f2308e16b284" providerId="ADAL" clId="{ED47ACC3-9597-4D89-A1DC-43CF280EF274}" dt="2026-01-15T11:15:08.217" v="269" actId="1076"/>
          <ac:spMkLst>
            <pc:docMk/>
            <pc:sldMk cId="2002509254" sldId="527"/>
            <ac:spMk id="8" creationId="{715EED2B-0FAE-1E7B-870E-2759761AD621}"/>
          </ac:spMkLst>
        </pc:spChg>
        <pc:spChg chg="mod">
          <ac:chgData name="Glen Jones" userId="e846aaca-4b24-4b13-b0d0-f2308e16b284" providerId="ADAL" clId="{ED47ACC3-9597-4D89-A1DC-43CF280EF274}" dt="2026-01-15T11:15:03.256" v="266" actId="1076"/>
          <ac:spMkLst>
            <pc:docMk/>
            <pc:sldMk cId="2002509254" sldId="527"/>
            <ac:spMk id="9" creationId="{50AF17A2-BAD5-86ED-1CAE-C879ACE0E693}"/>
          </ac:spMkLst>
        </pc:spChg>
        <pc:spChg chg="mod">
          <ac:chgData name="Glen Jones" userId="e846aaca-4b24-4b13-b0d0-f2308e16b284" providerId="ADAL" clId="{ED47ACC3-9597-4D89-A1DC-43CF280EF274}" dt="2026-01-15T11:15:01.400" v="265" actId="1076"/>
          <ac:spMkLst>
            <pc:docMk/>
            <pc:sldMk cId="2002509254" sldId="527"/>
            <ac:spMk id="10" creationId="{D76F66D0-D59E-FEAC-E281-AF2ACE4DB3DC}"/>
          </ac:spMkLst>
        </pc:spChg>
        <pc:spChg chg="mod">
          <ac:chgData name="Glen Jones" userId="e846aaca-4b24-4b13-b0d0-f2308e16b284" providerId="ADAL" clId="{ED47ACC3-9597-4D89-A1DC-43CF280EF274}" dt="2026-01-15T11:14:27.592" v="254" actId="1076"/>
          <ac:spMkLst>
            <pc:docMk/>
            <pc:sldMk cId="2002509254" sldId="527"/>
            <ac:spMk id="11" creationId="{08198CDB-BF0E-1973-CBB4-4E8DC0E7B56F}"/>
          </ac:spMkLst>
        </pc:spChg>
        <pc:spChg chg="mod">
          <ac:chgData name="Glen Jones" userId="e846aaca-4b24-4b13-b0d0-f2308e16b284" providerId="ADAL" clId="{ED47ACC3-9597-4D89-A1DC-43CF280EF274}" dt="2026-01-15T11:14:48.563" v="260" actId="1076"/>
          <ac:spMkLst>
            <pc:docMk/>
            <pc:sldMk cId="2002509254" sldId="527"/>
            <ac:spMk id="12" creationId="{6ED74563-F380-1970-42AD-789186983675}"/>
          </ac:spMkLst>
        </pc:spChg>
        <pc:spChg chg="mod">
          <ac:chgData name="Glen Jones" userId="e846aaca-4b24-4b13-b0d0-f2308e16b284" providerId="ADAL" clId="{ED47ACC3-9597-4D89-A1DC-43CF280EF274}" dt="2026-01-15T11:14:16.150" v="251" actId="1076"/>
          <ac:spMkLst>
            <pc:docMk/>
            <pc:sldMk cId="2002509254" sldId="527"/>
            <ac:spMk id="13" creationId="{B022EA2C-C85C-60DD-64FF-11F09BE6BF2F}"/>
          </ac:spMkLst>
        </pc:spChg>
        <pc:spChg chg="mod">
          <ac:chgData name="Glen Jones" userId="e846aaca-4b24-4b13-b0d0-f2308e16b284" providerId="ADAL" clId="{ED47ACC3-9597-4D89-A1DC-43CF280EF274}" dt="2026-01-15T11:14:59.044" v="264" actId="1076"/>
          <ac:spMkLst>
            <pc:docMk/>
            <pc:sldMk cId="2002509254" sldId="52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5T11:14:42.162" v="258" actId="1076"/>
          <ac:spMkLst>
            <pc:docMk/>
            <pc:sldMk cId="2002509254" sldId="527"/>
            <ac:spMk id="15" creationId="{F782F987-6843-9EC9-A210-C89791778619}"/>
          </ac:spMkLst>
        </pc:spChg>
        <pc:spChg chg="add mod">
          <ac:chgData name="Glen Jones" userId="e846aaca-4b24-4b13-b0d0-f2308e16b284" providerId="ADAL" clId="{ED47ACC3-9597-4D89-A1DC-43CF280EF274}" dt="2026-01-15T11:15:12.025" v="270" actId="1076"/>
          <ac:spMkLst>
            <pc:docMk/>
            <pc:sldMk cId="2002509254" sldId="527"/>
            <ac:spMk id="16" creationId="{C8A3E1B7-68E8-E2E4-75CA-95B2E368702C}"/>
          </ac:spMkLst>
        </pc:spChg>
        <pc:spChg chg="add mod">
          <ac:chgData name="Glen Jones" userId="e846aaca-4b24-4b13-b0d0-f2308e16b284" providerId="ADAL" clId="{ED47ACC3-9597-4D89-A1DC-43CF280EF274}" dt="2026-01-15T11:14:39.004" v="257" actId="1076"/>
          <ac:spMkLst>
            <pc:docMk/>
            <pc:sldMk cId="2002509254" sldId="527"/>
            <ac:spMk id="17" creationId="{D77E481F-9F87-3A82-75F4-526C7FAAAAEA}"/>
          </ac:spMkLst>
        </pc:spChg>
        <pc:spChg chg="add mod">
          <ac:chgData name="Glen Jones" userId="e846aaca-4b24-4b13-b0d0-f2308e16b284" providerId="ADAL" clId="{ED47ACC3-9597-4D89-A1DC-43CF280EF274}" dt="2026-01-21T15:27:17.889" v="279" actId="1076"/>
          <ac:spMkLst>
            <pc:docMk/>
            <pc:sldMk cId="2002509254" sldId="527"/>
            <ac:spMk id="18" creationId="{0D861451-32EC-A82C-4800-4079B569781D}"/>
          </ac:spMkLst>
        </pc:spChg>
      </pc:sldChg>
      <pc:sldChg chg="modSp add mod">
        <pc:chgData name="Glen Jones" userId="e846aaca-4b24-4b13-b0d0-f2308e16b284" providerId="ADAL" clId="{ED47ACC3-9597-4D89-A1DC-43CF280EF274}" dt="2026-01-15T11:00:17.762" v="68" actId="5793"/>
        <pc:sldMkLst>
          <pc:docMk/>
          <pc:sldMk cId="2254399447" sldId="528"/>
        </pc:sldMkLst>
        <pc:spChg chg="mod">
          <ac:chgData name="Glen Jones" userId="e846aaca-4b24-4b13-b0d0-f2308e16b284" providerId="ADAL" clId="{ED47ACC3-9597-4D89-A1DC-43CF280EF274}" dt="2026-01-15T11:00:17.762" v="68" actId="5793"/>
          <ac:spMkLst>
            <pc:docMk/>
            <pc:sldMk cId="2254399447" sldId="528"/>
            <ac:spMk id="2" creationId="{5DAF47F7-659E-FF44-416E-257B9B566C6C}"/>
          </ac:spMkLst>
        </pc:spChg>
      </pc:sldChg>
      <pc:sldChg chg="modSp add mod">
        <pc:chgData name="Glen Jones" userId="e846aaca-4b24-4b13-b0d0-f2308e16b284" providerId="ADAL" clId="{ED47ACC3-9597-4D89-A1DC-43CF280EF274}" dt="2026-01-15T11:00:24.610" v="72" actId="207"/>
        <pc:sldMkLst>
          <pc:docMk/>
          <pc:sldMk cId="3984657773" sldId="529"/>
        </pc:sldMkLst>
        <pc:spChg chg="mod">
          <ac:chgData name="Glen Jones" userId="e846aaca-4b24-4b13-b0d0-f2308e16b284" providerId="ADAL" clId="{ED47ACC3-9597-4D89-A1DC-43CF280EF274}" dt="2026-01-15T11:00:24.610" v="72" actId="207"/>
          <ac:spMkLst>
            <pc:docMk/>
            <pc:sldMk cId="3984657773" sldId="529"/>
            <ac:spMk id="2" creationId="{D1CC2624-2302-E209-D0F2-F5F825903C42}"/>
          </ac:spMkLst>
        </pc:spChg>
      </pc:sldChg>
      <pc:sldChg chg="modSp add mod">
        <pc:chgData name="Glen Jones" userId="e846aaca-4b24-4b13-b0d0-f2308e16b284" providerId="ADAL" clId="{ED47ACC3-9597-4D89-A1DC-43CF280EF274}" dt="2026-01-15T11:00:45.262" v="89" actId="400"/>
        <pc:sldMkLst>
          <pc:docMk/>
          <pc:sldMk cId="2988799121" sldId="530"/>
        </pc:sldMkLst>
        <pc:spChg chg="mod">
          <ac:chgData name="Glen Jones" userId="e846aaca-4b24-4b13-b0d0-f2308e16b284" providerId="ADAL" clId="{ED47ACC3-9597-4D89-A1DC-43CF280EF274}" dt="2026-01-15T11:00:45.262" v="89" actId="400"/>
          <ac:spMkLst>
            <pc:docMk/>
            <pc:sldMk cId="2988799121" sldId="530"/>
            <ac:spMk id="2" creationId="{0B933F39-9486-7AD7-473B-76980A826B34}"/>
          </ac:spMkLst>
        </pc:spChg>
      </pc:sldChg>
      <pc:sldChg chg="modSp add mod">
        <pc:chgData name="Glen Jones" userId="e846aaca-4b24-4b13-b0d0-f2308e16b284" providerId="ADAL" clId="{ED47ACC3-9597-4D89-A1DC-43CF280EF274}" dt="2026-01-15T11:00:49.976" v="91" actId="20577"/>
        <pc:sldMkLst>
          <pc:docMk/>
          <pc:sldMk cId="1464685218" sldId="531"/>
        </pc:sldMkLst>
        <pc:spChg chg="mod">
          <ac:chgData name="Glen Jones" userId="e846aaca-4b24-4b13-b0d0-f2308e16b284" providerId="ADAL" clId="{ED47ACC3-9597-4D89-A1DC-43CF280EF274}" dt="2026-01-15T11:00:49.976" v="91" actId="20577"/>
          <ac:spMkLst>
            <pc:docMk/>
            <pc:sldMk cId="1464685218" sldId="531"/>
            <ac:spMk id="2" creationId="{F2F5F92F-8DCF-BCBC-BD5D-E34239D190AE}"/>
          </ac:spMkLst>
        </pc:spChg>
      </pc:sldChg>
      <pc:sldChg chg="modSp add mod">
        <pc:chgData name="Glen Jones" userId="e846aaca-4b24-4b13-b0d0-f2308e16b284" providerId="ADAL" clId="{ED47ACC3-9597-4D89-A1DC-43CF280EF274}" dt="2026-01-15T11:01:47.773" v="128" actId="207"/>
        <pc:sldMkLst>
          <pc:docMk/>
          <pc:sldMk cId="3088428801" sldId="532"/>
        </pc:sldMkLst>
        <pc:spChg chg="mod">
          <ac:chgData name="Glen Jones" userId="e846aaca-4b24-4b13-b0d0-f2308e16b284" providerId="ADAL" clId="{ED47ACC3-9597-4D89-A1DC-43CF280EF274}" dt="2026-01-15T11:01:47.773" v="128" actId="207"/>
          <ac:spMkLst>
            <pc:docMk/>
            <pc:sldMk cId="3088428801" sldId="532"/>
            <ac:spMk id="2" creationId="{AE298733-932E-95AC-F1E9-30FF71FD5A9E}"/>
          </ac:spMkLst>
        </pc:spChg>
      </pc:sldChg>
      <pc:sldChg chg="add">
        <pc:chgData name="Glen Jones" userId="e846aaca-4b24-4b13-b0d0-f2308e16b284" providerId="ADAL" clId="{ED47ACC3-9597-4D89-A1DC-43CF280EF274}" dt="2026-01-15T11:13:23.192" v="217"/>
        <pc:sldMkLst>
          <pc:docMk/>
          <pc:sldMk cId="2206835003" sldId="533"/>
        </pc:sldMkLst>
      </pc:sldChg>
      <pc:sldChg chg="add del">
        <pc:chgData name="Glen Jones" userId="e846aaca-4b24-4b13-b0d0-f2308e16b284" providerId="ADAL" clId="{ED47ACC3-9597-4D89-A1DC-43CF280EF274}" dt="2026-01-21T14:33:20.219" v="272" actId="47"/>
        <pc:sldMkLst>
          <pc:docMk/>
          <pc:sldMk cId="638201233" sldId="534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4171839938" sldId="535"/>
        </pc:sldMkLst>
      </pc:sldChg>
      <pc:sldChg chg="add del">
        <pc:chgData name="Glen Jones" userId="e846aaca-4b24-4b13-b0d0-f2308e16b284" providerId="ADAL" clId="{ED47ACC3-9597-4D89-A1DC-43CF280EF274}" dt="2026-01-21T14:33:20.219" v="272" actId="47"/>
        <pc:sldMkLst>
          <pc:docMk/>
          <pc:sldMk cId="4290085288" sldId="535"/>
        </pc:sldMkLst>
      </pc:sldChg>
      <pc:sldChg chg="add del">
        <pc:chgData name="Glen Jones" userId="e846aaca-4b24-4b13-b0d0-f2308e16b284" providerId="ADAL" clId="{ED47ACC3-9597-4D89-A1DC-43CF280EF274}" dt="2026-01-21T15:27:11.220" v="276" actId="47"/>
        <pc:sldMkLst>
          <pc:docMk/>
          <pc:sldMk cId="3073555623" sldId="536"/>
        </pc:sldMkLst>
      </pc:sldChg>
      <pc:sldChg chg="add del">
        <pc:chgData name="Glen Jones" userId="e846aaca-4b24-4b13-b0d0-f2308e16b284" providerId="ADAL" clId="{ED47ACC3-9597-4D89-A1DC-43CF280EF274}" dt="2026-01-21T15:27:11.220" v="276" actId="47"/>
        <pc:sldMkLst>
          <pc:docMk/>
          <pc:sldMk cId="3175723564" sldId="562"/>
        </pc:sldMkLst>
      </pc:sldChg>
      <pc:sldChg chg="add del">
        <pc:chgData name="Glen Jones" userId="e846aaca-4b24-4b13-b0d0-f2308e16b284" providerId="ADAL" clId="{ED47ACC3-9597-4D89-A1DC-43CF280EF274}" dt="2026-01-21T15:27:11.220" v="276" actId="47"/>
        <pc:sldMkLst>
          <pc:docMk/>
          <pc:sldMk cId="1760773423" sldId="563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584213518" sldId="564"/>
        </pc:sldMkLst>
      </pc:sldChg>
      <pc:sldChg chg="add del">
        <pc:chgData name="Glen Jones" userId="e846aaca-4b24-4b13-b0d0-f2308e16b284" providerId="ADAL" clId="{ED47ACC3-9597-4D89-A1DC-43CF280EF274}" dt="2026-01-21T15:27:11.220" v="276" actId="47"/>
        <pc:sldMkLst>
          <pc:docMk/>
          <pc:sldMk cId="1873195607" sldId="564"/>
        </pc:sldMkLst>
      </pc:sldChg>
      <pc:sldChg chg="add del">
        <pc:chgData name="Glen Jones" userId="e846aaca-4b24-4b13-b0d0-f2308e16b284" providerId="ADAL" clId="{ED47ACC3-9597-4D89-A1DC-43CF280EF274}" dt="2026-01-21T15:27:11.220" v="276" actId="47"/>
        <pc:sldMkLst>
          <pc:docMk/>
          <pc:sldMk cId="2106209429" sldId="565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512612420" sldId="565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095300449" sldId="566"/>
        </pc:sldMkLst>
      </pc:sldChg>
      <pc:sldChg chg="add del">
        <pc:chgData name="Glen Jones" userId="e846aaca-4b24-4b13-b0d0-f2308e16b284" providerId="ADAL" clId="{ED47ACC3-9597-4D89-A1DC-43CF280EF274}" dt="2026-01-21T15:27:11.220" v="276" actId="47"/>
        <pc:sldMkLst>
          <pc:docMk/>
          <pc:sldMk cId="2929887361" sldId="566"/>
        </pc:sldMkLst>
      </pc:sldChg>
      <pc:sldChg chg="add del">
        <pc:chgData name="Glen Jones" userId="e846aaca-4b24-4b13-b0d0-f2308e16b284" providerId="ADAL" clId="{ED47ACC3-9597-4D89-A1DC-43CF280EF274}" dt="2026-01-21T15:27:11.220" v="276" actId="47"/>
        <pc:sldMkLst>
          <pc:docMk/>
          <pc:sldMk cId="1323761359" sldId="567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2127228335" sldId="567"/>
        </pc:sldMkLst>
      </pc:sldChg>
      <pc:sldChg chg="add del">
        <pc:chgData name="Glen Jones" userId="e846aaca-4b24-4b13-b0d0-f2308e16b284" providerId="ADAL" clId="{ED47ACC3-9597-4D89-A1DC-43CF280EF274}" dt="2026-01-21T15:27:11.220" v="276" actId="47"/>
        <pc:sldMkLst>
          <pc:docMk/>
          <pc:sldMk cId="448689949" sldId="568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2451713469" sldId="568"/>
        </pc:sldMkLst>
      </pc:sldChg>
      <pc:sldChg chg="add del">
        <pc:chgData name="Glen Jones" userId="e846aaca-4b24-4b13-b0d0-f2308e16b284" providerId="ADAL" clId="{ED47ACC3-9597-4D89-A1DC-43CF280EF274}" dt="2026-01-21T15:27:11.220" v="276" actId="47"/>
        <pc:sldMkLst>
          <pc:docMk/>
          <pc:sldMk cId="2839304249" sldId="569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2895385155" sldId="569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410698920" sldId="570"/>
        </pc:sldMkLst>
      </pc:sldChg>
      <pc:sldChg chg="add del">
        <pc:chgData name="Glen Jones" userId="e846aaca-4b24-4b13-b0d0-f2308e16b284" providerId="ADAL" clId="{ED47ACC3-9597-4D89-A1DC-43CF280EF274}" dt="2026-01-21T15:27:11.220" v="276" actId="47"/>
        <pc:sldMkLst>
          <pc:docMk/>
          <pc:sldMk cId="4150313443" sldId="570"/>
        </pc:sldMkLst>
      </pc:sldChg>
      <pc:sldChg chg="add del">
        <pc:chgData name="Glen Jones" userId="e846aaca-4b24-4b13-b0d0-f2308e16b284" providerId="ADAL" clId="{ED47ACC3-9597-4D89-A1DC-43CF280EF274}" dt="2026-01-21T15:27:11.220" v="276" actId="47"/>
        <pc:sldMkLst>
          <pc:docMk/>
          <pc:sldMk cId="678291140" sldId="571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020493847" sldId="571"/>
        </pc:sldMkLst>
      </pc:sldChg>
      <pc:sldChg chg="add del">
        <pc:chgData name="Glen Jones" userId="e846aaca-4b24-4b13-b0d0-f2308e16b284" providerId="ADAL" clId="{ED47ACC3-9597-4D89-A1DC-43CF280EF274}" dt="2026-01-21T15:27:11.220" v="276" actId="47"/>
        <pc:sldMkLst>
          <pc:docMk/>
          <pc:sldMk cId="105853928" sldId="572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591365337" sldId="572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712962202" sldId="573"/>
        </pc:sldMkLst>
      </pc:sldChg>
      <pc:sldChg chg="add del">
        <pc:chgData name="Glen Jones" userId="e846aaca-4b24-4b13-b0d0-f2308e16b284" providerId="ADAL" clId="{ED47ACC3-9597-4D89-A1DC-43CF280EF274}" dt="2026-01-21T15:27:11.220" v="276" actId="47"/>
        <pc:sldMkLst>
          <pc:docMk/>
          <pc:sldMk cId="3296596712" sldId="573"/>
        </pc:sldMkLst>
      </pc:sldChg>
      <pc:sldChg chg="add del">
        <pc:chgData name="Glen Jones" userId="e846aaca-4b24-4b13-b0d0-f2308e16b284" providerId="ADAL" clId="{ED47ACC3-9597-4D89-A1DC-43CF280EF274}" dt="2026-01-21T15:27:11.220" v="276" actId="47"/>
        <pc:sldMkLst>
          <pc:docMk/>
          <pc:sldMk cId="268349309" sldId="574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818720806" sldId="574"/>
        </pc:sldMkLst>
      </pc:sldChg>
      <pc:sldChg chg="add del">
        <pc:chgData name="Glen Jones" userId="e846aaca-4b24-4b13-b0d0-f2308e16b284" providerId="ADAL" clId="{ED47ACC3-9597-4D89-A1DC-43CF280EF274}" dt="2026-01-21T15:27:11.220" v="276" actId="47"/>
        <pc:sldMkLst>
          <pc:docMk/>
          <pc:sldMk cId="3292456202" sldId="575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798822007" sldId="575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480333197" sldId="576"/>
        </pc:sldMkLst>
      </pc:sldChg>
      <pc:sldChg chg="add del">
        <pc:chgData name="Glen Jones" userId="e846aaca-4b24-4b13-b0d0-f2308e16b284" providerId="ADAL" clId="{ED47ACC3-9597-4D89-A1DC-43CF280EF274}" dt="2026-01-21T15:27:11.220" v="276" actId="47"/>
        <pc:sldMkLst>
          <pc:docMk/>
          <pc:sldMk cId="3169478395" sldId="576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81020149" sldId="577"/>
        </pc:sldMkLst>
      </pc:sldChg>
      <pc:sldChg chg="add del">
        <pc:chgData name="Glen Jones" userId="e846aaca-4b24-4b13-b0d0-f2308e16b284" providerId="ADAL" clId="{ED47ACC3-9597-4D89-A1DC-43CF280EF274}" dt="2026-01-21T15:27:11.220" v="276" actId="47"/>
        <pc:sldMkLst>
          <pc:docMk/>
          <pc:sldMk cId="2699476685" sldId="577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000713419" sldId="578"/>
        </pc:sldMkLst>
      </pc:sldChg>
      <pc:sldChg chg="add del">
        <pc:chgData name="Glen Jones" userId="e846aaca-4b24-4b13-b0d0-f2308e16b284" providerId="ADAL" clId="{ED47ACC3-9597-4D89-A1DC-43CF280EF274}" dt="2026-01-21T15:27:11.220" v="276" actId="47"/>
        <pc:sldMkLst>
          <pc:docMk/>
          <pc:sldMk cId="1393670741" sldId="578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62663276" sldId="579"/>
        </pc:sldMkLst>
      </pc:sldChg>
      <pc:sldChg chg="add del">
        <pc:chgData name="Glen Jones" userId="e846aaca-4b24-4b13-b0d0-f2308e16b284" providerId="ADAL" clId="{ED47ACC3-9597-4D89-A1DC-43CF280EF274}" dt="2026-01-21T15:27:11.220" v="276" actId="47"/>
        <pc:sldMkLst>
          <pc:docMk/>
          <pc:sldMk cId="313586193" sldId="579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901735285" sldId="580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438676303" sldId="581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2459169168" sldId="582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40342957" sldId="583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2724768487" sldId="584"/>
        </pc:sldMkLst>
      </pc:sldChg>
      <pc:sldMasterChg chg="delSldLayout">
        <pc:chgData name="Glen Jones" userId="e846aaca-4b24-4b13-b0d0-f2308e16b284" providerId="ADAL" clId="{ED47ACC3-9597-4D89-A1DC-43CF280EF274}" dt="2026-01-21T15:27:11.220" v="276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21T15:27:11.220" v="276" actId="47"/>
          <pc:sldLayoutMkLst>
            <pc:docMk/>
            <pc:sldMasterMk cId="451012602" sldId="2147483648"/>
            <pc:sldLayoutMk cId="2179138885" sldId="214748366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754151-36A5-FAA8-776A-7E3D311DF6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D12D1C8-9688-2B79-9792-5657C9604D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298733-932E-95AC-F1E9-30FF71FD5A9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nothing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anything.</a:t>
            </a:r>
          </a:p>
          <a:p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</a:t>
            </a:r>
          </a:p>
          <a:p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 did nothing.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8CFFDA-9095-9C24-BBB5-FF177310C55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63869FC-B12A-2F01-E331-51F248C00688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2783D32-C1A7-EDDB-C8CB-C206415E90F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308842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DF10BD-4435-E809-8A84-AB530D5F9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0C9B377-D7B3-0781-5892-12CD5E184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2130BF-47E9-BF05-A360-7103928A1D3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A8AAB8-2CA3-8DF1-77CC-F68F87D35B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D991EBC-BDC9-8670-FBEC-61D9D5A2826F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F6A899-418D-FB51-FF3F-B04F7DEFC7D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47796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42">
        <p:fade/>
      </p:transition>
    </mc:Choice>
    <mc:Fallback xmlns="">
      <p:transition spd="med" advTm="242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001553-233B-BB4F-359E-F4373121E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CD0DD0-2CF2-32D6-8B31-05BD04814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641CB7-7B53-238A-D859-9EDAC2918BC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F78CE1-01C3-380E-132F-559283E6810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D5F5A7D-42C2-602A-3169-B609C6FD577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7215E8F-08E4-6A7C-3AFB-7FE3BA376C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7902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3">
        <p:fade/>
      </p:transition>
    </mc:Choice>
    <mc:Fallback xmlns="">
      <p:transition spd="med" advTm="253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0447DB-3BBF-82D9-C5C8-6BCD25481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F180D4-C077-68F3-771C-2F2B1C4BE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F2A5BC-E617-215B-F7D3-DC05816A520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7E0C8C-4126-608C-C7F8-9781F44B44E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tense.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8AE40A-2DE7-CF64-01A7-73519CB2C7E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CA0E87-6657-199B-6932-8CB0662AF74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65549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2">
        <p:fade/>
      </p:transition>
    </mc:Choice>
    <mc:Fallback xmlns="">
      <p:transition spd="med" advTm="82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BCFD9-699E-8051-3C9C-3C9A714B2B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8FA15A-E9F1-C3D8-FF4D-26ACDACEB2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B17AA2-26E0-09C8-D854-0CC266B281A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B23EDD8-51AB-6C22-0B0E-D4048CBD507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tense.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D775B9-D104-7106-48DC-3BBBB239A5C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fast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A459BC-2DFA-B1B6-E58A-C0EF2A192F2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52660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42">
        <p:fade/>
      </p:transition>
    </mc:Choice>
    <mc:Fallback xmlns="">
      <p:transition spd="med" advTm="242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304048" y="5009345"/>
            <a:ext cx="736196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004055" y="4369227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874426" y="436922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9025102" y="3860901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1867766" y="3842671"/>
            <a:ext cx="1085850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42">
        <p:fade/>
      </p:transition>
    </mc:Choice>
    <mc:Fallback xmlns="">
      <p:transition spd="med" advTm="1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185273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109230" y="4473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813596" y="445505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539327" y="512254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4E4B0B1-539B-35B1-AC84-7A41CD9EA0A4}"/>
              </a:ext>
            </a:extLst>
          </p:cNvPr>
          <p:cNvSpPr/>
          <p:nvPr/>
        </p:nvSpPr>
        <p:spPr>
          <a:xfrm>
            <a:off x="9025102" y="3860901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6C0E9CC-5F8E-4CB3-25D2-D5431D62F19F}"/>
              </a:ext>
            </a:extLst>
          </p:cNvPr>
          <p:cNvSpPr/>
          <p:nvPr/>
        </p:nvSpPr>
        <p:spPr>
          <a:xfrm>
            <a:off x="1867766" y="3842671"/>
            <a:ext cx="1085850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52">
        <p:fade/>
      </p:transition>
    </mc:Choice>
    <mc:Fallback xmlns="">
      <p:transition spd="med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455663" y="501696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939727" y="447049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083986" y="445234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497109" y="5075615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D04D8C-CF96-F4AB-C8B7-A592641C3674}"/>
              </a:ext>
            </a:extLst>
          </p:cNvPr>
          <p:cNvSpPr/>
          <p:nvPr/>
        </p:nvSpPr>
        <p:spPr>
          <a:xfrm>
            <a:off x="9025102" y="3860901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7DD661-B6F1-6E75-79A7-8B262380F3CE}"/>
              </a:ext>
            </a:extLst>
          </p:cNvPr>
          <p:cNvSpPr/>
          <p:nvPr/>
        </p:nvSpPr>
        <p:spPr>
          <a:xfrm>
            <a:off x="1867766" y="3842671"/>
            <a:ext cx="1085850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25">
        <p:fade/>
      </p:transition>
    </mc:Choice>
    <mc:Fallback xmlns="">
      <p:transition spd="med" advTm="21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370534" y="535532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642773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DC3EC4-5223-B4C3-A38E-365032F1DED5}"/>
              </a:ext>
            </a:extLst>
          </p:cNvPr>
          <p:cNvSpPr txBox="1">
            <a:spLocks/>
          </p:cNvSpPr>
          <p:nvPr/>
        </p:nvSpPr>
        <p:spPr>
          <a:xfrm>
            <a:off x="5370534" y="267182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5D1F0-9416-227B-D6C0-7B7D01B06DB1}"/>
              </a:ext>
            </a:extLst>
          </p:cNvPr>
          <p:cNvSpPr txBox="1">
            <a:spLocks/>
          </p:cNvSpPr>
          <p:nvPr/>
        </p:nvSpPr>
        <p:spPr>
          <a:xfrm>
            <a:off x="684224" y="1193117"/>
            <a:ext cx="983759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“pilots”?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49">
        <p:fade/>
      </p:transition>
    </mc:Choice>
    <mc:Fallback xmlns="">
      <p:transition spd="med" advTm="21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“impressively”?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3598652" y="534868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870891" y="44355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 flew fast.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97">
        <p:fade/>
      </p:transition>
    </mc:Choice>
    <mc:Fallback xmlns="">
      <p:transition spd="med" advTm="997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832FA5-223A-B140-E65D-494B2B2AA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3B8621B-21AC-8E96-575D-8D2E0BB50C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0C8DCEC-7E67-A13F-B713-B01F9B7ED3C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6A1F83-BFE0-E4BB-FA0E-7C29A5576E6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3E290F-3959-4D6B-D2FF-CB08B4408A1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“red”?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8A59259-EF0D-8B9A-90B8-BEBD5D5F4011}"/>
              </a:ext>
            </a:extLst>
          </p:cNvPr>
          <p:cNvSpPr txBox="1">
            <a:spLocks/>
          </p:cNvSpPr>
          <p:nvPr/>
        </p:nvSpPr>
        <p:spPr>
          <a:xfrm>
            <a:off x="7433165" y="534868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2080E9D8-A5AA-6E45-2AF0-F73F42D794AF}"/>
              </a:ext>
            </a:extLst>
          </p:cNvPr>
          <p:cNvSpPr/>
          <p:nvPr/>
        </p:nvSpPr>
        <p:spPr>
          <a:xfrm rot="16200000">
            <a:off x="7705404" y="44355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683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EDF427-E5F2-2D6C-3EA6-870FDC719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4FA5885-F5F1-6D3C-7EB3-08031F680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6FD1FAF-4942-9105-8837-ABD4AF18115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336DAB-7488-7A90-3B85-6DC04F5FB5E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BB38C7-3587-2627-6F52-94EFDD02B1C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ADE9B1-60F2-889E-CD3F-4C4D80A1CDED}"/>
              </a:ext>
            </a:extLst>
          </p:cNvPr>
          <p:cNvSpPr txBox="1">
            <a:spLocks/>
          </p:cNvSpPr>
          <p:nvPr/>
        </p:nvSpPr>
        <p:spPr>
          <a:xfrm>
            <a:off x="6558122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A56B613-12DE-8349-5048-55F30A4E7C2B}"/>
              </a:ext>
            </a:extLst>
          </p:cNvPr>
          <p:cNvSpPr/>
          <p:nvPr/>
        </p:nvSpPr>
        <p:spPr>
          <a:xfrm rot="16200000">
            <a:off x="6830361" y="443551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3537AA-B784-F400-1417-4B656B48DAE6}"/>
              </a:ext>
            </a:extLst>
          </p:cNvPr>
          <p:cNvSpPr txBox="1">
            <a:spLocks/>
          </p:cNvSpPr>
          <p:nvPr/>
        </p:nvSpPr>
        <p:spPr>
          <a:xfrm>
            <a:off x="697058" y="1225399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369BE5-F0FB-A4AF-B406-11E6A3A511CC}"/>
              </a:ext>
            </a:extLst>
          </p:cNvPr>
          <p:cNvSpPr txBox="1">
            <a:spLocks/>
          </p:cNvSpPr>
          <p:nvPr/>
        </p:nvSpPr>
        <p:spPr>
          <a:xfrm>
            <a:off x="6343498" y="5348678"/>
            <a:ext cx="2650050" cy="619125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146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16">
        <p:fade/>
      </p:transition>
    </mc:Choice>
    <mc:Fallback xmlns="">
      <p:transition spd="med" advTm="15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1208953" y="3648781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7612506" y="1661195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7858275" y="276385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902654" y="499921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968471" y="267091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16200000">
            <a:off x="8919104" y="433725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355044" y="159028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610612" y="1590280"/>
            <a:ext cx="143353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717697" y="264016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ED74563-F380-1970-42AD-789186983675}"/>
              </a:ext>
            </a:extLst>
          </p:cNvPr>
          <p:cNvSpPr/>
          <p:nvPr/>
        </p:nvSpPr>
        <p:spPr>
          <a:xfrm rot="16200000">
            <a:off x="6970586" y="4386270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782F987-6843-9EC9-A210-C89791778619}"/>
              </a:ext>
            </a:extLst>
          </p:cNvPr>
          <p:cNvSpPr txBox="1">
            <a:spLocks/>
          </p:cNvSpPr>
          <p:nvPr/>
        </p:nvSpPr>
        <p:spPr>
          <a:xfrm>
            <a:off x="6475784" y="4999210"/>
            <a:ext cx="2084719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8A3E1B7-68E8-E2E4-75CA-95B2E368702C}"/>
              </a:ext>
            </a:extLst>
          </p:cNvPr>
          <p:cNvSpPr txBox="1">
            <a:spLocks/>
          </p:cNvSpPr>
          <p:nvPr/>
        </p:nvSpPr>
        <p:spPr>
          <a:xfrm>
            <a:off x="3665849" y="4933213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77E481F-9F87-3A82-75F4-526C7FAAAAEA}"/>
              </a:ext>
            </a:extLst>
          </p:cNvPr>
          <p:cNvSpPr/>
          <p:nvPr/>
        </p:nvSpPr>
        <p:spPr>
          <a:xfrm rot="16200000">
            <a:off x="3899388" y="430829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: Rounded Corners 17">
            <a:hlinkClick r:id="rId4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78087" y="6196416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83">
        <p:fade/>
      </p:transition>
    </mc:Choice>
    <mc:Fallback xmlns="">
      <p:transition spd="med" advTm="31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84">
        <p:fade/>
      </p:transition>
    </mc:Choice>
    <mc:Fallback xmlns="">
      <p:transition spd="med" advTm="184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A97AC-87A9-501C-2C67-B62B212CF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22FF10-E408-AABF-0F90-68910FF8D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F045D0-E44D-854A-9552-DECD4211228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doing nothing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0551BA-5A63-8A9E-78C2-E879FAA5F3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6A7C56-C1F0-992A-42C7-E941A4E9D0A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CCA8A9-B596-DE91-B08B-CBB1008E0D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</a:p>
          <a:p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5870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70">
        <p:fade/>
      </p:transition>
    </mc:Choice>
    <mc:Fallback xmlns="">
      <p:transition spd="med" advTm="37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F27F0-6601-1FD7-C337-81E722E9E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ED431-7C74-DE55-107E-7B1069C73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00286-0662-BD35-8CBB-33758A03A13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7B93DE-6503-AF49-269D-2AE7113447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12D288-0AA8-4DB5-4CE4-5A2AB2FF465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05898B-C18F-48E1-CB60-D65F712CD3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8152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BA1659-9EEC-9658-9CC9-A32167EB2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1AB444-CABF-1ABF-2BF8-72A10DA8C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AF47F7-659E-FF44-416E-257B9B566C6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91008C-A6A4-0474-5AC1-38F6E4E6745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2DAA737-ABFB-768B-EC81-92CC9F71D844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725C5E-6DD6-362D-7539-BF51ED5CF10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25439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6733F-68DE-79F3-13E4-06DD6839A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AE09D3C-43DE-BA52-7445-ED7955A273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CC2624-2302-E209-D0F2-F5F825903C4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nothing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CF4EFA-2ABE-4F3A-451D-6156692BFA9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9B3D307-3B2F-9677-2224-2A818AD5886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837490-6F42-6EDA-3236-C7406518CF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398465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7E0938-AC3C-E9F7-AD33-2C9705D60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CD3E97-5207-5235-8DE5-8954B18180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933F39-9486-7AD7-473B-76980A826B3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nothing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anything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563603-2026-520D-3C7A-AB53D02B18B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0050D0F-DCC2-946D-B770-BE13F3168C36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AA21BB-2B0C-0125-96F9-D90578ED2D9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98879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7F5BD1-ABB1-9E9A-3420-9EC743FBD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AB2F53-D047-E82B-F950-578ADD68C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F5F92F-8DCF-BCBC-BD5D-E34239D190A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nothing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anything.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57B35E4-EB8B-2A11-117E-1212C793955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70326E-119B-A85C-47FC-BE03BED47CDA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B203D18-EE97-E86E-11E2-33ED1F0C3CC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46468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|0.4|0.5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1362</Words>
  <Application>Microsoft Office PowerPoint</Application>
  <PresentationFormat>Widescreen</PresentationFormat>
  <Paragraphs>289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2026-01-21T15:27:19Z</dcterms:modified>
</cp:coreProperties>
</file>