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8"/>
  </p:notesMasterIdLst>
  <p:sldIdLst>
    <p:sldId id="390" r:id="rId2"/>
    <p:sldId id="274" r:id="rId3"/>
    <p:sldId id="443" r:id="rId4"/>
    <p:sldId id="469" r:id="rId5"/>
    <p:sldId id="416" r:id="rId6"/>
    <p:sldId id="419" r:id="rId7"/>
    <p:sldId id="470" r:id="rId8"/>
    <p:sldId id="471" r:id="rId9"/>
    <p:sldId id="473" r:id="rId10"/>
    <p:sldId id="474" r:id="rId11"/>
    <p:sldId id="475" r:id="rId12"/>
    <p:sldId id="476" r:id="rId13"/>
    <p:sldId id="363" r:id="rId14"/>
    <p:sldId id="378" r:id="rId15"/>
    <p:sldId id="379" r:id="rId16"/>
    <p:sldId id="381" r:id="rId17"/>
    <p:sldId id="380" r:id="rId18"/>
    <p:sldId id="382" r:id="rId19"/>
    <p:sldId id="383" r:id="rId20"/>
    <p:sldId id="384" r:id="rId21"/>
    <p:sldId id="536" r:id="rId22"/>
    <p:sldId id="562" r:id="rId23"/>
    <p:sldId id="563" r:id="rId24"/>
    <p:sldId id="449" r:id="rId25"/>
    <p:sldId id="482" r:id="rId26"/>
    <p:sldId id="483" r:id="rId27"/>
    <p:sldId id="472" r:id="rId28"/>
    <p:sldId id="484" r:id="rId29"/>
    <p:sldId id="485" r:id="rId30"/>
    <p:sldId id="486" r:id="rId31"/>
    <p:sldId id="499" r:id="rId32"/>
    <p:sldId id="500" r:id="rId33"/>
    <p:sldId id="501" r:id="rId34"/>
    <p:sldId id="502" r:id="rId35"/>
    <p:sldId id="465" r:id="rId36"/>
    <p:sldId id="503" r:id="rId37"/>
    <p:sldId id="504" r:id="rId38"/>
    <p:sldId id="505" r:id="rId39"/>
    <p:sldId id="506" r:id="rId40"/>
    <p:sldId id="507" r:id="rId41"/>
    <p:sldId id="564" r:id="rId42"/>
    <p:sldId id="565" r:id="rId43"/>
    <p:sldId id="566" r:id="rId44"/>
    <p:sldId id="567" r:id="rId45"/>
    <p:sldId id="568" r:id="rId46"/>
    <p:sldId id="569" r:id="rId47"/>
    <p:sldId id="570" r:id="rId48"/>
    <p:sldId id="571" r:id="rId49"/>
    <p:sldId id="572" r:id="rId50"/>
    <p:sldId id="573" r:id="rId51"/>
    <p:sldId id="574" r:id="rId52"/>
    <p:sldId id="575" r:id="rId53"/>
    <p:sldId id="576" r:id="rId54"/>
    <p:sldId id="577" r:id="rId55"/>
    <p:sldId id="578" r:id="rId56"/>
    <p:sldId id="579" r:id="rId57"/>
  </p:sldIdLst>
  <p:sldSz cx="12192000" cy="6858000"/>
  <p:notesSz cx="6858000" cy="9144000"/>
  <p:embeddedFontLst>
    <p:embeddedFont>
      <p:font typeface="Andika" panose="02000000000000000000" pitchFamily="2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F593E7-4815-420B-9F83-30F389822FE9}" v="1" dt="2026-01-21T15:27:41.774"/>
    <p1510:client id="{88B8FE89-5B20-4F29-9F16-503937504DA2}" v="4" dt="2026-01-21T14:34:11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7:45.374" v="279" actId="1076"/>
      <pc:docMkLst>
        <pc:docMk/>
      </pc:docMkLst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587059761" sldId="440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1091252382" sldId="449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054672756" sldId="468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477961378" sldId="488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79023637" sldId="489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655494792" sldId="490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526602201" sldId="491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3931467731" sldId="492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21T15:27:41.021" v="277" actId="47"/>
        <pc:sldMkLst>
          <pc:docMk/>
          <pc:sldMk cId="2288560741" sldId="519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21T15:27:30.116" v="276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21T15:27:30.116" v="276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21T15:27:30.116" v="276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254399447" sldId="528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3984657773" sldId="529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2988799121" sldId="530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1464685218" sldId="531"/>
        </pc:sldMkLst>
      </pc:sldChg>
      <pc:sldChg chg="modSp add del mod">
        <pc:chgData name="Glen Jones" userId="e846aaca-4b24-4b13-b0d0-f2308e16b284" providerId="ADAL" clId="{ED47ACC3-9597-4D89-A1DC-43CF280EF274}" dt="2026-01-21T15:27:30.116" v="276" actId="47"/>
        <pc:sldMkLst>
          <pc:docMk/>
          <pc:sldMk cId="3088428801" sldId="532"/>
        </pc:sldMkLst>
      </pc:sldChg>
      <pc:sldChg chg="add del">
        <pc:chgData name="Glen Jones" userId="e846aaca-4b24-4b13-b0d0-f2308e16b284" providerId="ADAL" clId="{ED47ACC3-9597-4D89-A1DC-43CF280EF274}" dt="2026-01-21T15:27:30.116" v="276" actId="47"/>
        <pc:sldMkLst>
          <pc:docMk/>
          <pc:sldMk cId="2206835003" sldId="533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638201233" sldId="53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171839938" sldId="535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4290085288" sldId="535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3073555623" sldId="536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3175723564" sldId="562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1760773423" sldId="56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84213518" sldId="56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873195607" sldId="56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106209429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512612420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95300449" sldId="56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929887361" sldId="56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323761359" sldId="56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127228335" sldId="567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448689949" sldId="56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1713469" sldId="568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839304249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895385155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10698920" sldId="570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4150313443" sldId="570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678291140" sldId="57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20493847" sldId="571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05853928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91365337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712962202" sldId="573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296596712" sldId="573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68349309" sldId="57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818720806" sldId="57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292456202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798822007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480333197" sldId="57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169478395" sldId="576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81020149" sldId="577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699476685" sldId="57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00713419" sldId="578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393670741" sldId="57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62663276" sldId="579"/>
        </pc:sldMkLst>
      </pc:sldChg>
      <pc:sldChg chg="addSp modSp add mod">
        <pc:chgData name="Glen Jones" userId="e846aaca-4b24-4b13-b0d0-f2308e16b284" providerId="ADAL" clId="{ED47ACC3-9597-4D89-A1DC-43CF280EF274}" dt="2026-01-21T15:27:45.374" v="279" actId="1076"/>
        <pc:sldMkLst>
          <pc:docMk/>
          <pc:sldMk cId="313586193" sldId="579"/>
        </pc:sldMkLst>
        <pc:spChg chg="add mod">
          <ac:chgData name="Glen Jones" userId="e846aaca-4b24-4b13-b0d0-f2308e16b284" providerId="ADAL" clId="{ED47ACC3-9597-4D89-A1DC-43CF280EF274}" dt="2026-01-21T15:27:45.374" v="279" actId="1076"/>
          <ac:spMkLst>
            <pc:docMk/>
            <pc:sldMk cId="313586193" sldId="579"/>
            <ac:spMk id="2" creationId="{0D861451-32EC-A82C-4800-4079B569781D}"/>
          </ac:spMkLst>
        </pc:spChg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901735285" sldId="580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38676303" sldId="58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9169168" sldId="58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0342957" sldId="58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724768487" sldId="584"/>
        </pc:sldMkLst>
      </pc:sldChg>
      <pc:sldMasterChg chg="delSldLayout">
        <pc:chgData name="Glen Jones" userId="e846aaca-4b24-4b13-b0d0-f2308e16b284" providerId="ADAL" clId="{ED47ACC3-9597-4D89-A1DC-43CF280EF274}" dt="2026-01-21T15:27:41.021" v="277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7:41.021" v="277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87319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062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29298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32376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448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93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415031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6782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058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329659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2683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2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16947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269947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3936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75811" y="365878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1654</Words>
  <Application>Microsoft Office PowerPoint</Application>
  <PresentationFormat>Widescreen</PresentationFormat>
  <Paragraphs>253</Paragraphs>
  <Slides>56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Arial</vt:lpstr>
      <vt:lpstr>Andika</vt:lpstr>
      <vt:lpstr>Office Theme</vt:lpstr>
      <vt:lpstr> How to Use this PowerPoint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2026-01-21T15:27:47Z</dcterms:modified>
</cp:coreProperties>
</file>