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92"/>
  </p:notesMasterIdLst>
  <p:sldIdLst>
    <p:sldId id="390" r:id="rId2"/>
    <p:sldId id="438" r:id="rId3"/>
    <p:sldId id="439" r:id="rId4"/>
    <p:sldId id="440" r:id="rId5"/>
    <p:sldId id="520" r:id="rId6"/>
    <p:sldId id="528" r:id="rId7"/>
    <p:sldId id="529" r:id="rId8"/>
    <p:sldId id="530" r:id="rId9"/>
    <p:sldId id="531" r:id="rId10"/>
    <p:sldId id="532" r:id="rId11"/>
    <p:sldId id="488" r:id="rId12"/>
    <p:sldId id="489" r:id="rId13"/>
    <p:sldId id="490" r:id="rId14"/>
    <p:sldId id="491" r:id="rId15"/>
    <p:sldId id="468" r:id="rId16"/>
    <p:sldId id="523" r:id="rId17"/>
    <p:sldId id="524" r:id="rId18"/>
    <p:sldId id="525" r:id="rId19"/>
    <p:sldId id="526" r:id="rId20"/>
    <p:sldId id="533" r:id="rId21"/>
    <p:sldId id="492" r:id="rId22"/>
    <p:sldId id="527" r:id="rId23"/>
    <p:sldId id="274" r:id="rId24"/>
    <p:sldId id="443" r:id="rId25"/>
    <p:sldId id="469" r:id="rId26"/>
    <p:sldId id="416" r:id="rId27"/>
    <p:sldId id="419" r:id="rId28"/>
    <p:sldId id="470" r:id="rId29"/>
    <p:sldId id="471" r:id="rId30"/>
    <p:sldId id="473" r:id="rId31"/>
    <p:sldId id="474" r:id="rId32"/>
    <p:sldId id="475" r:id="rId33"/>
    <p:sldId id="476" r:id="rId34"/>
    <p:sldId id="363" r:id="rId35"/>
    <p:sldId id="378" r:id="rId36"/>
    <p:sldId id="379" r:id="rId37"/>
    <p:sldId id="381" r:id="rId38"/>
    <p:sldId id="380" r:id="rId39"/>
    <p:sldId id="382" r:id="rId40"/>
    <p:sldId id="383" r:id="rId41"/>
    <p:sldId id="384" r:id="rId42"/>
    <p:sldId id="536" r:id="rId43"/>
    <p:sldId id="562" r:id="rId44"/>
    <p:sldId id="563" r:id="rId45"/>
    <p:sldId id="449" r:id="rId46"/>
    <p:sldId id="482" r:id="rId47"/>
    <p:sldId id="483" r:id="rId48"/>
    <p:sldId id="472" r:id="rId49"/>
    <p:sldId id="484" r:id="rId50"/>
    <p:sldId id="485" r:id="rId51"/>
    <p:sldId id="486" r:id="rId52"/>
    <p:sldId id="499" r:id="rId53"/>
    <p:sldId id="500" r:id="rId54"/>
    <p:sldId id="501" r:id="rId55"/>
    <p:sldId id="502" r:id="rId56"/>
    <p:sldId id="465" r:id="rId57"/>
    <p:sldId id="503" r:id="rId58"/>
    <p:sldId id="504" r:id="rId59"/>
    <p:sldId id="505" r:id="rId60"/>
    <p:sldId id="506" r:id="rId61"/>
    <p:sldId id="507" r:id="rId62"/>
    <p:sldId id="564" r:id="rId63"/>
    <p:sldId id="565" r:id="rId64"/>
    <p:sldId id="566" r:id="rId65"/>
    <p:sldId id="567" r:id="rId66"/>
    <p:sldId id="568" r:id="rId67"/>
    <p:sldId id="569" r:id="rId68"/>
    <p:sldId id="570" r:id="rId69"/>
    <p:sldId id="571" r:id="rId70"/>
    <p:sldId id="572" r:id="rId71"/>
    <p:sldId id="573" r:id="rId72"/>
    <p:sldId id="574" r:id="rId73"/>
    <p:sldId id="575" r:id="rId74"/>
    <p:sldId id="576" r:id="rId75"/>
    <p:sldId id="577" r:id="rId76"/>
    <p:sldId id="578" r:id="rId77"/>
    <p:sldId id="579" r:id="rId78"/>
    <p:sldId id="508" r:id="rId79"/>
    <p:sldId id="509" r:id="rId80"/>
    <p:sldId id="510" r:id="rId81"/>
    <p:sldId id="511" r:id="rId82"/>
    <p:sldId id="512" r:id="rId83"/>
    <p:sldId id="513" r:id="rId84"/>
    <p:sldId id="514" r:id="rId85"/>
    <p:sldId id="515" r:id="rId86"/>
    <p:sldId id="516" r:id="rId87"/>
    <p:sldId id="517" r:id="rId88"/>
    <p:sldId id="518" r:id="rId89"/>
    <p:sldId id="519" r:id="rId90"/>
    <p:sldId id="385" r:id="rId91"/>
  </p:sldIdLst>
  <p:sldSz cx="12192000" cy="6858000"/>
  <p:notesSz cx="6858000" cy="9144000"/>
  <p:embeddedFontLst>
    <p:embeddedFont>
      <p:font typeface="Andika" panose="02000000000000000000" pitchFamily="2" charset="0"/>
      <p:regular r:id="rId93"/>
      <p:bold r:id="rId94"/>
      <p:italic r:id="rId95"/>
      <p:boldItalic r:id="rId9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8B8FE89-5B20-4F29-9F16-503937504DA2}" v="4" dt="2026-01-21T14:34:11.1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microsoft.com/office/2015/10/relationships/revisionInfo" Target="revisionInfo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font" Target="fonts/font3.fntdata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font" Target="fonts/font2.fntdata"/><Relationship Id="rId99" Type="http://schemas.openxmlformats.org/officeDocument/2006/relationships/theme" Target="theme/theme1.xml"/><Relationship Id="rId10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font" Target="fonts/font1.fntdata"/><Relationship Id="rId98" Type="http://schemas.openxmlformats.org/officeDocument/2006/relationships/viewProps" Target="viewProps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1-21T14:34:11.095" v="275"/>
      <pc:docMkLst>
        <pc:docMk/>
      </pc:docMkLst>
      <pc:sldChg chg="addSp delSp modSp mod">
        <pc:chgData name="Glen Jones" userId="e846aaca-4b24-4b13-b0d0-f2308e16b284" providerId="ADAL" clId="{ED47ACC3-9597-4D89-A1DC-43CF280EF274}" dt="2026-01-15T10:56:49.045" v="4"/>
        <pc:sldMkLst>
          <pc:docMk/>
          <pc:sldMk cId="2515382227" sldId="390"/>
        </pc:sldMkLst>
        <pc:picChg chg="add mod">
          <ac:chgData name="Glen Jones" userId="e846aaca-4b24-4b13-b0d0-f2308e16b284" providerId="ADAL" clId="{ED47ACC3-9597-4D89-A1DC-43CF280EF274}" dt="2026-01-15T10:56:49.045" v="4"/>
          <ac:picMkLst>
            <pc:docMk/>
            <pc:sldMk cId="2515382227" sldId="390"/>
            <ac:picMk id="7" creationId="{2681D4E3-8A17-74B2-640B-39CBD3FDA4B9}"/>
          </ac:picMkLst>
        </pc:picChg>
      </pc:sldChg>
      <pc:sldChg chg="modSp add mod">
        <pc:chgData name="Glen Jones" userId="e846aaca-4b24-4b13-b0d0-f2308e16b284" providerId="ADAL" clId="{ED47ACC3-9597-4D89-A1DC-43CF280EF274}" dt="2026-01-15T10:57:45.617" v="15" actId="27636"/>
        <pc:sldMkLst>
          <pc:docMk/>
          <pc:sldMk cId="1087946739" sldId="438"/>
        </pc:sldMkLst>
        <pc:spChg chg="mod">
          <ac:chgData name="Glen Jones" userId="e846aaca-4b24-4b13-b0d0-f2308e16b284" providerId="ADAL" clId="{ED47ACC3-9597-4D89-A1DC-43CF280EF274}" dt="2026-01-15T10:57:45.617" v="15" actId="27636"/>
          <ac:spMkLst>
            <pc:docMk/>
            <pc:sldMk cId="1087946739" sldId="438"/>
            <ac:spMk id="2" creationId="{F09DA3C4-4046-512C-C3AE-F2EB0F064141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087946739" sldId="438"/>
            <ac:spMk id="4" creationId="{2FF1DE88-1C4A-15A1-9C34-6AB10E6E4D2E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087946739" sldId="438"/>
            <ac:spMk id="5" creationId="{4C4F029A-5723-72E6-699B-93B10B3A2361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087946739" sldId="438"/>
            <ac:spMk id="6" creationId="{0A651C4F-EEAA-1FAE-F05A-3C0A15257652}"/>
          </ac:spMkLst>
        </pc:spChg>
      </pc:sldChg>
      <pc:sldChg chg="modSp add mod">
        <pc:chgData name="Glen Jones" userId="e846aaca-4b24-4b13-b0d0-f2308e16b284" providerId="ADAL" clId="{ED47ACC3-9597-4D89-A1DC-43CF280EF274}" dt="2026-01-15T10:57:56.376" v="21" actId="207"/>
        <pc:sldMkLst>
          <pc:docMk/>
          <pc:sldMk cId="3276151756" sldId="439"/>
        </pc:sldMkLst>
        <pc:spChg chg="mod">
          <ac:chgData name="Glen Jones" userId="e846aaca-4b24-4b13-b0d0-f2308e16b284" providerId="ADAL" clId="{ED47ACC3-9597-4D89-A1DC-43CF280EF274}" dt="2026-01-15T10:57:45.625" v="16" actId="27636"/>
          <ac:spMkLst>
            <pc:docMk/>
            <pc:sldMk cId="3276151756" sldId="439"/>
            <ac:spMk id="2" creationId="{E38533F3-A6EA-04B4-4EB4-042052B75528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3276151756" sldId="439"/>
            <ac:spMk id="4" creationId="{DB0DE065-681D-4329-2BAE-2A2392F2EB19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3276151756" sldId="439"/>
            <ac:spMk id="5" creationId="{12FB2EFC-0551-3774-506E-FE82C7A436BB}"/>
          </ac:spMkLst>
        </pc:spChg>
        <pc:spChg chg="mod">
          <ac:chgData name="Glen Jones" userId="e846aaca-4b24-4b13-b0d0-f2308e16b284" providerId="ADAL" clId="{ED47ACC3-9597-4D89-A1DC-43CF280EF274}" dt="2026-01-15T10:57:56.376" v="21" actId="207"/>
          <ac:spMkLst>
            <pc:docMk/>
            <pc:sldMk cId="3276151756" sldId="439"/>
            <ac:spMk id="6" creationId="{40D3399F-596B-695D-4B13-A09278F7F9E9}"/>
          </ac:spMkLst>
        </pc:spChg>
      </pc:sldChg>
      <pc:sldChg chg="modSp add mod">
        <pc:chgData name="Glen Jones" userId="e846aaca-4b24-4b13-b0d0-f2308e16b284" providerId="ADAL" clId="{ED47ACC3-9597-4D89-A1DC-43CF280EF274}" dt="2026-01-15T10:59:39.966" v="51" actId="27636"/>
        <pc:sldMkLst>
          <pc:docMk/>
          <pc:sldMk cId="1587059761" sldId="440"/>
        </pc:sldMkLst>
        <pc:spChg chg="mod">
          <ac:chgData name="Glen Jones" userId="e846aaca-4b24-4b13-b0d0-f2308e16b284" providerId="ADAL" clId="{ED47ACC3-9597-4D89-A1DC-43CF280EF274}" dt="2026-01-15T10:57:45.627" v="17" actId="27636"/>
          <ac:spMkLst>
            <pc:docMk/>
            <pc:sldMk cId="1587059761" sldId="440"/>
            <ac:spMk id="2" creationId="{4CF045D0-E44D-854A-9552-DECD42112284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587059761" sldId="440"/>
            <ac:spMk id="4" creationId="{C90551BA-5A63-8A9E-78C2-E879FAA5F3A9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587059761" sldId="440"/>
            <ac:spMk id="5" creationId="{DC6A7C56-C1F0-992A-42C7-E941A4E9D0A3}"/>
          </ac:spMkLst>
        </pc:spChg>
        <pc:spChg chg="mod">
          <ac:chgData name="Glen Jones" userId="e846aaca-4b24-4b13-b0d0-f2308e16b284" providerId="ADAL" clId="{ED47ACC3-9597-4D89-A1DC-43CF280EF274}" dt="2026-01-15T10:59:39.966" v="51" actId="27636"/>
          <ac:spMkLst>
            <pc:docMk/>
            <pc:sldMk cId="1587059761" sldId="440"/>
            <ac:spMk id="6" creationId="{5BCCA8A9-B596-DE91-B08B-CBB1008E0D2D}"/>
          </ac:spMkLst>
        </pc:spChg>
      </pc:sldChg>
      <pc:sldChg chg="add">
        <pc:chgData name="Glen Jones" userId="e846aaca-4b24-4b13-b0d0-f2308e16b284" providerId="ADAL" clId="{ED47ACC3-9597-4D89-A1DC-43CF280EF274}" dt="2026-01-21T14:33:12.176" v="271"/>
        <pc:sldMkLst>
          <pc:docMk/>
          <pc:sldMk cId="1091252382" sldId="449"/>
        </pc:sldMkLst>
      </pc:sldChg>
      <pc:sldChg chg="modSp add mod">
        <pc:chgData name="Glen Jones" userId="e846aaca-4b24-4b13-b0d0-f2308e16b284" providerId="ADAL" clId="{ED47ACC3-9597-4D89-A1DC-43CF280EF274}" dt="2026-01-15T11:11:45.167" v="165" actId="14100"/>
        <pc:sldMkLst>
          <pc:docMk/>
          <pc:sldMk cId="1054672756" sldId="468"/>
        </pc:sldMkLst>
        <pc:spChg chg="mod">
          <ac:chgData name="Glen Jones" userId="e846aaca-4b24-4b13-b0d0-f2308e16b284" providerId="ADAL" clId="{ED47ACC3-9597-4D89-A1DC-43CF280EF274}" dt="2026-01-15T11:11:29.824" v="158"/>
          <ac:spMkLst>
            <pc:docMk/>
            <pc:sldMk cId="1054672756" sldId="468"/>
            <ac:spMk id="2" creationId="{9506B73C-397E-D746-27A9-40EF73FBA822}"/>
          </ac:spMkLst>
        </pc:spChg>
        <pc:spChg chg="mod">
          <ac:chgData name="Glen Jones" userId="e846aaca-4b24-4b13-b0d0-f2308e16b284" providerId="ADAL" clId="{ED47ACC3-9597-4D89-A1DC-43CF280EF274}" dt="2026-01-15T11:11:37.935" v="161" actId="1076"/>
          <ac:spMkLst>
            <pc:docMk/>
            <pc:sldMk cId="1054672756" sldId="468"/>
            <ac:spMk id="4" creationId="{597CCCC2-E89F-7CB9-848A-84895472A624}"/>
          </ac:spMkLst>
        </pc:spChg>
        <pc:spChg chg="mod">
          <ac:chgData name="Glen Jones" userId="e846aaca-4b24-4b13-b0d0-f2308e16b284" providerId="ADAL" clId="{ED47ACC3-9597-4D89-A1DC-43CF280EF274}" dt="2026-01-15T11:11:34.004" v="159" actId="1076"/>
          <ac:spMkLst>
            <pc:docMk/>
            <pc:sldMk cId="1054672756" sldId="468"/>
            <ac:spMk id="5" creationId="{24FC2617-C38E-E482-4B96-41909C04621E}"/>
          </ac:spMkLst>
        </pc:spChg>
        <pc:spChg chg="mod">
          <ac:chgData name="Glen Jones" userId="e846aaca-4b24-4b13-b0d0-f2308e16b284" providerId="ADAL" clId="{ED47ACC3-9597-4D89-A1DC-43CF280EF274}" dt="2026-01-15T11:11:41.905" v="163" actId="1076"/>
          <ac:spMkLst>
            <pc:docMk/>
            <pc:sldMk cId="1054672756" sldId="468"/>
            <ac:spMk id="8" creationId="{D7ED1473-BCD5-3075-4FD3-711240ACD595}"/>
          </ac:spMkLst>
        </pc:spChg>
        <pc:spChg chg="mod">
          <ac:chgData name="Glen Jones" userId="e846aaca-4b24-4b13-b0d0-f2308e16b284" providerId="ADAL" clId="{ED47ACC3-9597-4D89-A1DC-43CF280EF274}" dt="2026-01-15T11:11:45.167" v="165" actId="14100"/>
          <ac:spMkLst>
            <pc:docMk/>
            <pc:sldMk cId="1054672756" sldId="468"/>
            <ac:spMk id="10" creationId="{C050D0BC-587B-CD65-AA87-A4EEF99EC315}"/>
          </ac:spMkLst>
        </pc:spChg>
        <pc:spChg chg="mod">
          <ac:chgData name="Glen Jones" userId="e846aaca-4b24-4b13-b0d0-f2308e16b284" providerId="ADAL" clId="{ED47ACC3-9597-4D89-A1DC-43CF280EF274}" dt="2026-01-15T11:11:39.042" v="162" actId="1076"/>
          <ac:spMkLst>
            <pc:docMk/>
            <pc:sldMk cId="1054672756" sldId="468"/>
            <ac:spMk id="16" creationId="{919B7F75-8C7B-51D0-BB29-C7A787C12F9C}"/>
          </ac:spMkLst>
        </pc:spChg>
        <pc:picChg chg="mod">
          <ac:chgData name="Glen Jones" userId="e846aaca-4b24-4b13-b0d0-f2308e16b284" providerId="ADAL" clId="{ED47ACC3-9597-4D89-A1DC-43CF280EF274}" dt="2026-01-15T11:10:18.561" v="143" actId="1076"/>
          <ac:picMkLst>
            <pc:docMk/>
            <pc:sldMk cId="1054672756" sldId="468"/>
            <ac:picMk id="3" creationId="{20F58078-3F2A-F0A5-3C6B-18FAAF1B30E9}"/>
          </ac:picMkLst>
        </pc:picChg>
      </pc:sldChg>
      <pc:sldChg chg="modSp add mod">
        <pc:chgData name="Glen Jones" userId="e846aaca-4b24-4b13-b0d0-f2308e16b284" providerId="ADAL" clId="{ED47ACC3-9597-4D89-A1DC-43CF280EF274}" dt="2026-01-15T11:02:19.209" v="133" actId="207"/>
        <pc:sldMkLst>
          <pc:docMk/>
          <pc:sldMk cId="2477961378" sldId="488"/>
        </pc:sldMkLst>
        <pc:spChg chg="mod">
          <ac:chgData name="Glen Jones" userId="e846aaca-4b24-4b13-b0d0-f2308e16b284" providerId="ADAL" clId="{ED47ACC3-9597-4D89-A1DC-43CF280EF274}" dt="2026-01-15T11:01:53.731" v="129"/>
          <ac:spMkLst>
            <pc:docMk/>
            <pc:sldMk cId="2477961378" sldId="488"/>
            <ac:spMk id="2" creationId="{5D2130BF-47E9-BF05-A360-7103928A1D37}"/>
          </ac:spMkLst>
        </pc:spChg>
        <pc:spChg chg="mod">
          <ac:chgData name="Glen Jones" userId="e846aaca-4b24-4b13-b0d0-f2308e16b284" providerId="ADAL" clId="{ED47ACC3-9597-4D89-A1DC-43CF280EF274}" dt="2026-01-15T11:02:19.209" v="133" actId="207"/>
          <ac:spMkLst>
            <pc:docMk/>
            <pc:sldMk cId="2477961378" sldId="488"/>
            <ac:spMk id="4" creationId="{2AA8AAB8-2CA3-8DF1-77CC-F68F87D35B2F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2477961378" sldId="488"/>
            <ac:spMk id="5" creationId="{0D991EBC-BDC9-8670-FBEC-61D9D5A2826F}"/>
          </ac:spMkLst>
        </pc:spChg>
        <pc:spChg chg="mod">
          <ac:chgData name="Glen Jones" userId="e846aaca-4b24-4b13-b0d0-f2308e16b284" providerId="ADAL" clId="{ED47ACC3-9597-4D89-A1DC-43CF280EF274}" dt="2026-01-15T10:58:39.050" v="42"/>
          <ac:spMkLst>
            <pc:docMk/>
            <pc:sldMk cId="2477961378" sldId="488"/>
            <ac:spMk id="6" creationId="{1FF6A899-418D-FB51-FF3F-B04F7DEFC7DC}"/>
          </ac:spMkLst>
        </pc:spChg>
      </pc:sldChg>
      <pc:sldChg chg="modSp add mod">
        <pc:chgData name="Glen Jones" userId="e846aaca-4b24-4b13-b0d0-f2308e16b284" providerId="ADAL" clId="{ED47ACC3-9597-4D89-A1DC-43CF280EF274}" dt="2026-01-15T11:02:30.853" v="134" actId="207"/>
        <pc:sldMkLst>
          <pc:docMk/>
          <pc:sldMk cId="279023637" sldId="489"/>
        </pc:sldMkLst>
        <pc:spChg chg="mod">
          <ac:chgData name="Glen Jones" userId="e846aaca-4b24-4b13-b0d0-f2308e16b284" providerId="ADAL" clId="{ED47ACC3-9597-4D89-A1DC-43CF280EF274}" dt="2026-01-15T11:01:56.674" v="130"/>
          <ac:spMkLst>
            <pc:docMk/>
            <pc:sldMk cId="279023637" sldId="489"/>
            <ac:spMk id="2" creationId="{E3641CB7-7B53-238A-D859-9EDAC2918BC5}"/>
          </ac:spMkLst>
        </pc:spChg>
        <pc:spChg chg="mod">
          <ac:chgData name="Glen Jones" userId="e846aaca-4b24-4b13-b0d0-f2308e16b284" providerId="ADAL" clId="{ED47ACC3-9597-4D89-A1DC-43CF280EF274}" dt="2026-01-15T11:02:30.853" v="134" actId="207"/>
          <ac:spMkLst>
            <pc:docMk/>
            <pc:sldMk cId="279023637" sldId="489"/>
            <ac:spMk id="4" creationId="{80F78CE1-01C3-380E-132F-559283E6810E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279023637" sldId="489"/>
            <ac:spMk id="5" creationId="{3D5F5A7D-42C2-602A-3169-B609C6FD577C}"/>
          </ac:spMkLst>
        </pc:spChg>
        <pc:spChg chg="mod">
          <ac:chgData name="Glen Jones" userId="e846aaca-4b24-4b13-b0d0-f2308e16b284" providerId="ADAL" clId="{ED47ACC3-9597-4D89-A1DC-43CF280EF274}" dt="2026-01-15T10:58:41.772" v="43"/>
          <ac:spMkLst>
            <pc:docMk/>
            <pc:sldMk cId="279023637" sldId="489"/>
            <ac:spMk id="6" creationId="{A7215E8F-08E4-6A7C-3AFB-7FE3BA376C82}"/>
          </ac:spMkLst>
        </pc:spChg>
      </pc:sldChg>
      <pc:sldChg chg="modSp add mod">
        <pc:chgData name="Glen Jones" userId="e846aaca-4b24-4b13-b0d0-f2308e16b284" providerId="ADAL" clId="{ED47ACC3-9597-4D89-A1DC-43CF280EF274}" dt="2026-01-15T11:02:40.260" v="135" actId="207"/>
        <pc:sldMkLst>
          <pc:docMk/>
          <pc:sldMk cId="1655494792" sldId="490"/>
        </pc:sldMkLst>
        <pc:spChg chg="mod">
          <ac:chgData name="Glen Jones" userId="e846aaca-4b24-4b13-b0d0-f2308e16b284" providerId="ADAL" clId="{ED47ACC3-9597-4D89-A1DC-43CF280EF274}" dt="2026-01-15T11:01:59.412" v="131"/>
          <ac:spMkLst>
            <pc:docMk/>
            <pc:sldMk cId="1655494792" sldId="490"/>
            <ac:spMk id="2" creationId="{D0F2A5BC-E617-215B-F7D3-DC05816A5207}"/>
          </ac:spMkLst>
        </pc:spChg>
        <pc:spChg chg="mod">
          <ac:chgData name="Glen Jones" userId="e846aaca-4b24-4b13-b0d0-f2308e16b284" providerId="ADAL" clId="{ED47ACC3-9597-4D89-A1DC-43CF280EF274}" dt="2026-01-15T11:02:40.260" v="135" actId="207"/>
          <ac:spMkLst>
            <pc:docMk/>
            <pc:sldMk cId="1655494792" sldId="490"/>
            <ac:spMk id="4" creationId="{A47E0C8C-4126-608C-C7F8-9781F44B44ED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655494792" sldId="490"/>
            <ac:spMk id="5" creationId="{2B8AE40A-2DE7-CF64-01A7-73519CB2C7EC}"/>
          </ac:spMkLst>
        </pc:spChg>
        <pc:spChg chg="mod">
          <ac:chgData name="Glen Jones" userId="e846aaca-4b24-4b13-b0d0-f2308e16b284" providerId="ADAL" clId="{ED47ACC3-9597-4D89-A1DC-43CF280EF274}" dt="2026-01-15T10:58:44.520" v="44"/>
          <ac:spMkLst>
            <pc:docMk/>
            <pc:sldMk cId="1655494792" sldId="490"/>
            <ac:spMk id="6" creationId="{C0CA0E87-6657-199B-6932-8CB0662AF74B}"/>
          </ac:spMkLst>
        </pc:spChg>
      </pc:sldChg>
      <pc:sldChg chg="modSp add mod">
        <pc:chgData name="Glen Jones" userId="e846aaca-4b24-4b13-b0d0-f2308e16b284" providerId="ADAL" clId="{ED47ACC3-9597-4D89-A1DC-43CF280EF274}" dt="2026-01-15T11:02:48.854" v="136" actId="207"/>
        <pc:sldMkLst>
          <pc:docMk/>
          <pc:sldMk cId="1526602201" sldId="491"/>
        </pc:sldMkLst>
        <pc:spChg chg="mod">
          <ac:chgData name="Glen Jones" userId="e846aaca-4b24-4b13-b0d0-f2308e16b284" providerId="ADAL" clId="{ED47ACC3-9597-4D89-A1DC-43CF280EF274}" dt="2026-01-15T11:02:01.819" v="132"/>
          <ac:spMkLst>
            <pc:docMk/>
            <pc:sldMk cId="1526602201" sldId="491"/>
            <ac:spMk id="2" creationId="{EFB17AA2-26E0-09C8-D854-0CC266B281A5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526602201" sldId="491"/>
            <ac:spMk id="4" creationId="{9B23EDD8-51AB-6C22-0B0E-D4048CBD5073}"/>
          </ac:spMkLst>
        </pc:spChg>
        <pc:spChg chg="mod">
          <ac:chgData name="Glen Jones" userId="e846aaca-4b24-4b13-b0d0-f2308e16b284" providerId="ADAL" clId="{ED47ACC3-9597-4D89-A1DC-43CF280EF274}" dt="2026-01-15T11:02:48.854" v="136" actId="207"/>
          <ac:spMkLst>
            <pc:docMk/>
            <pc:sldMk cId="1526602201" sldId="491"/>
            <ac:spMk id="5" creationId="{55D775B9-D104-7106-48DC-3BBBB239A5CB}"/>
          </ac:spMkLst>
        </pc:spChg>
        <pc:spChg chg="mod">
          <ac:chgData name="Glen Jones" userId="e846aaca-4b24-4b13-b0d0-f2308e16b284" providerId="ADAL" clId="{ED47ACC3-9597-4D89-A1DC-43CF280EF274}" dt="2026-01-15T10:58:47.681" v="45"/>
          <ac:spMkLst>
            <pc:docMk/>
            <pc:sldMk cId="1526602201" sldId="491"/>
            <ac:spMk id="6" creationId="{6FA459BC-2DFA-B1B6-E58A-C0EF2A192F21}"/>
          </ac:spMkLst>
        </pc:spChg>
      </pc:sldChg>
      <pc:sldChg chg="modSp add mod">
        <pc:chgData name="Glen Jones" userId="e846aaca-4b24-4b13-b0d0-f2308e16b284" providerId="ADAL" clId="{ED47ACC3-9597-4D89-A1DC-43CF280EF274}" dt="2026-01-15T11:13:16.825" v="216" actId="1076"/>
        <pc:sldMkLst>
          <pc:docMk/>
          <pc:sldMk cId="3931467731" sldId="492"/>
        </pc:sldMkLst>
        <pc:spChg chg="mod">
          <ac:chgData name="Glen Jones" userId="e846aaca-4b24-4b13-b0d0-f2308e16b284" providerId="ADAL" clId="{ED47ACC3-9597-4D89-A1DC-43CF280EF274}" dt="2026-01-15T11:11:29.824" v="158"/>
          <ac:spMkLst>
            <pc:docMk/>
            <pc:sldMk cId="3931467731" sldId="492"/>
            <ac:spMk id="2" creationId="{E7336DAB-7488-7A90-3B85-6DC04F5FB5E0}"/>
          </ac:spMkLst>
        </pc:spChg>
        <pc:spChg chg="mod">
          <ac:chgData name="Glen Jones" userId="e846aaca-4b24-4b13-b0d0-f2308e16b284" providerId="ADAL" clId="{ED47ACC3-9597-4D89-A1DC-43CF280EF274}" dt="2026-01-15T11:13:14.934" v="215" actId="1076"/>
          <ac:spMkLst>
            <pc:docMk/>
            <pc:sldMk cId="3931467731" sldId="492"/>
            <ac:spMk id="5" creationId="{51369BE5-F0FB-A4AF-B406-11E6A3A511CC}"/>
          </ac:spMkLst>
        </pc:spChg>
        <pc:spChg chg="mod">
          <ac:chgData name="Glen Jones" userId="e846aaca-4b24-4b13-b0d0-f2308e16b284" providerId="ADAL" clId="{ED47ACC3-9597-4D89-A1DC-43CF280EF274}" dt="2026-01-15T11:13:16.825" v="216" actId="1076"/>
          <ac:spMkLst>
            <pc:docMk/>
            <pc:sldMk cId="3931467731" sldId="492"/>
            <ac:spMk id="10" creationId="{5FADE9B1-60F2-889E-CD3F-4C4D80A1CDED}"/>
          </ac:spMkLst>
        </pc:spChg>
        <pc:spChg chg="mod">
          <ac:chgData name="Glen Jones" userId="e846aaca-4b24-4b13-b0d0-f2308e16b284" providerId="ADAL" clId="{ED47ACC3-9597-4D89-A1DC-43CF280EF274}" dt="2026-01-15T11:13:13.094" v="214" actId="1076"/>
          <ac:spMkLst>
            <pc:docMk/>
            <pc:sldMk cId="3931467731" sldId="492"/>
            <ac:spMk id="14" creationId="{CA56B613-12DE-8349-5048-55F30A4E7C2B}"/>
          </ac:spMkLst>
        </pc:spChg>
      </pc:sldChg>
      <pc:sldChg chg="modSp add mod">
        <pc:chgData name="Glen Jones" userId="e846aaca-4b24-4b13-b0d0-f2308e16b284" providerId="ADAL" clId="{ED47ACC3-9597-4D89-A1DC-43CF280EF274}" dt="2026-01-15T10:59:59.303" v="55" actId="207"/>
        <pc:sldMkLst>
          <pc:docMk/>
          <pc:sldMk cId="2815279939" sldId="520"/>
        </pc:sldMkLst>
        <pc:spChg chg="mod">
          <ac:chgData name="Glen Jones" userId="e846aaca-4b24-4b13-b0d0-f2308e16b284" providerId="ADAL" clId="{ED47ACC3-9597-4D89-A1DC-43CF280EF274}" dt="2026-01-15T10:59:59.303" v="55" actId="207"/>
          <ac:spMkLst>
            <pc:docMk/>
            <pc:sldMk cId="2815279939" sldId="520"/>
            <ac:spMk id="2" creationId="{CA000286-0662-BD35-8CBB-33758A03A131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2815279939" sldId="520"/>
            <ac:spMk id="4" creationId="{2A7B93DE-6503-AF49-269D-2AE711344777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2815279939" sldId="520"/>
            <ac:spMk id="5" creationId="{2512D288-0AA8-4DB5-4CE4-5A2AB2FF4659}"/>
          </ac:spMkLst>
        </pc:spChg>
        <pc:spChg chg="mod">
          <ac:chgData name="Glen Jones" userId="e846aaca-4b24-4b13-b0d0-f2308e16b284" providerId="ADAL" clId="{ED47ACC3-9597-4D89-A1DC-43CF280EF274}" dt="2026-01-15T10:58:24.800" v="38"/>
          <ac:spMkLst>
            <pc:docMk/>
            <pc:sldMk cId="2815279939" sldId="520"/>
            <ac:spMk id="6" creationId="{BC05898B-C18F-48E1-CB60-D65F712CD384}"/>
          </ac:spMkLst>
        </pc:spChg>
      </pc:sldChg>
      <pc:sldChg chg="addSp delSp modSp add mod modAnim">
        <pc:chgData name="Glen Jones" userId="e846aaca-4b24-4b13-b0d0-f2308e16b284" providerId="ADAL" clId="{ED47ACC3-9597-4D89-A1DC-43CF280EF274}" dt="2026-01-15T11:12:16.772" v="176" actId="1076"/>
        <pc:sldMkLst>
          <pc:docMk/>
          <pc:sldMk cId="1776717618" sldId="523"/>
        </pc:sldMkLst>
        <pc:spChg chg="mod">
          <ac:chgData name="Glen Jones" userId="e846aaca-4b24-4b13-b0d0-f2308e16b284" providerId="ADAL" clId="{ED47ACC3-9597-4D89-A1DC-43CF280EF274}" dt="2026-01-15T11:12:16.772" v="176" actId="1076"/>
          <ac:spMkLst>
            <pc:docMk/>
            <pc:sldMk cId="1776717618" sldId="523"/>
            <ac:spMk id="4" creationId="{46CAA07F-A56D-1257-0DFD-E4112310BC34}"/>
          </ac:spMkLst>
        </pc:spChg>
        <pc:spChg chg="mod">
          <ac:chgData name="Glen Jones" userId="e846aaca-4b24-4b13-b0d0-f2308e16b284" providerId="ADAL" clId="{ED47ACC3-9597-4D89-A1DC-43CF280EF274}" dt="2026-01-15T11:11:29.824" v="158"/>
          <ac:spMkLst>
            <pc:docMk/>
            <pc:sldMk cId="1776717618" sldId="523"/>
            <ac:spMk id="5" creationId="{220DF956-8DDD-6A2B-334E-286FC0349634}"/>
          </ac:spMkLst>
        </pc:spChg>
        <pc:spChg chg="mod">
          <ac:chgData name="Glen Jones" userId="e846aaca-4b24-4b13-b0d0-f2308e16b284" providerId="ADAL" clId="{ED47ACC3-9597-4D89-A1DC-43CF280EF274}" dt="2026-01-15T11:12:09.448" v="175" actId="1076"/>
          <ac:spMkLst>
            <pc:docMk/>
            <pc:sldMk cId="1776717618" sldId="523"/>
            <ac:spMk id="11" creationId="{1C1DDE0A-6EDD-5DAF-46A4-6691230F4643}"/>
          </ac:spMkLst>
        </pc:spChg>
        <pc:spChg chg="add mod">
          <ac:chgData name="Glen Jones" userId="e846aaca-4b24-4b13-b0d0-f2308e16b284" providerId="ADAL" clId="{ED47ACC3-9597-4D89-A1DC-43CF280EF274}" dt="2026-01-15T11:11:52.326" v="168"/>
          <ac:spMkLst>
            <pc:docMk/>
            <pc:sldMk cId="1776717618" sldId="523"/>
            <ac:spMk id="12" creationId="{A4E4B0B1-539B-35B1-AC84-7A41CD9EA0A4}"/>
          </ac:spMkLst>
        </pc:spChg>
        <pc:spChg chg="add mod">
          <ac:chgData name="Glen Jones" userId="e846aaca-4b24-4b13-b0d0-f2308e16b284" providerId="ADAL" clId="{ED47ACC3-9597-4D89-A1DC-43CF280EF274}" dt="2026-01-15T11:11:52.326" v="168"/>
          <ac:spMkLst>
            <pc:docMk/>
            <pc:sldMk cId="1776717618" sldId="523"/>
            <ac:spMk id="13" creationId="{76C0E9CC-5F8E-4CB3-25D2-D5431D62F19F}"/>
          </ac:spMkLst>
        </pc:spChg>
        <pc:spChg chg="mod">
          <ac:chgData name="Glen Jones" userId="e846aaca-4b24-4b13-b0d0-f2308e16b284" providerId="ADAL" clId="{ED47ACC3-9597-4D89-A1DC-43CF280EF274}" dt="2026-01-15T11:12:16.772" v="176" actId="1076"/>
          <ac:spMkLst>
            <pc:docMk/>
            <pc:sldMk cId="1776717618" sldId="523"/>
            <ac:spMk id="15" creationId="{40AD262A-3374-7974-C0C7-26B4A8955A4F}"/>
          </ac:spMkLst>
        </pc:spChg>
        <pc:spChg chg="mod">
          <ac:chgData name="Glen Jones" userId="e846aaca-4b24-4b13-b0d0-f2308e16b284" providerId="ADAL" clId="{ED47ACC3-9597-4D89-A1DC-43CF280EF274}" dt="2026-01-15T11:12:09.448" v="175" actId="1076"/>
          <ac:spMkLst>
            <pc:docMk/>
            <pc:sldMk cId="1776717618" sldId="523"/>
            <ac:spMk id="17" creationId="{186DFC93-9520-ABBA-8394-BBBF003E1AB0}"/>
          </ac:spMkLst>
        </pc:spChg>
      </pc:sldChg>
      <pc:sldChg chg="addSp delSp modSp add mod">
        <pc:chgData name="Glen Jones" userId="e846aaca-4b24-4b13-b0d0-f2308e16b284" providerId="ADAL" clId="{ED47ACC3-9597-4D89-A1DC-43CF280EF274}" dt="2026-01-15T11:12:30.400" v="178" actId="1076"/>
        <pc:sldMkLst>
          <pc:docMk/>
          <pc:sldMk cId="2826632759" sldId="524"/>
        </pc:sldMkLst>
        <pc:spChg chg="mod">
          <ac:chgData name="Glen Jones" userId="e846aaca-4b24-4b13-b0d0-f2308e16b284" providerId="ADAL" clId="{ED47ACC3-9597-4D89-A1DC-43CF280EF274}" dt="2026-01-15T11:11:29.824" v="158"/>
          <ac:spMkLst>
            <pc:docMk/>
            <pc:sldMk cId="2826632759" sldId="524"/>
            <ac:spMk id="4" creationId="{28CB51AD-0428-EDA3-34D2-A142A9A274AA}"/>
          </ac:spMkLst>
        </pc:spChg>
        <pc:spChg chg="mod">
          <ac:chgData name="Glen Jones" userId="e846aaca-4b24-4b13-b0d0-f2308e16b284" providerId="ADAL" clId="{ED47ACC3-9597-4D89-A1DC-43CF280EF274}" dt="2026-01-15T11:12:30.400" v="178" actId="1076"/>
          <ac:spMkLst>
            <pc:docMk/>
            <pc:sldMk cId="2826632759" sldId="524"/>
            <ac:spMk id="9" creationId="{21F129B3-29F6-7901-F1C3-1CDF1D731B15}"/>
          </ac:spMkLst>
        </pc:spChg>
        <pc:spChg chg="add mod">
          <ac:chgData name="Glen Jones" userId="e846aaca-4b24-4b13-b0d0-f2308e16b284" providerId="ADAL" clId="{ED47ACC3-9597-4D89-A1DC-43CF280EF274}" dt="2026-01-15T11:11:59.167" v="172"/>
          <ac:spMkLst>
            <pc:docMk/>
            <pc:sldMk cId="2826632759" sldId="524"/>
            <ac:spMk id="10" creationId="{CCD04D8C-CF96-F4AB-C8B7-A592641C3674}"/>
          </ac:spMkLst>
        </pc:spChg>
        <pc:spChg chg="add mod">
          <ac:chgData name="Glen Jones" userId="e846aaca-4b24-4b13-b0d0-f2308e16b284" providerId="ADAL" clId="{ED47ACC3-9597-4D89-A1DC-43CF280EF274}" dt="2026-01-15T11:11:59.167" v="172"/>
          <ac:spMkLst>
            <pc:docMk/>
            <pc:sldMk cId="2826632759" sldId="524"/>
            <ac:spMk id="11" creationId="{D47DD661-B6F1-6E75-79A7-8B262380F3CE}"/>
          </ac:spMkLst>
        </pc:spChg>
        <pc:spChg chg="mod">
          <ac:chgData name="Glen Jones" userId="e846aaca-4b24-4b13-b0d0-f2308e16b284" providerId="ADAL" clId="{ED47ACC3-9597-4D89-A1DC-43CF280EF274}" dt="2026-01-15T11:12:22.699" v="177" actId="1076"/>
          <ac:spMkLst>
            <pc:docMk/>
            <pc:sldMk cId="2826632759" sldId="524"/>
            <ac:spMk id="15" creationId="{F158EA0F-AD25-1424-4678-F04FF6C88284}"/>
          </ac:spMkLst>
        </pc:spChg>
        <pc:spChg chg="mod">
          <ac:chgData name="Glen Jones" userId="e846aaca-4b24-4b13-b0d0-f2308e16b284" providerId="ADAL" clId="{ED47ACC3-9597-4D89-A1DC-43CF280EF274}" dt="2026-01-15T11:12:30.400" v="178" actId="1076"/>
          <ac:spMkLst>
            <pc:docMk/>
            <pc:sldMk cId="2826632759" sldId="524"/>
            <ac:spMk id="17" creationId="{F0AA8936-063B-05F2-D750-91DE51AB9BF5}"/>
          </ac:spMkLst>
        </pc:spChg>
        <pc:spChg chg="mod">
          <ac:chgData name="Glen Jones" userId="e846aaca-4b24-4b13-b0d0-f2308e16b284" providerId="ADAL" clId="{ED47ACC3-9597-4D89-A1DC-43CF280EF274}" dt="2026-01-15T11:12:22.699" v="177" actId="1076"/>
          <ac:spMkLst>
            <pc:docMk/>
            <pc:sldMk cId="2826632759" sldId="524"/>
            <ac:spMk id="20" creationId="{116A2CAE-F8FA-22F6-8B50-39E1DB2B1FE2}"/>
          </ac:spMkLst>
        </pc:spChg>
      </pc:sldChg>
      <pc:sldChg chg="delSp modSp add mod delAnim">
        <pc:chgData name="Glen Jones" userId="e846aaca-4b24-4b13-b0d0-f2308e16b284" providerId="ADAL" clId="{ED47ACC3-9597-4D89-A1DC-43CF280EF274}" dt="2026-01-15T11:12:53.614" v="208" actId="20577"/>
        <pc:sldMkLst>
          <pc:docMk/>
          <pc:sldMk cId="321734416" sldId="525"/>
        </pc:sldMkLst>
        <pc:spChg chg="mod">
          <ac:chgData name="Glen Jones" userId="e846aaca-4b24-4b13-b0d0-f2308e16b284" providerId="ADAL" clId="{ED47ACC3-9597-4D89-A1DC-43CF280EF274}" dt="2026-01-15T11:11:29.824" v="158"/>
          <ac:spMkLst>
            <pc:docMk/>
            <pc:sldMk cId="321734416" sldId="525"/>
            <ac:spMk id="2" creationId="{4E3083AA-6CF6-D8EC-0381-903069348985}"/>
          </ac:spMkLst>
        </pc:spChg>
        <pc:spChg chg="mod">
          <ac:chgData name="Glen Jones" userId="e846aaca-4b24-4b13-b0d0-f2308e16b284" providerId="ADAL" clId="{ED47ACC3-9597-4D89-A1DC-43CF280EF274}" dt="2026-01-15T11:12:53.614" v="208" actId="20577"/>
          <ac:spMkLst>
            <pc:docMk/>
            <pc:sldMk cId="321734416" sldId="525"/>
            <ac:spMk id="5" creationId="{98DC3EC4-5223-B4C3-A38E-365032F1DED5}"/>
          </ac:spMkLst>
        </pc:spChg>
        <pc:spChg chg="mod">
          <ac:chgData name="Glen Jones" userId="e846aaca-4b24-4b13-b0d0-f2308e16b284" providerId="ADAL" clId="{ED47ACC3-9597-4D89-A1DC-43CF280EF274}" dt="2026-01-15T11:12:42.996" v="187" actId="20577"/>
          <ac:spMkLst>
            <pc:docMk/>
            <pc:sldMk cId="321734416" sldId="525"/>
            <ac:spMk id="6" creationId="{A5A5D1F0-9416-227B-D6C0-7B7D01B06DB1}"/>
          </ac:spMkLst>
        </pc:spChg>
        <pc:spChg chg="mod">
          <ac:chgData name="Glen Jones" userId="e846aaca-4b24-4b13-b0d0-f2308e16b284" providerId="ADAL" clId="{ED47ACC3-9597-4D89-A1DC-43CF280EF274}" dt="2026-01-15T11:12:36.405" v="180" actId="1076"/>
          <ac:spMkLst>
            <pc:docMk/>
            <pc:sldMk cId="321734416" sldId="525"/>
            <ac:spMk id="10" creationId="{0CDE286C-4D27-4974-30FA-3E757E08A046}"/>
          </ac:spMkLst>
        </pc:spChg>
        <pc:spChg chg="mod">
          <ac:chgData name="Glen Jones" userId="e846aaca-4b24-4b13-b0d0-f2308e16b284" providerId="ADAL" clId="{ED47ACC3-9597-4D89-A1DC-43CF280EF274}" dt="2026-01-15T11:12:34.487" v="179" actId="1076"/>
          <ac:spMkLst>
            <pc:docMk/>
            <pc:sldMk cId="321734416" sldId="525"/>
            <ac:spMk id="14" creationId="{C66ACBA7-0368-6DDC-193F-128F84D8A6C0}"/>
          </ac:spMkLst>
        </pc:spChg>
      </pc:sldChg>
      <pc:sldChg chg="modSp add mod">
        <pc:chgData name="Glen Jones" userId="e846aaca-4b24-4b13-b0d0-f2308e16b284" providerId="ADAL" clId="{ED47ACC3-9597-4D89-A1DC-43CF280EF274}" dt="2026-01-15T11:13:36.924" v="237" actId="20577"/>
        <pc:sldMkLst>
          <pc:docMk/>
          <pc:sldMk cId="3956995330" sldId="526"/>
        </pc:sldMkLst>
        <pc:spChg chg="mod">
          <ac:chgData name="Glen Jones" userId="e846aaca-4b24-4b13-b0d0-f2308e16b284" providerId="ADAL" clId="{ED47ACC3-9597-4D89-A1DC-43CF280EF274}" dt="2026-01-15T11:11:29.824" v="158"/>
          <ac:spMkLst>
            <pc:docMk/>
            <pc:sldMk cId="3956995330" sldId="526"/>
            <ac:spMk id="2" creationId="{BF54070D-AB07-846E-ED38-08ED8A4E4D43}"/>
          </ac:spMkLst>
        </pc:spChg>
        <pc:spChg chg="mod">
          <ac:chgData name="Glen Jones" userId="e846aaca-4b24-4b13-b0d0-f2308e16b284" providerId="ADAL" clId="{ED47ACC3-9597-4D89-A1DC-43CF280EF274}" dt="2026-01-15T11:13:29.076" v="229" actId="20577"/>
          <ac:spMkLst>
            <pc:docMk/>
            <pc:sldMk cId="3956995330" sldId="526"/>
            <ac:spMk id="7" creationId="{6E4BE7A8-99C4-9A1A-67D9-3183BB8C5265}"/>
          </ac:spMkLst>
        </pc:spChg>
        <pc:spChg chg="mod">
          <ac:chgData name="Glen Jones" userId="e846aaca-4b24-4b13-b0d0-f2308e16b284" providerId="ADAL" clId="{ED47ACC3-9597-4D89-A1DC-43CF280EF274}" dt="2026-01-15T11:13:36.924" v="237" actId="20577"/>
          <ac:spMkLst>
            <pc:docMk/>
            <pc:sldMk cId="3956995330" sldId="526"/>
            <ac:spMk id="10" creationId="{DA4E72EF-3ED0-92BC-5A95-9527A5640388}"/>
          </ac:spMkLst>
        </pc:spChg>
        <pc:spChg chg="mod">
          <ac:chgData name="Glen Jones" userId="e846aaca-4b24-4b13-b0d0-f2308e16b284" providerId="ADAL" clId="{ED47ACC3-9597-4D89-A1DC-43CF280EF274}" dt="2026-01-15T11:13:32.196" v="230" actId="1076"/>
          <ac:spMkLst>
            <pc:docMk/>
            <pc:sldMk cId="3956995330" sldId="526"/>
            <ac:spMk id="14" creationId="{F66DC64C-7F5E-6254-5D0A-CDA721859D53}"/>
          </ac:spMkLst>
        </pc:spChg>
      </pc:sldChg>
      <pc:sldChg chg="addSp modSp add mod modAnim">
        <pc:chgData name="Glen Jones" userId="e846aaca-4b24-4b13-b0d0-f2308e16b284" providerId="ADAL" clId="{ED47ACC3-9597-4D89-A1DC-43CF280EF274}" dt="2026-01-15T11:15:12.025" v="270" actId="1076"/>
        <pc:sldMkLst>
          <pc:docMk/>
          <pc:sldMk cId="2002509254" sldId="527"/>
        </pc:sldMkLst>
        <pc:spChg chg="mod">
          <ac:chgData name="Glen Jones" userId="e846aaca-4b24-4b13-b0d0-f2308e16b284" providerId="ADAL" clId="{ED47ACC3-9597-4D89-A1DC-43CF280EF274}" dt="2026-01-15T11:11:29.824" v="158"/>
          <ac:spMkLst>
            <pc:docMk/>
            <pc:sldMk cId="2002509254" sldId="527"/>
            <ac:spMk id="2" creationId="{687550C5-5B14-B9EC-1C8E-EEB3B6F18994}"/>
          </ac:spMkLst>
        </pc:spChg>
        <pc:spChg chg="mod">
          <ac:chgData name="Glen Jones" userId="e846aaca-4b24-4b13-b0d0-f2308e16b284" providerId="ADAL" clId="{ED47ACC3-9597-4D89-A1DC-43CF280EF274}" dt="2026-01-15T11:14:51.103" v="261" actId="1076"/>
          <ac:spMkLst>
            <pc:docMk/>
            <pc:sldMk cId="2002509254" sldId="527"/>
            <ac:spMk id="4" creationId="{6F9B2809-C110-2198-6459-23CFF23318C4}"/>
          </ac:spMkLst>
        </pc:spChg>
        <pc:spChg chg="mod">
          <ac:chgData name="Glen Jones" userId="e846aaca-4b24-4b13-b0d0-f2308e16b284" providerId="ADAL" clId="{ED47ACC3-9597-4D89-A1DC-43CF280EF274}" dt="2026-01-15T11:15:06.145" v="268" actId="1076"/>
          <ac:spMkLst>
            <pc:docMk/>
            <pc:sldMk cId="2002509254" sldId="527"/>
            <ac:spMk id="5" creationId="{C5FE50C6-DAE8-FC39-AA53-F1700A3D9559}"/>
          </ac:spMkLst>
        </pc:spChg>
        <pc:spChg chg="mod">
          <ac:chgData name="Glen Jones" userId="e846aaca-4b24-4b13-b0d0-f2308e16b284" providerId="ADAL" clId="{ED47ACC3-9597-4D89-A1DC-43CF280EF274}" dt="2026-01-15T11:14:57.200" v="263" actId="1076"/>
          <ac:spMkLst>
            <pc:docMk/>
            <pc:sldMk cId="2002509254" sldId="527"/>
            <ac:spMk id="6" creationId="{6278DED3-F56B-00B6-4A85-586FA19669C1}"/>
          </ac:spMkLst>
        </pc:spChg>
        <pc:spChg chg="mod">
          <ac:chgData name="Glen Jones" userId="e846aaca-4b24-4b13-b0d0-f2308e16b284" providerId="ADAL" clId="{ED47ACC3-9597-4D89-A1DC-43CF280EF274}" dt="2026-01-15T11:15:08.217" v="269" actId="1076"/>
          <ac:spMkLst>
            <pc:docMk/>
            <pc:sldMk cId="2002509254" sldId="527"/>
            <ac:spMk id="8" creationId="{715EED2B-0FAE-1E7B-870E-2759761AD621}"/>
          </ac:spMkLst>
        </pc:spChg>
        <pc:spChg chg="mod">
          <ac:chgData name="Glen Jones" userId="e846aaca-4b24-4b13-b0d0-f2308e16b284" providerId="ADAL" clId="{ED47ACC3-9597-4D89-A1DC-43CF280EF274}" dt="2026-01-15T11:15:03.256" v="266" actId="1076"/>
          <ac:spMkLst>
            <pc:docMk/>
            <pc:sldMk cId="2002509254" sldId="527"/>
            <ac:spMk id="9" creationId="{50AF17A2-BAD5-86ED-1CAE-C879ACE0E693}"/>
          </ac:spMkLst>
        </pc:spChg>
        <pc:spChg chg="mod">
          <ac:chgData name="Glen Jones" userId="e846aaca-4b24-4b13-b0d0-f2308e16b284" providerId="ADAL" clId="{ED47ACC3-9597-4D89-A1DC-43CF280EF274}" dt="2026-01-15T11:15:01.400" v="265" actId="1076"/>
          <ac:spMkLst>
            <pc:docMk/>
            <pc:sldMk cId="2002509254" sldId="527"/>
            <ac:spMk id="10" creationId="{D76F66D0-D59E-FEAC-E281-AF2ACE4DB3DC}"/>
          </ac:spMkLst>
        </pc:spChg>
        <pc:spChg chg="mod">
          <ac:chgData name="Glen Jones" userId="e846aaca-4b24-4b13-b0d0-f2308e16b284" providerId="ADAL" clId="{ED47ACC3-9597-4D89-A1DC-43CF280EF274}" dt="2026-01-15T11:14:27.592" v="254" actId="1076"/>
          <ac:spMkLst>
            <pc:docMk/>
            <pc:sldMk cId="2002509254" sldId="527"/>
            <ac:spMk id="11" creationId="{08198CDB-BF0E-1973-CBB4-4E8DC0E7B56F}"/>
          </ac:spMkLst>
        </pc:spChg>
        <pc:spChg chg="mod">
          <ac:chgData name="Glen Jones" userId="e846aaca-4b24-4b13-b0d0-f2308e16b284" providerId="ADAL" clId="{ED47ACC3-9597-4D89-A1DC-43CF280EF274}" dt="2026-01-15T11:14:48.563" v="260" actId="1076"/>
          <ac:spMkLst>
            <pc:docMk/>
            <pc:sldMk cId="2002509254" sldId="527"/>
            <ac:spMk id="12" creationId="{6ED74563-F380-1970-42AD-789186983675}"/>
          </ac:spMkLst>
        </pc:spChg>
        <pc:spChg chg="mod">
          <ac:chgData name="Glen Jones" userId="e846aaca-4b24-4b13-b0d0-f2308e16b284" providerId="ADAL" clId="{ED47ACC3-9597-4D89-A1DC-43CF280EF274}" dt="2026-01-15T11:14:16.150" v="251" actId="1076"/>
          <ac:spMkLst>
            <pc:docMk/>
            <pc:sldMk cId="2002509254" sldId="527"/>
            <ac:spMk id="13" creationId="{B022EA2C-C85C-60DD-64FF-11F09BE6BF2F}"/>
          </ac:spMkLst>
        </pc:spChg>
        <pc:spChg chg="mod">
          <ac:chgData name="Glen Jones" userId="e846aaca-4b24-4b13-b0d0-f2308e16b284" providerId="ADAL" clId="{ED47ACC3-9597-4D89-A1DC-43CF280EF274}" dt="2026-01-15T11:14:59.044" v="264" actId="1076"/>
          <ac:spMkLst>
            <pc:docMk/>
            <pc:sldMk cId="2002509254" sldId="527"/>
            <ac:spMk id="14" creationId="{53E378F3-95DC-E579-200A-4AA786B5676A}"/>
          </ac:spMkLst>
        </pc:spChg>
        <pc:spChg chg="mod">
          <ac:chgData name="Glen Jones" userId="e846aaca-4b24-4b13-b0d0-f2308e16b284" providerId="ADAL" clId="{ED47ACC3-9597-4D89-A1DC-43CF280EF274}" dt="2026-01-15T11:14:42.162" v="258" actId="1076"/>
          <ac:spMkLst>
            <pc:docMk/>
            <pc:sldMk cId="2002509254" sldId="527"/>
            <ac:spMk id="15" creationId="{F782F987-6843-9EC9-A210-C89791778619}"/>
          </ac:spMkLst>
        </pc:spChg>
        <pc:spChg chg="add mod">
          <ac:chgData name="Glen Jones" userId="e846aaca-4b24-4b13-b0d0-f2308e16b284" providerId="ADAL" clId="{ED47ACC3-9597-4D89-A1DC-43CF280EF274}" dt="2026-01-15T11:15:12.025" v="270" actId="1076"/>
          <ac:spMkLst>
            <pc:docMk/>
            <pc:sldMk cId="2002509254" sldId="527"/>
            <ac:spMk id="16" creationId="{C8A3E1B7-68E8-E2E4-75CA-95B2E368702C}"/>
          </ac:spMkLst>
        </pc:spChg>
        <pc:spChg chg="add mod">
          <ac:chgData name="Glen Jones" userId="e846aaca-4b24-4b13-b0d0-f2308e16b284" providerId="ADAL" clId="{ED47ACC3-9597-4D89-A1DC-43CF280EF274}" dt="2026-01-15T11:14:39.004" v="257" actId="1076"/>
          <ac:spMkLst>
            <pc:docMk/>
            <pc:sldMk cId="2002509254" sldId="527"/>
            <ac:spMk id="17" creationId="{D77E481F-9F87-3A82-75F4-526C7FAAAAEA}"/>
          </ac:spMkLst>
        </pc:spChg>
      </pc:sldChg>
      <pc:sldChg chg="modSp add mod">
        <pc:chgData name="Glen Jones" userId="e846aaca-4b24-4b13-b0d0-f2308e16b284" providerId="ADAL" clId="{ED47ACC3-9597-4D89-A1DC-43CF280EF274}" dt="2026-01-15T11:00:17.762" v="68" actId="5793"/>
        <pc:sldMkLst>
          <pc:docMk/>
          <pc:sldMk cId="2254399447" sldId="528"/>
        </pc:sldMkLst>
        <pc:spChg chg="mod">
          <ac:chgData name="Glen Jones" userId="e846aaca-4b24-4b13-b0d0-f2308e16b284" providerId="ADAL" clId="{ED47ACC3-9597-4D89-A1DC-43CF280EF274}" dt="2026-01-15T11:00:17.762" v="68" actId="5793"/>
          <ac:spMkLst>
            <pc:docMk/>
            <pc:sldMk cId="2254399447" sldId="528"/>
            <ac:spMk id="2" creationId="{5DAF47F7-659E-FF44-416E-257B9B566C6C}"/>
          </ac:spMkLst>
        </pc:spChg>
      </pc:sldChg>
      <pc:sldChg chg="modSp add mod">
        <pc:chgData name="Glen Jones" userId="e846aaca-4b24-4b13-b0d0-f2308e16b284" providerId="ADAL" clId="{ED47ACC3-9597-4D89-A1DC-43CF280EF274}" dt="2026-01-15T11:00:24.610" v="72" actId="207"/>
        <pc:sldMkLst>
          <pc:docMk/>
          <pc:sldMk cId="3984657773" sldId="529"/>
        </pc:sldMkLst>
        <pc:spChg chg="mod">
          <ac:chgData name="Glen Jones" userId="e846aaca-4b24-4b13-b0d0-f2308e16b284" providerId="ADAL" clId="{ED47ACC3-9597-4D89-A1DC-43CF280EF274}" dt="2026-01-15T11:00:24.610" v="72" actId="207"/>
          <ac:spMkLst>
            <pc:docMk/>
            <pc:sldMk cId="3984657773" sldId="529"/>
            <ac:spMk id="2" creationId="{D1CC2624-2302-E209-D0F2-F5F825903C42}"/>
          </ac:spMkLst>
        </pc:spChg>
      </pc:sldChg>
      <pc:sldChg chg="modSp add mod">
        <pc:chgData name="Glen Jones" userId="e846aaca-4b24-4b13-b0d0-f2308e16b284" providerId="ADAL" clId="{ED47ACC3-9597-4D89-A1DC-43CF280EF274}" dt="2026-01-15T11:00:45.262" v="89" actId="400"/>
        <pc:sldMkLst>
          <pc:docMk/>
          <pc:sldMk cId="2988799121" sldId="530"/>
        </pc:sldMkLst>
        <pc:spChg chg="mod">
          <ac:chgData name="Glen Jones" userId="e846aaca-4b24-4b13-b0d0-f2308e16b284" providerId="ADAL" clId="{ED47ACC3-9597-4D89-A1DC-43CF280EF274}" dt="2026-01-15T11:00:45.262" v="89" actId="400"/>
          <ac:spMkLst>
            <pc:docMk/>
            <pc:sldMk cId="2988799121" sldId="530"/>
            <ac:spMk id="2" creationId="{0B933F39-9486-7AD7-473B-76980A826B34}"/>
          </ac:spMkLst>
        </pc:spChg>
      </pc:sldChg>
      <pc:sldChg chg="modSp add mod">
        <pc:chgData name="Glen Jones" userId="e846aaca-4b24-4b13-b0d0-f2308e16b284" providerId="ADAL" clId="{ED47ACC3-9597-4D89-A1DC-43CF280EF274}" dt="2026-01-15T11:00:49.976" v="91" actId="20577"/>
        <pc:sldMkLst>
          <pc:docMk/>
          <pc:sldMk cId="1464685218" sldId="531"/>
        </pc:sldMkLst>
        <pc:spChg chg="mod">
          <ac:chgData name="Glen Jones" userId="e846aaca-4b24-4b13-b0d0-f2308e16b284" providerId="ADAL" clId="{ED47ACC3-9597-4D89-A1DC-43CF280EF274}" dt="2026-01-15T11:00:49.976" v="91" actId="20577"/>
          <ac:spMkLst>
            <pc:docMk/>
            <pc:sldMk cId="1464685218" sldId="531"/>
            <ac:spMk id="2" creationId="{F2F5F92F-8DCF-BCBC-BD5D-E34239D190AE}"/>
          </ac:spMkLst>
        </pc:spChg>
      </pc:sldChg>
      <pc:sldChg chg="modSp add mod">
        <pc:chgData name="Glen Jones" userId="e846aaca-4b24-4b13-b0d0-f2308e16b284" providerId="ADAL" clId="{ED47ACC3-9597-4D89-A1DC-43CF280EF274}" dt="2026-01-15T11:01:47.773" v="128" actId="207"/>
        <pc:sldMkLst>
          <pc:docMk/>
          <pc:sldMk cId="3088428801" sldId="532"/>
        </pc:sldMkLst>
        <pc:spChg chg="mod">
          <ac:chgData name="Glen Jones" userId="e846aaca-4b24-4b13-b0d0-f2308e16b284" providerId="ADAL" clId="{ED47ACC3-9597-4D89-A1DC-43CF280EF274}" dt="2026-01-15T11:01:47.773" v="128" actId="207"/>
          <ac:spMkLst>
            <pc:docMk/>
            <pc:sldMk cId="3088428801" sldId="532"/>
            <ac:spMk id="2" creationId="{AE298733-932E-95AC-F1E9-30FF71FD5A9E}"/>
          </ac:spMkLst>
        </pc:spChg>
      </pc:sldChg>
      <pc:sldChg chg="add">
        <pc:chgData name="Glen Jones" userId="e846aaca-4b24-4b13-b0d0-f2308e16b284" providerId="ADAL" clId="{ED47ACC3-9597-4D89-A1DC-43CF280EF274}" dt="2026-01-15T11:13:23.192" v="217"/>
        <pc:sldMkLst>
          <pc:docMk/>
          <pc:sldMk cId="2206835003" sldId="533"/>
        </pc:sldMkLst>
      </pc:sldChg>
      <pc:sldChg chg="add del">
        <pc:chgData name="Glen Jones" userId="e846aaca-4b24-4b13-b0d0-f2308e16b284" providerId="ADAL" clId="{ED47ACC3-9597-4D89-A1DC-43CF280EF274}" dt="2026-01-21T14:33:20.219" v="272" actId="47"/>
        <pc:sldMkLst>
          <pc:docMk/>
          <pc:sldMk cId="638201233" sldId="534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4171839938" sldId="535"/>
        </pc:sldMkLst>
      </pc:sldChg>
      <pc:sldChg chg="add del">
        <pc:chgData name="Glen Jones" userId="e846aaca-4b24-4b13-b0d0-f2308e16b284" providerId="ADAL" clId="{ED47ACC3-9597-4D89-A1DC-43CF280EF274}" dt="2026-01-21T14:33:20.219" v="272" actId="47"/>
        <pc:sldMkLst>
          <pc:docMk/>
          <pc:sldMk cId="4290085288" sldId="535"/>
        </pc:sldMkLst>
      </pc:sldChg>
      <pc:sldChg chg="add">
        <pc:chgData name="Glen Jones" userId="e846aaca-4b24-4b13-b0d0-f2308e16b284" providerId="ADAL" clId="{ED47ACC3-9597-4D89-A1DC-43CF280EF274}" dt="2026-01-21T14:33:12.176" v="271"/>
        <pc:sldMkLst>
          <pc:docMk/>
          <pc:sldMk cId="3073555623" sldId="536"/>
        </pc:sldMkLst>
      </pc:sldChg>
      <pc:sldChg chg="add">
        <pc:chgData name="Glen Jones" userId="e846aaca-4b24-4b13-b0d0-f2308e16b284" providerId="ADAL" clId="{ED47ACC3-9597-4D89-A1DC-43CF280EF274}" dt="2026-01-21T14:33:12.176" v="271"/>
        <pc:sldMkLst>
          <pc:docMk/>
          <pc:sldMk cId="3175723564" sldId="562"/>
        </pc:sldMkLst>
      </pc:sldChg>
      <pc:sldChg chg="add">
        <pc:chgData name="Glen Jones" userId="e846aaca-4b24-4b13-b0d0-f2308e16b284" providerId="ADAL" clId="{ED47ACC3-9597-4D89-A1DC-43CF280EF274}" dt="2026-01-21T14:33:12.176" v="271"/>
        <pc:sldMkLst>
          <pc:docMk/>
          <pc:sldMk cId="1760773423" sldId="563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584213518" sldId="564"/>
        </pc:sldMkLst>
      </pc:sldChg>
      <pc:sldChg chg="add">
        <pc:chgData name="Glen Jones" userId="e846aaca-4b24-4b13-b0d0-f2308e16b284" providerId="ADAL" clId="{ED47ACC3-9597-4D89-A1DC-43CF280EF274}" dt="2026-01-21T14:34:11.095" v="275"/>
        <pc:sldMkLst>
          <pc:docMk/>
          <pc:sldMk cId="1873195607" sldId="564"/>
        </pc:sldMkLst>
      </pc:sldChg>
      <pc:sldChg chg="add">
        <pc:chgData name="Glen Jones" userId="e846aaca-4b24-4b13-b0d0-f2308e16b284" providerId="ADAL" clId="{ED47ACC3-9597-4D89-A1DC-43CF280EF274}" dt="2026-01-21T14:34:11.095" v="275"/>
        <pc:sldMkLst>
          <pc:docMk/>
          <pc:sldMk cId="2106209429" sldId="565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3512612420" sldId="565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1095300449" sldId="566"/>
        </pc:sldMkLst>
      </pc:sldChg>
      <pc:sldChg chg="add">
        <pc:chgData name="Glen Jones" userId="e846aaca-4b24-4b13-b0d0-f2308e16b284" providerId="ADAL" clId="{ED47ACC3-9597-4D89-A1DC-43CF280EF274}" dt="2026-01-21T14:34:11.095" v="275"/>
        <pc:sldMkLst>
          <pc:docMk/>
          <pc:sldMk cId="2929887361" sldId="566"/>
        </pc:sldMkLst>
      </pc:sldChg>
      <pc:sldChg chg="add">
        <pc:chgData name="Glen Jones" userId="e846aaca-4b24-4b13-b0d0-f2308e16b284" providerId="ADAL" clId="{ED47ACC3-9597-4D89-A1DC-43CF280EF274}" dt="2026-01-21T14:34:11.095" v="275"/>
        <pc:sldMkLst>
          <pc:docMk/>
          <pc:sldMk cId="1323761359" sldId="567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2127228335" sldId="567"/>
        </pc:sldMkLst>
      </pc:sldChg>
      <pc:sldChg chg="add">
        <pc:chgData name="Glen Jones" userId="e846aaca-4b24-4b13-b0d0-f2308e16b284" providerId="ADAL" clId="{ED47ACC3-9597-4D89-A1DC-43CF280EF274}" dt="2026-01-21T14:34:11.095" v="275"/>
        <pc:sldMkLst>
          <pc:docMk/>
          <pc:sldMk cId="448689949" sldId="568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2451713469" sldId="568"/>
        </pc:sldMkLst>
      </pc:sldChg>
      <pc:sldChg chg="add">
        <pc:chgData name="Glen Jones" userId="e846aaca-4b24-4b13-b0d0-f2308e16b284" providerId="ADAL" clId="{ED47ACC3-9597-4D89-A1DC-43CF280EF274}" dt="2026-01-21T14:34:11.095" v="275"/>
        <pc:sldMkLst>
          <pc:docMk/>
          <pc:sldMk cId="2839304249" sldId="569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2895385155" sldId="569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3410698920" sldId="570"/>
        </pc:sldMkLst>
      </pc:sldChg>
      <pc:sldChg chg="add">
        <pc:chgData name="Glen Jones" userId="e846aaca-4b24-4b13-b0d0-f2308e16b284" providerId="ADAL" clId="{ED47ACC3-9597-4D89-A1DC-43CF280EF274}" dt="2026-01-21T14:34:11.095" v="275"/>
        <pc:sldMkLst>
          <pc:docMk/>
          <pc:sldMk cId="4150313443" sldId="570"/>
        </pc:sldMkLst>
      </pc:sldChg>
      <pc:sldChg chg="add">
        <pc:chgData name="Glen Jones" userId="e846aaca-4b24-4b13-b0d0-f2308e16b284" providerId="ADAL" clId="{ED47ACC3-9597-4D89-A1DC-43CF280EF274}" dt="2026-01-21T14:34:11.095" v="275"/>
        <pc:sldMkLst>
          <pc:docMk/>
          <pc:sldMk cId="678291140" sldId="571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1020493847" sldId="571"/>
        </pc:sldMkLst>
      </pc:sldChg>
      <pc:sldChg chg="add">
        <pc:chgData name="Glen Jones" userId="e846aaca-4b24-4b13-b0d0-f2308e16b284" providerId="ADAL" clId="{ED47ACC3-9597-4D89-A1DC-43CF280EF274}" dt="2026-01-21T14:34:11.095" v="275"/>
        <pc:sldMkLst>
          <pc:docMk/>
          <pc:sldMk cId="105853928" sldId="572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591365337" sldId="572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712962202" sldId="573"/>
        </pc:sldMkLst>
      </pc:sldChg>
      <pc:sldChg chg="add">
        <pc:chgData name="Glen Jones" userId="e846aaca-4b24-4b13-b0d0-f2308e16b284" providerId="ADAL" clId="{ED47ACC3-9597-4D89-A1DC-43CF280EF274}" dt="2026-01-21T14:34:11.095" v="275"/>
        <pc:sldMkLst>
          <pc:docMk/>
          <pc:sldMk cId="3296596712" sldId="573"/>
        </pc:sldMkLst>
      </pc:sldChg>
      <pc:sldChg chg="add">
        <pc:chgData name="Glen Jones" userId="e846aaca-4b24-4b13-b0d0-f2308e16b284" providerId="ADAL" clId="{ED47ACC3-9597-4D89-A1DC-43CF280EF274}" dt="2026-01-21T14:34:11.095" v="275"/>
        <pc:sldMkLst>
          <pc:docMk/>
          <pc:sldMk cId="268349309" sldId="574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1818720806" sldId="574"/>
        </pc:sldMkLst>
      </pc:sldChg>
      <pc:sldChg chg="add">
        <pc:chgData name="Glen Jones" userId="e846aaca-4b24-4b13-b0d0-f2308e16b284" providerId="ADAL" clId="{ED47ACC3-9597-4D89-A1DC-43CF280EF274}" dt="2026-01-21T14:34:11.095" v="275"/>
        <pc:sldMkLst>
          <pc:docMk/>
          <pc:sldMk cId="3292456202" sldId="575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3798822007" sldId="575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1480333197" sldId="576"/>
        </pc:sldMkLst>
      </pc:sldChg>
      <pc:sldChg chg="add">
        <pc:chgData name="Glen Jones" userId="e846aaca-4b24-4b13-b0d0-f2308e16b284" providerId="ADAL" clId="{ED47ACC3-9597-4D89-A1DC-43CF280EF274}" dt="2026-01-21T14:34:11.095" v="275"/>
        <pc:sldMkLst>
          <pc:docMk/>
          <pc:sldMk cId="3169478395" sldId="576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381020149" sldId="577"/>
        </pc:sldMkLst>
      </pc:sldChg>
      <pc:sldChg chg="add">
        <pc:chgData name="Glen Jones" userId="e846aaca-4b24-4b13-b0d0-f2308e16b284" providerId="ADAL" clId="{ED47ACC3-9597-4D89-A1DC-43CF280EF274}" dt="2026-01-21T14:34:11.095" v="275"/>
        <pc:sldMkLst>
          <pc:docMk/>
          <pc:sldMk cId="2699476685" sldId="577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1000713419" sldId="578"/>
        </pc:sldMkLst>
      </pc:sldChg>
      <pc:sldChg chg="add">
        <pc:chgData name="Glen Jones" userId="e846aaca-4b24-4b13-b0d0-f2308e16b284" providerId="ADAL" clId="{ED47ACC3-9597-4D89-A1DC-43CF280EF274}" dt="2026-01-21T14:34:11.095" v="275"/>
        <pc:sldMkLst>
          <pc:docMk/>
          <pc:sldMk cId="1393670741" sldId="578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162663276" sldId="579"/>
        </pc:sldMkLst>
      </pc:sldChg>
      <pc:sldChg chg="add">
        <pc:chgData name="Glen Jones" userId="e846aaca-4b24-4b13-b0d0-f2308e16b284" providerId="ADAL" clId="{ED47ACC3-9597-4D89-A1DC-43CF280EF274}" dt="2026-01-21T14:34:11.095" v="275"/>
        <pc:sldMkLst>
          <pc:docMk/>
          <pc:sldMk cId="313586193" sldId="579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3901735285" sldId="580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438676303" sldId="581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2459169168" sldId="582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340342957" sldId="583"/>
        </pc:sldMkLst>
      </pc:sldChg>
      <pc:sldChg chg="add del">
        <pc:chgData name="Glen Jones" userId="e846aaca-4b24-4b13-b0d0-f2308e16b284" providerId="ADAL" clId="{ED47ACC3-9597-4D89-A1DC-43CF280EF274}" dt="2026-01-21T14:33:57.029" v="274"/>
        <pc:sldMkLst>
          <pc:docMk/>
          <pc:sldMk cId="2724768487" sldId="584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ABF29FD9-5C3F-45D0-B615-368598B824FC}">
      <dgm:prSet phldrT="[Text]"/>
      <dgm:spPr/>
      <dgm:t>
        <a:bodyPr/>
        <a:lstStyle/>
        <a:p>
          <a:r>
            <a:rPr lang="en-GB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</dgm:pt>
    <dgm:pt modelId="{DA7BFF4C-4F95-4E39-9BAC-28C7E0AD43F1}" type="sibTrans" cxnId="{E6D9A2C4-6883-4F98-AF42-6F48282E646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5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5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5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5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5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5"/>
      <dgm:spPr/>
    </dgm:pt>
    <dgm:pt modelId="{46DBE13A-FB2B-4C68-89C0-4933B1F9D8FC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</dgm:pt>
    <dgm:pt modelId="{A878D74B-2EE2-4B14-BB8B-70A3380BB721}" type="sibTrans" cxnId="{70BE316F-E295-44F8-8A22-4C0C4E2C6B99}">
      <dgm:prSet/>
      <dgm:spPr/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</dgm:pt>
    <dgm:pt modelId="{1E78C491-BFB3-4809-A7C0-BE9D2B223626}" type="sibTrans" cxnId="{6666CEBA-502C-4BB4-B18F-BECDCAACC4DF}">
      <dgm:prSet/>
      <dgm:spPr/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</dgm:pt>
    <dgm:pt modelId="{E6407E43-19C0-467C-A01C-A2E7EC2661C5}" type="sibTrans" cxnId="{3642E4B3-4EE6-4C2E-968B-E603E6964DDA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2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2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2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2"/>
      <dgm:spPr/>
    </dgm:pt>
    <dgm:pt modelId="{C9D738C4-C8DE-45A7-A015-BEE899E08E71}" type="pres">
      <dgm:prSet presAssocID="{1FFD833D-74CB-468A-A714-D60B02C4719A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  <dsp:sp modelId="{0AAEE8A1-81E5-4D18-B950-A0AD39220E91}">
      <dsp:nvSpPr>
        <dsp:cNvPr id="0" name=""/>
        <dsp:cNvSpPr/>
      </dsp:nvSpPr>
      <dsp:spPr>
        <a:xfrm>
          <a:off x="904248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842302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Just for speech!</a:t>
          </a:r>
        </a:p>
      </dsp:txBody>
      <dsp:txXfrm>
        <a:off x="8448999" y="2510606"/>
        <a:ext cx="1278402" cy="8349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174352" y="546370"/>
          <a:ext cx="1603651" cy="106910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205665" y="577683"/>
        <a:ext cx="1541025" cy="1006474"/>
      </dsp:txXfrm>
    </dsp:sp>
    <dsp:sp modelId="{76649846-3BC9-4AF2-8EFB-EFB494F8B5B0}">
      <dsp:nvSpPr>
        <dsp:cNvPr id="0" name=""/>
        <dsp:cNvSpPr/>
      </dsp:nvSpPr>
      <dsp:spPr>
        <a:xfrm>
          <a:off x="806685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4169492" y="0"/>
              </a:moveTo>
              <a:lnTo>
                <a:pt x="4169492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4859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36172" y="2074424"/>
        <a:ext cx="1541025" cy="1006474"/>
      </dsp:txXfrm>
    </dsp:sp>
    <dsp:sp modelId="{A7E49D6C-8376-4BDE-82B8-9FE98A4C9DCF}">
      <dsp:nvSpPr>
        <dsp:cNvPr id="0" name=""/>
        <dsp:cNvSpPr/>
      </dsp:nvSpPr>
      <dsp:spPr>
        <a:xfrm>
          <a:off x="2891431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2084746" y="0"/>
              </a:moveTo>
              <a:lnTo>
                <a:pt x="2084746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08960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120918" y="2074424"/>
        <a:ext cx="1541025" cy="1006474"/>
      </dsp:txXfrm>
    </dsp:sp>
    <dsp:sp modelId="{D36C7C8D-7076-4EE3-A6EB-D9AFDACFC097}">
      <dsp:nvSpPr>
        <dsp:cNvPr id="0" name=""/>
        <dsp:cNvSpPr/>
      </dsp:nvSpPr>
      <dsp:spPr>
        <a:xfrm>
          <a:off x="4930458" y="1615470"/>
          <a:ext cx="91440" cy="4276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4174352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205665" y="2074424"/>
        <a:ext cx="1541025" cy="1006474"/>
      </dsp:txXfrm>
    </dsp:sp>
    <dsp:sp modelId="{63F438D0-A326-4EF9-85CF-14316A65445F}">
      <dsp:nvSpPr>
        <dsp:cNvPr id="0" name=""/>
        <dsp:cNvSpPr/>
      </dsp:nvSpPr>
      <dsp:spPr>
        <a:xfrm>
          <a:off x="4976178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2084746" y="213820"/>
              </a:lnTo>
              <a:lnTo>
                <a:pt x="2084746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6259098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290411" y="2074424"/>
        <a:ext cx="1541025" cy="1006474"/>
      </dsp:txXfrm>
    </dsp:sp>
    <dsp:sp modelId="{EFDCDFAB-B67C-400E-AF8C-AF531BC471BC}">
      <dsp:nvSpPr>
        <dsp:cNvPr id="0" name=""/>
        <dsp:cNvSpPr/>
      </dsp:nvSpPr>
      <dsp:spPr>
        <a:xfrm>
          <a:off x="4976178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4169492" y="213820"/>
              </a:lnTo>
              <a:lnTo>
                <a:pt x="4169492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834384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 (speech marks)</a:t>
          </a:r>
        </a:p>
      </dsp:txBody>
      <dsp:txXfrm>
        <a:off x="8375158" y="2074424"/>
        <a:ext cx="1541025" cy="100647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28828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854805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035080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2395879" y="1268940"/>
        <a:ext cx="1278402" cy="834950"/>
      </dsp:txXfrm>
    </dsp:sp>
    <dsp:sp modelId="{D36B859B-AC7C-42A8-8CF0-D4FB726F640B}">
      <dsp:nvSpPr>
        <dsp:cNvPr id="0" name=""/>
        <dsp:cNvSpPr/>
      </dsp:nvSpPr>
      <dsp:spPr>
        <a:xfrm>
          <a:off x="1305617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64043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Proper nouns</a:t>
          </a:r>
        </a:p>
      </dsp:txBody>
      <dsp:txXfrm>
        <a:off x="666416" y="2510606"/>
        <a:ext cx="1278402" cy="834950"/>
      </dsp:txXfrm>
    </dsp:sp>
    <dsp:sp modelId="{E3DF7CFD-D769-4DF5-BCB4-4DF4842B8191}">
      <dsp:nvSpPr>
        <dsp:cNvPr id="0" name=""/>
        <dsp:cNvSpPr/>
      </dsp:nvSpPr>
      <dsp:spPr>
        <a:xfrm>
          <a:off x="298936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36990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Personal Pronoun I</a:t>
          </a:r>
        </a:p>
      </dsp:txBody>
      <dsp:txXfrm>
        <a:off x="2395879" y="2510606"/>
        <a:ext cx="1278402" cy="834950"/>
      </dsp:txXfrm>
    </dsp:sp>
    <dsp:sp modelId="{2166EF52-ABC4-484B-9863-5246B7D69BBE}">
      <dsp:nvSpPr>
        <dsp:cNvPr id="0" name=""/>
        <dsp:cNvSpPr/>
      </dsp:nvSpPr>
      <dsp:spPr>
        <a:xfrm>
          <a:off x="3035080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Start of sentences</a:t>
          </a:r>
        </a:p>
      </dsp:txBody>
      <dsp:txXfrm>
        <a:off x="4125342" y="2510606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4764543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125342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6448286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5854805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6494006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7584268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6494006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9313731" y="1268940"/>
        <a:ext cx="1278402" cy="83495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2170349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150517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1531148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3854092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3260611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4990073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4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4764543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4125342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5629274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5854805" y="2510606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48516DB7-29AB-44E9-BC63-3A957560A422}">
      <dsp:nvSpPr>
        <dsp:cNvPr id="0" name=""/>
        <dsp:cNvSpPr/>
      </dsp:nvSpPr>
      <dsp:spPr>
        <a:xfrm>
          <a:off x="6494006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Pauses</a:t>
          </a:r>
        </a:p>
      </dsp:txBody>
      <dsp:txXfrm>
        <a:off x="5854805" y="2510606"/>
        <a:ext cx="1278402" cy="834950"/>
      </dsp:txXfrm>
    </dsp:sp>
    <dsp:sp modelId="{ABE48A18-E29C-4FD2-8838-D22BA16854AC}">
      <dsp:nvSpPr>
        <dsp:cNvPr id="0" name=""/>
        <dsp:cNvSpPr/>
      </dsp:nvSpPr>
      <dsp:spPr>
        <a:xfrm>
          <a:off x="7358737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755829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Lists</a:t>
          </a:r>
        </a:p>
      </dsp:txBody>
      <dsp:txXfrm>
        <a:off x="7584268" y="2510606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21/01/2026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E53828-4C55-40DF-D037-F032801161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B9A210-5000-BCB8-D776-221A6B76D5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7A2227-E7BC-816D-1343-9F296789F3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D91A76-CFCC-81B7-B5C6-B3C809207C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5315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19ABB8-6C15-C157-26FE-D056652354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950473-63C8-7181-D955-CC268E9303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C0D6F4-C0C3-21CF-21C9-0AC1DB6035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B0ED7E-7DD2-A3D0-08DC-A149E0938D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1122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11E5EE-C3B7-7A94-D353-FAEA73A2B3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38AE543-09DD-504C-FC77-640488F7B1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5519428-5178-A2F1-AAEF-27DB7CC578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E0BCA0-6369-394F-51DB-302D450187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24488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FDCB65-7532-1FDA-58EF-C696AA04E0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3E9B9D6-FD77-154A-6226-D33C74986B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FFEC74-40FB-15E9-8CAD-9CFB1CF14D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42E33F-02B8-9314-89B6-1EA0498A0B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19084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2EE84D-74F4-29AA-5635-97C7DC63C3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F6431B-8A64-B423-7732-B403FFFF13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EBD39F8-167A-19E6-3706-326740A84B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CFA2E0-E008-E6F8-89CA-DCF5149968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45510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62E61A-C8FC-0296-E975-1883DB51DD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BE670C1-9A50-9DBC-291F-0BCB0E09C8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F9E0B2-7445-7522-6BA2-791D869111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EC390A-4B9D-9166-B662-7554E3CBB3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72335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C7D3CE-7F88-8F81-AC2D-2FB4B05CD4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819824-5965-8D75-5EE1-F4924290D3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AC910ED-36E8-F776-010E-B6EF756722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027EE6-2533-1E93-77D0-0C65630832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50786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B30BC3-A4CF-B79C-5041-12979ECBF5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D9C6F4-F319-6906-9388-2B1CBA37EE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7472EF-BEF8-6548-6034-934F2F1078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3E3805-6F6D-9806-25B7-78BB945865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41610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E48AD-CB61-B567-2C8F-21CFE3DE3C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9BCEDEB-474A-6F9E-F466-7EAB34EA73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4404618-5DB0-14EF-74B1-4F030CC8E1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118DE6-8741-34A3-96EB-A7990B2503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42637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89F076-0295-FCBB-2355-A7FA7A4938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8B03BBD-CF37-DB03-57FB-787CE7E72B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B10218-DFE6-F37D-22DE-01C762816C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C092A4-3444-63A9-3DB5-5C8CC770B6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05271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C5900F-B337-F425-E0A2-948F223972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1F1A878-98C7-F84E-B56D-426C29FD83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2EA374C-8040-1C80-BAA8-074A1BD2E4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AABE9B-36E9-206F-50AA-27A9B6F3E0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70960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B2DB0C-B927-ACD7-CD7F-9DBB842948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68B57F-5C0B-C43D-B182-A7B08D2B15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6C5FB1-35FE-0C15-231F-ECB9DE8CEA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24FF9E-1D4F-1705-60C8-ED7D0487BE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6433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9138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7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9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7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81D4E3-8A17-74B2-640B-39CBD3FDA4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754151-36A5-FAA8-776A-7E3D311DF6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D12D1C8-9688-2B79-9792-5657C9604D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298733-932E-95AC-F1E9-30FF71FD5A9E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wasn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doing 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nothing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anything.</a:t>
            </a:r>
          </a:p>
          <a:p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</a:t>
            </a:r>
          </a:p>
          <a:p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 did nothing.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08CFFDA-9095-9C24-BBB5-FF177310C55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63869FC-B12A-2F01-E331-51F248C00688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2783D32-C1A7-EDDB-C8CB-C206415E90F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3088428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DF10BD-4435-E809-8A84-AB530D5F95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0C9B377-D7B3-0781-5892-12CD5E1847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2130BF-47E9-BF05-A360-7103928A1D37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2400" strike="sngStrike" dirty="0" err="1">
                <a:solidFill>
                  <a:srgbClr val="FFFF00"/>
                </a:solidFill>
                <a:ea typeface="Andika"/>
                <a:cs typeface="Andika"/>
              </a:rPr>
              <a:t>werent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 wasn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 doing </a:t>
            </a:r>
            <a:r>
              <a:rPr lang="en-GB" sz="2400" strike="sngStrike" dirty="0">
                <a:solidFill>
                  <a:srgbClr val="FFFF00"/>
                </a:solidFill>
                <a:ea typeface="Andika"/>
                <a:cs typeface="Andika"/>
              </a:rPr>
              <a:t>nothing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 anything.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Or 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 did nothing.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AA8AAB8-2CA3-8DF1-77CC-F68F87D35B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flew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D991EBC-BDC9-8670-FBEC-61D9D5A2826F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F6A899-418D-FB51-FF3F-B04F7DEFC7D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247796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42">
        <p:fade/>
      </p:transition>
    </mc:Choice>
    <mc:Fallback xmlns="">
      <p:transition spd="med" advTm="242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001553-233B-BB4F-359E-F4373121E1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6CD0DD0-2CF2-32D6-8B31-05BD04814F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641CB7-7B53-238A-D859-9EDAC2918BC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2400" strike="sngStrike" dirty="0" err="1">
                <a:solidFill>
                  <a:srgbClr val="FFFF00"/>
                </a:solidFill>
                <a:ea typeface="Andika"/>
                <a:cs typeface="Andika"/>
              </a:rPr>
              <a:t>werent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 wasn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 doing </a:t>
            </a:r>
            <a:r>
              <a:rPr lang="en-GB" sz="2400" strike="sngStrike" dirty="0">
                <a:solidFill>
                  <a:srgbClr val="FFFF00"/>
                </a:solidFill>
                <a:ea typeface="Andika"/>
                <a:cs typeface="Andika"/>
              </a:rPr>
              <a:t>nothing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 anything.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Or 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 did nothing.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0F78CE1-01C3-380E-132F-559283E6810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flew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D5F5A7D-42C2-602A-3169-B609C6FD577C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7215E8F-08E4-6A7C-3AFB-7FE3BA376C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279023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53">
        <p:fade/>
      </p:transition>
    </mc:Choice>
    <mc:Fallback xmlns="">
      <p:transition spd="med" advTm="253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0447DB-3BBF-82D9-C5C8-6BCD25481A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CF180D4-C077-68F3-771C-2F2B1C4BE7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0F2A5BC-E617-215B-F7D3-DC05816A5207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2400" strike="sngStrike" dirty="0" err="1">
                <a:solidFill>
                  <a:srgbClr val="FFFF00"/>
                </a:solidFill>
                <a:ea typeface="Andika"/>
                <a:cs typeface="Andika"/>
              </a:rPr>
              <a:t>werent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 wasn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 doing </a:t>
            </a:r>
            <a:r>
              <a:rPr lang="en-GB" sz="2400" strike="sngStrike" dirty="0">
                <a:solidFill>
                  <a:srgbClr val="FFFF00"/>
                </a:solidFill>
                <a:ea typeface="Andika"/>
                <a:cs typeface="Andika"/>
              </a:rPr>
              <a:t>nothing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 anything.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Or 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 did nothing.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47E0C8C-4126-608C-C7F8-9781F44B44E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tense.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flew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8AE40A-2DE7-CF64-01A7-73519CB2C7EC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CA0E87-6657-199B-6932-8CB0662AF74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1655494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2">
        <p:fade/>
      </p:transition>
    </mc:Choice>
    <mc:Fallback xmlns="">
      <p:transition spd="med" advTm="82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ABCFD9-699E-8051-3C9C-3C9A714B2B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8FA15A-E9F1-C3D8-FF4D-26ACDACEB2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FB17AA2-26E0-09C8-D854-0CC266B281A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2400" strike="sngStrike" dirty="0" err="1">
                <a:solidFill>
                  <a:srgbClr val="FFFF00"/>
                </a:solidFill>
                <a:ea typeface="Andika"/>
                <a:cs typeface="Andika"/>
              </a:rPr>
              <a:t>werent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 wasn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 doing </a:t>
            </a:r>
            <a:r>
              <a:rPr lang="en-GB" sz="2400" strike="sngStrike" dirty="0">
                <a:solidFill>
                  <a:srgbClr val="FFFF00"/>
                </a:solidFill>
                <a:ea typeface="Andika"/>
                <a:cs typeface="Andika"/>
              </a:rPr>
              <a:t>nothing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 anything.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Or 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 did nothing.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B23EDD8-51AB-6C22-0B0E-D4048CBD507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tense.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5D775B9-D104-7106-48DC-3BBBB239A5CB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fast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A459BC-2DFA-B1B6-E58A-C0EF2A192F2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152660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42">
        <p:fade/>
      </p:transition>
    </mc:Choice>
    <mc:Fallback xmlns="">
      <p:transition spd="med" advTm="242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304048" y="5009345"/>
            <a:ext cx="736196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9004055" y="4369227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874426" y="436922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7CCCC2-E89F-7CB9-848A-84895472A624}"/>
              </a:ext>
            </a:extLst>
          </p:cNvPr>
          <p:cNvSpPr/>
          <p:nvPr/>
        </p:nvSpPr>
        <p:spPr>
          <a:xfrm>
            <a:off x="9025102" y="3860901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FC2617-C38E-E482-4B96-41909C04621E}"/>
              </a:ext>
            </a:extLst>
          </p:cNvPr>
          <p:cNvSpPr/>
          <p:nvPr/>
        </p:nvSpPr>
        <p:spPr>
          <a:xfrm>
            <a:off x="1867766" y="3842671"/>
            <a:ext cx="1085850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142">
        <p:fade/>
      </p:transition>
    </mc:Choice>
    <mc:Fallback xmlns="">
      <p:transition spd="med" advTm="114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1185273" y="505118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9109230" y="447320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1813596" y="445505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8539327" y="5122540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4E4B0B1-539B-35B1-AC84-7A41CD9EA0A4}"/>
              </a:ext>
            </a:extLst>
          </p:cNvPr>
          <p:cNvSpPr/>
          <p:nvPr/>
        </p:nvSpPr>
        <p:spPr>
          <a:xfrm>
            <a:off x="9025102" y="3860901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6C0E9CC-5F8E-4CB3-25D2-D5431D62F19F}"/>
              </a:ext>
            </a:extLst>
          </p:cNvPr>
          <p:cNvSpPr/>
          <p:nvPr/>
        </p:nvSpPr>
        <p:spPr>
          <a:xfrm>
            <a:off x="1867766" y="3842671"/>
            <a:ext cx="1085850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752">
        <p:fade/>
      </p:transition>
    </mc:Choice>
    <mc:Fallback xmlns="">
      <p:transition spd="med" advTm="17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8455663" y="5016965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1939727" y="447049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9083986" y="4452346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1497109" y="5075615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CD04D8C-CF96-F4AB-C8B7-A592641C3674}"/>
              </a:ext>
            </a:extLst>
          </p:cNvPr>
          <p:cNvSpPr/>
          <p:nvPr/>
        </p:nvSpPr>
        <p:spPr>
          <a:xfrm>
            <a:off x="9025102" y="3860901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47DD661-B6F1-6E75-79A7-8B262380F3CE}"/>
              </a:ext>
            </a:extLst>
          </p:cNvPr>
          <p:cNvSpPr/>
          <p:nvPr/>
        </p:nvSpPr>
        <p:spPr>
          <a:xfrm>
            <a:off x="1867766" y="3842671"/>
            <a:ext cx="1085850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25">
        <p:fade/>
      </p:transition>
    </mc:Choice>
    <mc:Fallback xmlns="">
      <p:transition spd="med" advTm="21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370534" y="535532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642773" y="44377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8DC3EC4-5223-B4C3-A38E-365032F1DED5}"/>
              </a:ext>
            </a:extLst>
          </p:cNvPr>
          <p:cNvSpPr txBox="1">
            <a:spLocks/>
          </p:cNvSpPr>
          <p:nvPr/>
        </p:nvSpPr>
        <p:spPr>
          <a:xfrm>
            <a:off x="5370534" y="267182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5A5D1F0-9416-227B-D6C0-7B7D01B06DB1}"/>
              </a:ext>
            </a:extLst>
          </p:cNvPr>
          <p:cNvSpPr txBox="1">
            <a:spLocks/>
          </p:cNvSpPr>
          <p:nvPr/>
        </p:nvSpPr>
        <p:spPr>
          <a:xfrm>
            <a:off x="684224" y="1193117"/>
            <a:ext cx="9837594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“pilots”?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49">
        <p:fade/>
      </p:transition>
    </mc:Choice>
    <mc:Fallback xmlns="">
      <p:transition spd="med" advTm="214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“impressively”?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3598652" y="534868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3870891" y="443552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61">
        <p:fade/>
      </p:transition>
    </mc:Choice>
    <mc:Fallback xmlns="">
      <p:transition spd="med" advTm="10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doing nothing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What type of noun is it?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rocket flew fast.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997">
        <p:fade/>
      </p:transition>
    </mc:Choice>
    <mc:Fallback xmlns="">
      <p:transition spd="med" advTm="997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832FA5-223A-B140-E65D-494B2B2AA8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3B8621B-21AC-8E96-575D-8D2E0BB50C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0C8DCEC-7E67-A13F-B713-B01F9B7ED3C0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6A1F83-BFE0-E4BB-FA0E-7C29A5576E6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E3E290F-3959-4D6B-D2FF-CB08B4408A1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“red”?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8A59259-EF0D-8B9A-90B8-BEBD5D5F4011}"/>
              </a:ext>
            </a:extLst>
          </p:cNvPr>
          <p:cNvSpPr txBox="1">
            <a:spLocks/>
          </p:cNvSpPr>
          <p:nvPr/>
        </p:nvSpPr>
        <p:spPr>
          <a:xfrm>
            <a:off x="7433165" y="534868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2080E9D8-A5AA-6E45-2AF0-F73F42D794AF}"/>
              </a:ext>
            </a:extLst>
          </p:cNvPr>
          <p:cNvSpPr/>
          <p:nvPr/>
        </p:nvSpPr>
        <p:spPr>
          <a:xfrm rot="16200000">
            <a:off x="7705404" y="443552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6835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61">
        <p:fade/>
      </p:transition>
    </mc:Choice>
    <mc:Fallback xmlns="">
      <p:transition spd="med" advTm="10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EDF427-E5F2-2D6C-3EA6-870FDC7195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4FA5885-F5F1-6D3C-7EB3-08031F6807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6FD1FAF-4942-9105-8837-ABD4AF18115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336DAB-7488-7A90-3B85-6DC04F5FB5E0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BB38C7-3587-2627-6F52-94EFDD02B1C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FADE9B1-60F2-889E-CD3F-4C4D80A1CDED}"/>
              </a:ext>
            </a:extLst>
          </p:cNvPr>
          <p:cNvSpPr txBox="1">
            <a:spLocks/>
          </p:cNvSpPr>
          <p:nvPr/>
        </p:nvSpPr>
        <p:spPr>
          <a:xfrm>
            <a:off x="6558122" y="534867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A56B613-12DE-8349-5048-55F30A4E7C2B}"/>
              </a:ext>
            </a:extLst>
          </p:cNvPr>
          <p:cNvSpPr/>
          <p:nvPr/>
        </p:nvSpPr>
        <p:spPr>
          <a:xfrm rot="16200000">
            <a:off x="6830361" y="443551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3537AA-B784-F400-1417-4B656B48DAE6}"/>
              </a:ext>
            </a:extLst>
          </p:cNvPr>
          <p:cNvSpPr txBox="1">
            <a:spLocks/>
          </p:cNvSpPr>
          <p:nvPr/>
        </p:nvSpPr>
        <p:spPr>
          <a:xfrm>
            <a:off x="697058" y="1225399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1369BE5-F0FB-A4AF-B406-11E6A3A511CC}"/>
              </a:ext>
            </a:extLst>
          </p:cNvPr>
          <p:cNvSpPr txBox="1">
            <a:spLocks/>
          </p:cNvSpPr>
          <p:nvPr/>
        </p:nvSpPr>
        <p:spPr>
          <a:xfrm>
            <a:off x="6343498" y="5348678"/>
            <a:ext cx="2650050" cy="619125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146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16">
        <p:fade/>
      </p:transition>
    </mc:Choice>
    <mc:Fallback xmlns="">
      <p:transition spd="med" advTm="15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1208953" y="3648781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7612506" y="1661195"/>
            <a:ext cx="153310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7858275" y="2763851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902654" y="499921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1968471" y="267091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16200000">
            <a:off x="8919104" y="4337255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355044" y="1590280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5610612" y="1590280"/>
            <a:ext cx="143353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5717697" y="2640164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6ED74563-F380-1970-42AD-789186983675}"/>
              </a:ext>
            </a:extLst>
          </p:cNvPr>
          <p:cNvSpPr/>
          <p:nvPr/>
        </p:nvSpPr>
        <p:spPr>
          <a:xfrm rot="16200000">
            <a:off x="6970586" y="4386270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782F987-6843-9EC9-A210-C89791778619}"/>
              </a:ext>
            </a:extLst>
          </p:cNvPr>
          <p:cNvSpPr txBox="1">
            <a:spLocks/>
          </p:cNvSpPr>
          <p:nvPr/>
        </p:nvSpPr>
        <p:spPr>
          <a:xfrm>
            <a:off x="6475784" y="4999210"/>
            <a:ext cx="2084719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8A3E1B7-68E8-E2E4-75CA-95B2E368702C}"/>
              </a:ext>
            </a:extLst>
          </p:cNvPr>
          <p:cNvSpPr txBox="1">
            <a:spLocks/>
          </p:cNvSpPr>
          <p:nvPr/>
        </p:nvSpPr>
        <p:spPr>
          <a:xfrm>
            <a:off x="3665849" y="4933213"/>
            <a:ext cx="153310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D77E481F-9F87-3A82-75F4-526C7FAAAAEA}"/>
              </a:ext>
            </a:extLst>
          </p:cNvPr>
          <p:cNvSpPr/>
          <p:nvPr/>
        </p:nvSpPr>
        <p:spPr>
          <a:xfrm rot="16200000">
            <a:off x="3899388" y="4308290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183">
        <p:fade/>
      </p:transition>
    </mc:Choice>
    <mc:Fallback xmlns="">
      <p:transition spd="med" advTm="318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5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99361" y="2009159"/>
            <a:ext cx="7315199" cy="158176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Direct Speech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78872281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36483129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08192522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60538122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6739A-459A-5FEA-0824-8686C38D7F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740D2C-ED2F-2409-5DCE-4FDCE2C5DA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8533F3-A6EA-04B4-4EB4-042052B7552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doing nothing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0DE065-681D-4329-2BAE-2A2392F2EB1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2FB2EFC-0551-3774-506E-FE82C7A436BB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0D3399F-596B-695D-4B13-A09278F7F9E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What type of noun is it?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327615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84">
        <p:fade/>
      </p:transition>
    </mc:Choice>
    <mc:Fallback xmlns="">
      <p:transition spd="med" advTm="184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21786306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1085603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0DE5539-4AAE-D1BC-BDD6-4484EFCB5433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21434355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424207"/>
            <a:ext cx="10283535" cy="174782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 in a story we want to have our characters talk to one another.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407297"/>
            <a:ext cx="10283534" cy="213642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show speech by using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symbol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start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symbol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at the end of the speech.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DCD40F-B2C0-DC59-DA4B-37E319D94890}"/>
              </a:ext>
            </a:extLst>
          </p:cNvPr>
          <p:cNvSpPr txBox="1">
            <a:spLocks/>
          </p:cNvSpPr>
          <p:nvPr/>
        </p:nvSpPr>
        <p:spPr>
          <a:xfrm>
            <a:off x="954233" y="4769556"/>
            <a:ext cx="10283534" cy="173494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symbols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“”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called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inverted commas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(sometimes called speech marks).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inverted commas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1BA8D4-424B-5ED2-84F1-358EA7AB39F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724"/>
          <a:stretch/>
        </p:blipFill>
        <p:spPr>
          <a:xfrm>
            <a:off x="1391873" y="2771327"/>
            <a:ext cx="9408253" cy="1648274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652F7AF-83BF-F56C-BD2C-8909BB862F75}"/>
              </a:ext>
            </a:extLst>
          </p:cNvPr>
          <p:cNvCxnSpPr/>
          <p:nvPr/>
        </p:nvCxnSpPr>
        <p:spPr>
          <a:xfrm>
            <a:off x="942110" y="1999799"/>
            <a:ext cx="526473" cy="8497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835A253-7FD7-DD05-CA49-1C8B34C964FC}"/>
              </a:ext>
            </a:extLst>
          </p:cNvPr>
          <p:cNvCxnSpPr>
            <a:cxnSpLocks/>
          </p:cNvCxnSpPr>
          <p:nvPr/>
        </p:nvCxnSpPr>
        <p:spPr>
          <a:xfrm flipH="1">
            <a:off x="2747820" y="1960690"/>
            <a:ext cx="401781" cy="9030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ED91CED-B224-9A71-0FD9-E3BC0CAD5497}"/>
              </a:ext>
            </a:extLst>
          </p:cNvPr>
          <p:cNvCxnSpPr>
            <a:cxnSpLocks/>
          </p:cNvCxnSpPr>
          <p:nvPr/>
        </p:nvCxnSpPr>
        <p:spPr>
          <a:xfrm>
            <a:off x="645825" y="3514563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306BEF1-82EF-0711-DD43-8779E3ADEF30}"/>
              </a:ext>
            </a:extLst>
          </p:cNvPr>
          <p:cNvCxnSpPr>
            <a:cxnSpLocks/>
          </p:cNvCxnSpPr>
          <p:nvPr/>
        </p:nvCxnSpPr>
        <p:spPr>
          <a:xfrm flipH="1" flipV="1">
            <a:off x="8091056" y="3128654"/>
            <a:ext cx="2872509" cy="19295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242E9D6-2DBF-CE09-A996-04269146235A}"/>
              </a:ext>
            </a:extLst>
          </p:cNvPr>
          <p:cNvCxnSpPr>
            <a:cxnSpLocks/>
          </p:cNvCxnSpPr>
          <p:nvPr/>
        </p:nvCxnSpPr>
        <p:spPr>
          <a:xfrm>
            <a:off x="809264" y="2981163"/>
            <a:ext cx="1721501" cy="14749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99183B8-9CA4-58FA-0A49-898E20D32F55}"/>
              </a:ext>
            </a:extLst>
          </p:cNvPr>
          <p:cNvCxnSpPr>
            <a:cxnSpLocks/>
          </p:cNvCxnSpPr>
          <p:nvPr/>
        </p:nvCxnSpPr>
        <p:spPr>
          <a:xfrm>
            <a:off x="627352" y="4156490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itle 1">
            <a:extLst>
              <a:ext uri="{FF2B5EF4-FFF2-40B4-BE49-F238E27FC236}">
                <a16:creationId xmlns:a16="http://schemas.microsoft.com/office/drawing/2014/main" id="{A5545F8E-5725-BD06-1C6C-EC54B4C70650}"/>
              </a:ext>
            </a:extLst>
          </p:cNvPr>
          <p:cNvSpPr txBox="1">
            <a:spLocks/>
          </p:cNvSpPr>
          <p:nvPr/>
        </p:nvSpPr>
        <p:spPr>
          <a:xfrm>
            <a:off x="407480" y="565727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many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inverted commas</a:t>
            </a:r>
            <a:r>
              <a:rPr lang="en-GB" sz="40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count?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0C5DEBBE-193E-28D7-6E94-026CE729D344}"/>
              </a:ext>
            </a:extLst>
          </p:cNvPr>
          <p:cNvCxnSpPr>
            <a:cxnSpLocks/>
          </p:cNvCxnSpPr>
          <p:nvPr/>
        </p:nvCxnSpPr>
        <p:spPr>
          <a:xfrm flipH="1">
            <a:off x="3767599" y="2367562"/>
            <a:ext cx="771777" cy="11042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54F01002-5072-CC89-CD50-6997516D3A8F}"/>
              </a:ext>
            </a:extLst>
          </p:cNvPr>
          <p:cNvCxnSpPr>
            <a:cxnSpLocks/>
          </p:cNvCxnSpPr>
          <p:nvPr/>
        </p:nvCxnSpPr>
        <p:spPr>
          <a:xfrm>
            <a:off x="5121985" y="2459164"/>
            <a:ext cx="181912" cy="102036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04EADC53-89A6-003F-FD7B-F95E0EA596FB}"/>
              </a:ext>
            </a:extLst>
          </p:cNvPr>
          <p:cNvCxnSpPr>
            <a:cxnSpLocks/>
          </p:cNvCxnSpPr>
          <p:nvPr/>
        </p:nvCxnSpPr>
        <p:spPr>
          <a:xfrm flipH="1" flipV="1">
            <a:off x="7504547" y="3763326"/>
            <a:ext cx="4041627" cy="28358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4C7C48D9-DADB-B41D-FED0-95E14CFF2752}"/>
              </a:ext>
            </a:extLst>
          </p:cNvPr>
          <p:cNvCxnSpPr>
            <a:cxnSpLocks/>
          </p:cNvCxnSpPr>
          <p:nvPr/>
        </p:nvCxnSpPr>
        <p:spPr>
          <a:xfrm flipH="1" flipV="1">
            <a:off x="2530765" y="4234999"/>
            <a:ext cx="417945" cy="123471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itle 1">
            <a:extLst>
              <a:ext uri="{FF2B5EF4-FFF2-40B4-BE49-F238E27FC236}">
                <a16:creationId xmlns:a16="http://schemas.microsoft.com/office/drawing/2014/main" id="{66DCEF0A-E3B9-A8D7-43D4-240B26B13CD0}"/>
              </a:ext>
            </a:extLst>
          </p:cNvPr>
          <p:cNvSpPr txBox="1">
            <a:spLocks/>
          </p:cNvSpPr>
          <p:nvPr/>
        </p:nvSpPr>
        <p:spPr>
          <a:xfrm>
            <a:off x="6530109" y="5192945"/>
            <a:ext cx="5192696" cy="109471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 inverted commas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(or 5 pairs of inverted commas)</a:t>
            </a:r>
          </a:p>
        </p:txBody>
      </p:sp>
    </p:spTree>
    <p:extLst>
      <p:ext uri="{BB962C8B-B14F-4D97-AF65-F5344CB8AC3E}">
        <p14:creationId xmlns:p14="http://schemas.microsoft.com/office/powerpoint/2010/main" val="4068823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4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DAE2E96-C9A8-6FD3-8E90-461F7DC0375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724"/>
          <a:stretch/>
        </p:blipFill>
        <p:spPr>
          <a:xfrm>
            <a:off x="1391873" y="2771327"/>
            <a:ext cx="9408253" cy="1648274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Start &amp; end speech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inverted commas. 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CEBBEA5-618A-3AA0-A29E-BCFFEED0CF38}"/>
              </a:ext>
            </a:extLst>
          </p:cNvPr>
          <p:cNvCxnSpPr/>
          <p:nvPr/>
        </p:nvCxnSpPr>
        <p:spPr>
          <a:xfrm>
            <a:off x="942110" y="1999799"/>
            <a:ext cx="526473" cy="8497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2844AF3-1655-9057-06BD-A24C84E2E807}"/>
              </a:ext>
            </a:extLst>
          </p:cNvPr>
          <p:cNvCxnSpPr>
            <a:cxnSpLocks/>
          </p:cNvCxnSpPr>
          <p:nvPr/>
        </p:nvCxnSpPr>
        <p:spPr>
          <a:xfrm flipH="1">
            <a:off x="2747820" y="1960690"/>
            <a:ext cx="401781" cy="9030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393EC49-79DC-7D6B-038A-9351F44AAF16}"/>
              </a:ext>
            </a:extLst>
          </p:cNvPr>
          <p:cNvCxnSpPr>
            <a:cxnSpLocks/>
          </p:cNvCxnSpPr>
          <p:nvPr/>
        </p:nvCxnSpPr>
        <p:spPr>
          <a:xfrm>
            <a:off x="645825" y="3514563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23D2A29-9813-6D5F-EA30-197D621920E9}"/>
              </a:ext>
            </a:extLst>
          </p:cNvPr>
          <p:cNvCxnSpPr>
            <a:cxnSpLocks/>
          </p:cNvCxnSpPr>
          <p:nvPr/>
        </p:nvCxnSpPr>
        <p:spPr>
          <a:xfrm flipH="1" flipV="1">
            <a:off x="8091056" y="3128654"/>
            <a:ext cx="2872509" cy="19295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0ED2CB38-F22D-449A-4C9F-3CF8AFD8608D}"/>
              </a:ext>
            </a:extLst>
          </p:cNvPr>
          <p:cNvCxnSpPr>
            <a:cxnSpLocks/>
          </p:cNvCxnSpPr>
          <p:nvPr/>
        </p:nvCxnSpPr>
        <p:spPr>
          <a:xfrm>
            <a:off x="809264" y="2981163"/>
            <a:ext cx="1721501" cy="14749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CF214D3C-B97C-4936-E2A1-6F5C7789584F}"/>
              </a:ext>
            </a:extLst>
          </p:cNvPr>
          <p:cNvCxnSpPr>
            <a:cxnSpLocks/>
          </p:cNvCxnSpPr>
          <p:nvPr/>
        </p:nvCxnSpPr>
        <p:spPr>
          <a:xfrm>
            <a:off x="627352" y="4156490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7DB99C1A-146D-2EBE-5027-A1E6A4A3FB59}"/>
              </a:ext>
            </a:extLst>
          </p:cNvPr>
          <p:cNvCxnSpPr>
            <a:cxnSpLocks/>
          </p:cNvCxnSpPr>
          <p:nvPr/>
        </p:nvCxnSpPr>
        <p:spPr>
          <a:xfrm flipH="1">
            <a:off x="3767599" y="2367562"/>
            <a:ext cx="771777" cy="11042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544726E-5E5D-5936-72B2-3511C8184B1F}"/>
              </a:ext>
            </a:extLst>
          </p:cNvPr>
          <p:cNvCxnSpPr>
            <a:cxnSpLocks/>
          </p:cNvCxnSpPr>
          <p:nvPr/>
        </p:nvCxnSpPr>
        <p:spPr>
          <a:xfrm>
            <a:off x="5121985" y="2459164"/>
            <a:ext cx="181912" cy="102036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6BA7F093-DC80-F691-85A2-32532D675C50}"/>
              </a:ext>
            </a:extLst>
          </p:cNvPr>
          <p:cNvCxnSpPr>
            <a:cxnSpLocks/>
          </p:cNvCxnSpPr>
          <p:nvPr/>
        </p:nvCxnSpPr>
        <p:spPr>
          <a:xfrm flipH="1" flipV="1">
            <a:off x="7504547" y="3763326"/>
            <a:ext cx="4041627" cy="28358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79E9731A-A67D-642E-E46F-F98B741F97AA}"/>
              </a:ext>
            </a:extLst>
          </p:cNvPr>
          <p:cNvCxnSpPr>
            <a:cxnSpLocks/>
          </p:cNvCxnSpPr>
          <p:nvPr/>
        </p:nvCxnSpPr>
        <p:spPr>
          <a:xfrm flipH="1" flipV="1">
            <a:off x="2530765" y="4234999"/>
            <a:ext cx="417945" cy="123471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0966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8CC16EB0-8C0E-073B-E6D5-81F591A004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Start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new line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a new speaker.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177"/>
          <a:stretch/>
        </p:blipFill>
        <p:spPr>
          <a:xfrm>
            <a:off x="1391873" y="2771327"/>
            <a:ext cx="9408253" cy="1667324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3BB728E-D46C-6C75-ACE9-30DA12E4E7D3}"/>
              </a:ext>
            </a:extLst>
          </p:cNvPr>
          <p:cNvCxnSpPr>
            <a:cxnSpLocks/>
          </p:cNvCxnSpPr>
          <p:nvPr/>
        </p:nvCxnSpPr>
        <p:spPr>
          <a:xfrm>
            <a:off x="809264" y="2981163"/>
            <a:ext cx="663401" cy="0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D5E42BA-2A28-6F11-4E3E-8E94F6C2CFC8}"/>
              </a:ext>
            </a:extLst>
          </p:cNvPr>
          <p:cNvCxnSpPr>
            <a:cxnSpLocks/>
          </p:cNvCxnSpPr>
          <p:nvPr/>
        </p:nvCxnSpPr>
        <p:spPr>
          <a:xfrm>
            <a:off x="809264" y="3605200"/>
            <a:ext cx="663401" cy="0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32594DB-665D-ADC7-3C14-A41926B550D9}"/>
              </a:ext>
            </a:extLst>
          </p:cNvPr>
          <p:cNvCxnSpPr>
            <a:cxnSpLocks/>
          </p:cNvCxnSpPr>
          <p:nvPr/>
        </p:nvCxnSpPr>
        <p:spPr>
          <a:xfrm>
            <a:off x="809264" y="4192342"/>
            <a:ext cx="663401" cy="0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621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65F3C1A-67E7-6E15-80E9-A37311B419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Capital letter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at the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start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speech.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capital letters at the start of each bit of speech?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4578"/>
          <a:stretch/>
        </p:blipFill>
        <p:spPr>
          <a:xfrm>
            <a:off x="1391873" y="2771327"/>
            <a:ext cx="9408253" cy="1583620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3BB728E-D46C-6C75-ACE9-30DA12E4E7D3}"/>
              </a:ext>
            </a:extLst>
          </p:cNvPr>
          <p:cNvCxnSpPr>
            <a:cxnSpLocks/>
          </p:cNvCxnSpPr>
          <p:nvPr/>
        </p:nvCxnSpPr>
        <p:spPr>
          <a:xfrm>
            <a:off x="809264" y="2981163"/>
            <a:ext cx="66340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D5E42BA-2A28-6F11-4E3E-8E94F6C2CFC8}"/>
              </a:ext>
            </a:extLst>
          </p:cNvPr>
          <p:cNvCxnSpPr>
            <a:cxnSpLocks/>
          </p:cNvCxnSpPr>
          <p:nvPr/>
        </p:nvCxnSpPr>
        <p:spPr>
          <a:xfrm>
            <a:off x="809264" y="3605200"/>
            <a:ext cx="66340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32594DB-665D-ADC7-3C14-A41926B550D9}"/>
              </a:ext>
            </a:extLst>
          </p:cNvPr>
          <p:cNvCxnSpPr>
            <a:cxnSpLocks/>
          </p:cNvCxnSpPr>
          <p:nvPr/>
        </p:nvCxnSpPr>
        <p:spPr>
          <a:xfrm>
            <a:off x="809264" y="4192342"/>
            <a:ext cx="66340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72D14E8-D60E-AEF4-355D-9B18F4879A25}"/>
              </a:ext>
            </a:extLst>
          </p:cNvPr>
          <p:cNvCxnSpPr>
            <a:cxnSpLocks/>
          </p:cNvCxnSpPr>
          <p:nvPr/>
        </p:nvCxnSpPr>
        <p:spPr>
          <a:xfrm flipH="1" flipV="1">
            <a:off x="2741596" y="3281794"/>
            <a:ext cx="434741" cy="13180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E44EA33-537B-DD62-AB36-720D3109379F}"/>
              </a:ext>
            </a:extLst>
          </p:cNvPr>
          <p:cNvCxnSpPr>
            <a:cxnSpLocks/>
          </p:cNvCxnSpPr>
          <p:nvPr/>
        </p:nvCxnSpPr>
        <p:spPr>
          <a:xfrm flipH="1">
            <a:off x="5550569" y="3347698"/>
            <a:ext cx="545430" cy="12176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132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3F53FFAD-58AB-863D-9F46-52AA7C64E8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Punctuate the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end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speech.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punctuation at the end of each bit of speech?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450"/>
          <a:stretch/>
        </p:blipFill>
        <p:spPr>
          <a:xfrm>
            <a:off x="1391873" y="2771326"/>
            <a:ext cx="9408253" cy="1657799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3BB728E-D46C-6C75-ACE9-30DA12E4E7D3}"/>
              </a:ext>
            </a:extLst>
          </p:cNvPr>
          <p:cNvCxnSpPr>
            <a:cxnSpLocks/>
          </p:cNvCxnSpPr>
          <p:nvPr/>
        </p:nvCxnSpPr>
        <p:spPr>
          <a:xfrm>
            <a:off x="2346036" y="2346036"/>
            <a:ext cx="290411" cy="50581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D5E42BA-2A28-6F11-4E3E-8E94F6C2CFC8}"/>
              </a:ext>
            </a:extLst>
          </p:cNvPr>
          <p:cNvCxnSpPr>
            <a:cxnSpLocks/>
          </p:cNvCxnSpPr>
          <p:nvPr/>
        </p:nvCxnSpPr>
        <p:spPr>
          <a:xfrm flipH="1">
            <a:off x="3614577" y="3347698"/>
            <a:ext cx="217590" cy="27722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32594DB-665D-ADC7-3C14-A41926B550D9}"/>
              </a:ext>
            </a:extLst>
          </p:cNvPr>
          <p:cNvCxnSpPr>
            <a:cxnSpLocks/>
          </p:cNvCxnSpPr>
          <p:nvPr/>
        </p:nvCxnSpPr>
        <p:spPr>
          <a:xfrm>
            <a:off x="1140964" y="3624922"/>
            <a:ext cx="1205072" cy="47554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72D14E8-D60E-AEF4-355D-9B18F4879A25}"/>
              </a:ext>
            </a:extLst>
          </p:cNvPr>
          <p:cNvCxnSpPr>
            <a:cxnSpLocks/>
          </p:cNvCxnSpPr>
          <p:nvPr/>
        </p:nvCxnSpPr>
        <p:spPr>
          <a:xfrm flipH="1" flipV="1">
            <a:off x="7923196" y="3215890"/>
            <a:ext cx="434741" cy="13180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E44EA33-537B-DD62-AB36-720D3109379F}"/>
              </a:ext>
            </a:extLst>
          </p:cNvPr>
          <p:cNvCxnSpPr>
            <a:cxnSpLocks/>
          </p:cNvCxnSpPr>
          <p:nvPr/>
        </p:nvCxnSpPr>
        <p:spPr>
          <a:xfrm flipH="1" flipV="1">
            <a:off x="7377766" y="3899686"/>
            <a:ext cx="762800" cy="29265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793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EA97AC-87A9-501C-2C67-B62B212CFD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122FF10-E408-AABF-0F90-68910FF8D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F045D0-E44D-854A-9552-DECD42112284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doing nothing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0551BA-5A63-8A9E-78C2-E879FAA5F3A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C6A7C56-C1F0-992A-42C7-E941A4E9D0A3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BCCA8A9-B596-DE91-B08B-CBB1008E0D2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28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</a:p>
          <a:p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158705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70">
        <p:fade/>
      </p:transition>
    </mc:Choice>
    <mc:Fallback xmlns="">
      <p:transition spd="med" advTm="370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2AC58DF0-9912-82B8-81B1-8F08D3F346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5: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Punctuate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speech.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punctuation during some of the speech?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1631"/>
          <a:stretch/>
        </p:blipFill>
        <p:spPr>
          <a:xfrm>
            <a:off x="1391873" y="2771327"/>
            <a:ext cx="9408253" cy="1686374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3BB728E-D46C-6C75-ACE9-30DA12E4E7D3}"/>
              </a:ext>
            </a:extLst>
          </p:cNvPr>
          <p:cNvCxnSpPr>
            <a:cxnSpLocks/>
          </p:cNvCxnSpPr>
          <p:nvPr/>
        </p:nvCxnSpPr>
        <p:spPr>
          <a:xfrm>
            <a:off x="7170941" y="2607992"/>
            <a:ext cx="481595" cy="92671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72D14E8-D60E-AEF4-355D-9B18F4879A25}"/>
              </a:ext>
            </a:extLst>
          </p:cNvPr>
          <p:cNvCxnSpPr>
            <a:cxnSpLocks/>
          </p:cNvCxnSpPr>
          <p:nvPr/>
        </p:nvCxnSpPr>
        <p:spPr>
          <a:xfrm flipV="1">
            <a:off x="795617" y="3900173"/>
            <a:ext cx="1319510" cy="36858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496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838CC2E5-36A2-EA27-6A28-24DDBA7159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6: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Report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 is saying the speech.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how to report who is the speaker?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4578"/>
          <a:stretch/>
        </p:blipFill>
        <p:spPr>
          <a:xfrm>
            <a:off x="1391873" y="2771327"/>
            <a:ext cx="9408253" cy="1583620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B772302-0144-4592-D261-034CFAD31C1E}"/>
              </a:ext>
            </a:extLst>
          </p:cNvPr>
          <p:cNvCxnSpPr/>
          <p:nvPr/>
        </p:nvCxnSpPr>
        <p:spPr>
          <a:xfrm>
            <a:off x="2817091" y="3048000"/>
            <a:ext cx="1200727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40BE07D-EB40-14A9-A0FA-AA75EC0C7234}"/>
              </a:ext>
            </a:extLst>
          </p:cNvPr>
          <p:cNvCxnSpPr>
            <a:cxnSpLocks/>
          </p:cNvCxnSpPr>
          <p:nvPr/>
        </p:nvCxnSpPr>
        <p:spPr>
          <a:xfrm>
            <a:off x="3773055" y="3699163"/>
            <a:ext cx="1427018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B5C676B-62E1-69E1-0AA5-8AD520A60B92}"/>
              </a:ext>
            </a:extLst>
          </p:cNvPr>
          <p:cNvCxnSpPr>
            <a:cxnSpLocks/>
          </p:cNvCxnSpPr>
          <p:nvPr/>
        </p:nvCxnSpPr>
        <p:spPr>
          <a:xfrm>
            <a:off x="2590800" y="4322617"/>
            <a:ext cx="1427018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145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719F5-8DB8-1BB0-4EB6-5DFF97E67A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D591B486-B803-05BB-9B28-B88A0E8B81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B5D2CD9-1561-6E9B-6EE2-DAE0265307DD}"/>
              </a:ext>
            </a:extLst>
          </p:cNvPr>
          <p:cNvSpPr txBox="1">
            <a:spLocks/>
          </p:cNvSpPr>
          <p:nvPr/>
        </p:nvSpPr>
        <p:spPr>
          <a:xfrm>
            <a:off x="954233" y="424207"/>
            <a:ext cx="10283535" cy="1751102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 in a story, a speech by a character is interrupted.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3740A2E-C7A1-DDB2-1E06-399F420350EF}"/>
              </a:ext>
            </a:extLst>
          </p:cNvPr>
          <p:cNvSpPr txBox="1">
            <a:spLocks/>
          </p:cNvSpPr>
          <p:nvPr/>
        </p:nvSpPr>
        <p:spPr>
          <a:xfrm>
            <a:off x="954234" y="2300438"/>
            <a:ext cx="10283534" cy="1559293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“This rocket is unstable,” warned Emile, “so hold on tight!”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44DCF94-1FDE-A640-4674-A8A3498000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13EE7F-3554-2F8B-DE66-CCCED5030720}"/>
              </a:ext>
            </a:extLst>
          </p:cNvPr>
          <p:cNvSpPr txBox="1">
            <a:spLocks/>
          </p:cNvSpPr>
          <p:nvPr/>
        </p:nvSpPr>
        <p:spPr>
          <a:xfrm>
            <a:off x="954232" y="3984860"/>
            <a:ext cx="10283535" cy="1751102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what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has happened to the speech? </a:t>
            </a:r>
          </a:p>
        </p:txBody>
      </p:sp>
    </p:spTree>
    <p:extLst>
      <p:ext uri="{BB962C8B-B14F-4D97-AF65-F5344CB8AC3E}">
        <p14:creationId xmlns:p14="http://schemas.microsoft.com/office/powerpoint/2010/main" val="30735556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940743-FAE7-44EE-B9EF-21F0F92905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7BC07457-8D1D-68F4-DFCA-D29DDAF9AD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370954D-4852-6A7D-E7BD-31C564DD7F26}"/>
              </a:ext>
            </a:extLst>
          </p:cNvPr>
          <p:cNvSpPr txBox="1">
            <a:spLocks/>
          </p:cNvSpPr>
          <p:nvPr/>
        </p:nvSpPr>
        <p:spPr>
          <a:xfrm>
            <a:off x="964070" y="213648"/>
            <a:ext cx="10283534" cy="1559293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“This rocket is unstable,” warned Emile, “so hold on tight!”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317037E-D094-FC2D-AB82-D6CBFA874ADA}"/>
              </a:ext>
            </a:extLst>
          </p:cNvPr>
          <p:cNvSpPr txBox="1">
            <a:spLocks/>
          </p:cNvSpPr>
          <p:nvPr/>
        </p:nvSpPr>
        <p:spPr>
          <a:xfrm>
            <a:off x="421759" y="4157021"/>
            <a:ext cx="4479852" cy="72000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“This rocket is unstable,”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ED36692-3200-33B2-6BD2-9F1E0F9835BA}"/>
              </a:ext>
            </a:extLst>
          </p:cNvPr>
          <p:cNvSpPr txBox="1">
            <a:spLocks/>
          </p:cNvSpPr>
          <p:nvPr/>
        </p:nvSpPr>
        <p:spPr>
          <a:xfrm>
            <a:off x="7944786" y="4157021"/>
            <a:ext cx="3612806" cy="72000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“so hold on tight!”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CCAF724-3831-92BF-38DC-CC8395374121}"/>
              </a:ext>
            </a:extLst>
          </p:cNvPr>
          <p:cNvSpPr txBox="1">
            <a:spLocks/>
          </p:cNvSpPr>
          <p:nvPr/>
        </p:nvSpPr>
        <p:spPr>
          <a:xfrm>
            <a:off x="5052731" y="4157021"/>
            <a:ext cx="2740935" cy="720000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warned Emile, </a:t>
            </a:r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1DDD2BEB-B7A8-7500-79CD-4A6FE72567A8}"/>
              </a:ext>
            </a:extLst>
          </p:cNvPr>
          <p:cNvSpPr/>
          <p:nvPr/>
        </p:nvSpPr>
        <p:spPr>
          <a:xfrm>
            <a:off x="5705474" y="3005537"/>
            <a:ext cx="647701" cy="967609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FCB9A02-C266-AB70-3B45-87D180FEAC1D}"/>
              </a:ext>
            </a:extLst>
          </p:cNvPr>
          <p:cNvSpPr txBox="1">
            <a:spLocks/>
          </p:cNvSpPr>
          <p:nvPr/>
        </p:nvSpPr>
        <p:spPr>
          <a:xfrm>
            <a:off x="964070" y="1897870"/>
            <a:ext cx="10283534" cy="99817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are going to split this sentence into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 parts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help spot the rules!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A59D46E-A56F-DB7D-D5DF-AC9239E856B7}"/>
              </a:ext>
            </a:extLst>
          </p:cNvPr>
          <p:cNvSpPr txBox="1">
            <a:spLocks/>
          </p:cNvSpPr>
          <p:nvPr/>
        </p:nvSpPr>
        <p:spPr>
          <a:xfrm>
            <a:off x="421759" y="5122551"/>
            <a:ext cx="4479852" cy="59776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First part of speech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799B24D-D390-B089-525D-B298059447D7}"/>
              </a:ext>
            </a:extLst>
          </p:cNvPr>
          <p:cNvSpPr txBox="1">
            <a:spLocks/>
          </p:cNvSpPr>
          <p:nvPr/>
        </p:nvSpPr>
        <p:spPr>
          <a:xfrm>
            <a:off x="5052731" y="5122551"/>
            <a:ext cx="2740935" cy="59776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Reporting clause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6D23961-0A19-4522-9585-BA57437A0B80}"/>
              </a:ext>
            </a:extLst>
          </p:cNvPr>
          <p:cNvSpPr txBox="1">
            <a:spLocks/>
          </p:cNvSpPr>
          <p:nvPr/>
        </p:nvSpPr>
        <p:spPr>
          <a:xfrm>
            <a:off x="7944786" y="5122551"/>
            <a:ext cx="3612806" cy="59776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Second part of speech</a:t>
            </a:r>
          </a:p>
        </p:txBody>
      </p:sp>
    </p:spTree>
    <p:extLst>
      <p:ext uri="{BB962C8B-B14F-4D97-AF65-F5344CB8AC3E}">
        <p14:creationId xmlns:p14="http://schemas.microsoft.com/office/powerpoint/2010/main" val="31757235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FE4045-C3BD-0624-A3B3-31A2DA438D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D9225279-CE98-01B3-2B6E-7C23EEBB1B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9709409-31C1-AD92-2147-59B74FB11410}"/>
              </a:ext>
            </a:extLst>
          </p:cNvPr>
          <p:cNvSpPr txBox="1">
            <a:spLocks/>
          </p:cNvSpPr>
          <p:nvPr/>
        </p:nvSpPr>
        <p:spPr>
          <a:xfrm>
            <a:off x="549350" y="1488249"/>
            <a:ext cx="4479852" cy="72000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“This rocket is unstable,”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E6A776-21E1-E75D-39F2-163C327A946D}"/>
              </a:ext>
            </a:extLst>
          </p:cNvPr>
          <p:cNvSpPr txBox="1">
            <a:spLocks/>
          </p:cNvSpPr>
          <p:nvPr/>
        </p:nvSpPr>
        <p:spPr>
          <a:xfrm>
            <a:off x="8072377" y="1488249"/>
            <a:ext cx="3612806" cy="72000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“so hold on tight!”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9765789-AA54-C516-208A-8AB5AA63706E}"/>
              </a:ext>
            </a:extLst>
          </p:cNvPr>
          <p:cNvSpPr txBox="1">
            <a:spLocks/>
          </p:cNvSpPr>
          <p:nvPr/>
        </p:nvSpPr>
        <p:spPr>
          <a:xfrm>
            <a:off x="5180322" y="1488249"/>
            <a:ext cx="2740935" cy="720000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warned Emile,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4BDD269-3C05-B980-0EB4-154FF217CFE3}"/>
              </a:ext>
            </a:extLst>
          </p:cNvPr>
          <p:cNvSpPr txBox="1">
            <a:spLocks/>
          </p:cNvSpPr>
          <p:nvPr/>
        </p:nvSpPr>
        <p:spPr>
          <a:xfrm>
            <a:off x="549350" y="2453779"/>
            <a:ext cx="4479852" cy="597766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First part of speech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D06F196-9B3B-9DCA-1B2E-FEC9FFC43009}"/>
              </a:ext>
            </a:extLst>
          </p:cNvPr>
          <p:cNvSpPr txBox="1">
            <a:spLocks/>
          </p:cNvSpPr>
          <p:nvPr/>
        </p:nvSpPr>
        <p:spPr>
          <a:xfrm>
            <a:off x="5180322" y="2453779"/>
            <a:ext cx="2740935" cy="597766"/>
          </a:xfrm>
          <a:prstGeom prst="roundRect">
            <a:avLst>
              <a:gd name="adj" fmla="val 1276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Reporting clause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92FF42D-9A55-AA90-8DF4-292044D2C528}"/>
              </a:ext>
            </a:extLst>
          </p:cNvPr>
          <p:cNvSpPr txBox="1">
            <a:spLocks/>
          </p:cNvSpPr>
          <p:nvPr/>
        </p:nvSpPr>
        <p:spPr>
          <a:xfrm>
            <a:off x="8072377" y="2453779"/>
            <a:ext cx="3612806" cy="597766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Second part of speech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16B46AD-ABFF-9225-0574-709151222041}"/>
              </a:ext>
            </a:extLst>
          </p:cNvPr>
          <p:cNvSpPr txBox="1">
            <a:spLocks/>
          </p:cNvSpPr>
          <p:nvPr/>
        </p:nvSpPr>
        <p:spPr>
          <a:xfrm>
            <a:off x="549350" y="298714"/>
            <a:ext cx="11135833" cy="1019414"/>
          </a:xfrm>
          <a:prstGeom prst="roundRect">
            <a:avLst>
              <a:gd name="adj" fmla="val 1276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any rules about how we punctuate interrupted speech?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2030FF-94AE-8E6C-B1DA-4640B3371397}"/>
              </a:ext>
            </a:extLst>
          </p:cNvPr>
          <p:cNvSpPr txBox="1">
            <a:spLocks/>
          </p:cNvSpPr>
          <p:nvPr/>
        </p:nvSpPr>
        <p:spPr>
          <a:xfrm>
            <a:off x="549351" y="3296749"/>
            <a:ext cx="4479852" cy="597766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Starts with a capital letter.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AA6FD68-84E3-32D3-8622-3AEF06FC2E04}"/>
              </a:ext>
            </a:extLst>
          </p:cNvPr>
          <p:cNvSpPr txBox="1">
            <a:spLocks/>
          </p:cNvSpPr>
          <p:nvPr/>
        </p:nvSpPr>
        <p:spPr>
          <a:xfrm>
            <a:off x="549350" y="4058123"/>
            <a:ext cx="4479852" cy="924891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Speech marks at start and end.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3F7104-1356-F3A0-D891-9B1C263CC19A}"/>
              </a:ext>
            </a:extLst>
          </p:cNvPr>
          <p:cNvSpPr txBox="1">
            <a:spLocks/>
          </p:cNvSpPr>
          <p:nvPr/>
        </p:nvSpPr>
        <p:spPr>
          <a:xfrm>
            <a:off x="549350" y="5146622"/>
            <a:ext cx="4479852" cy="924891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Ends with a comma.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E62A07-E9FF-AE58-48B4-428F54542A21}"/>
              </a:ext>
            </a:extLst>
          </p:cNvPr>
          <p:cNvSpPr txBox="1">
            <a:spLocks/>
          </p:cNvSpPr>
          <p:nvPr/>
        </p:nvSpPr>
        <p:spPr>
          <a:xfrm>
            <a:off x="5180322" y="4058123"/>
            <a:ext cx="2740935" cy="924891"/>
          </a:xfrm>
          <a:prstGeom prst="roundRect">
            <a:avLst>
              <a:gd name="adj" fmla="val 1276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- Ends with a comma.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C8E3608-5489-4E92-55A0-530B1E119717}"/>
              </a:ext>
            </a:extLst>
          </p:cNvPr>
          <p:cNvSpPr txBox="1">
            <a:spLocks/>
          </p:cNvSpPr>
          <p:nvPr/>
        </p:nvSpPr>
        <p:spPr>
          <a:xfrm>
            <a:off x="5180322" y="3296750"/>
            <a:ext cx="2740935" cy="597766"/>
          </a:xfrm>
          <a:prstGeom prst="roundRect">
            <a:avLst>
              <a:gd name="adj" fmla="val 1276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- In the middle.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463B2E3-B775-E0C1-9F27-E595F13FCE56}"/>
              </a:ext>
            </a:extLst>
          </p:cNvPr>
          <p:cNvSpPr txBox="1">
            <a:spLocks/>
          </p:cNvSpPr>
          <p:nvPr/>
        </p:nvSpPr>
        <p:spPr>
          <a:xfrm>
            <a:off x="8072376" y="3296749"/>
            <a:ext cx="3570273" cy="1094497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- Speech marks at start and end.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E315E9B-0232-3103-4CD7-91692FFD30EA}"/>
              </a:ext>
            </a:extLst>
          </p:cNvPr>
          <p:cNvSpPr txBox="1">
            <a:spLocks/>
          </p:cNvSpPr>
          <p:nvPr/>
        </p:nvSpPr>
        <p:spPr>
          <a:xfrm>
            <a:off x="8093643" y="4636450"/>
            <a:ext cx="3570273" cy="1435063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- Full stop, question mark or exclamation mark at the end &amp; finishes the sentence.</a:t>
            </a:r>
          </a:p>
        </p:txBody>
      </p:sp>
    </p:spTree>
    <p:extLst>
      <p:ext uri="{BB962C8B-B14F-4D97-AF65-F5344CB8AC3E}">
        <p14:creationId xmlns:p14="http://schemas.microsoft.com/office/powerpoint/2010/main" val="17607734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2" grpId="0" animBg="1"/>
      <p:bldP spid="6" grpId="0" animBg="1"/>
      <p:bldP spid="10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93555" y="5548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93554" y="202992"/>
            <a:ext cx="11497109" cy="70379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sentence so it features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interrupted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speech.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393554" y="1155033"/>
            <a:ext cx="5446800" cy="1116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“Do you trust him or are you worried?” Aimee asked.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393554" y="2506314"/>
            <a:ext cx="5446800" cy="1116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“Let’s do it and find all the gems!” shouted Emile.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393554" y="3857594"/>
            <a:ext cx="5446800" cy="1116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“I’ll find all the gems before you can catch me,”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growled.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6142108" y="1155032"/>
            <a:ext cx="5748555" cy="1129009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“Do you trust him,” </a:t>
            </a:r>
            <a:r>
              <a:rPr lang="en-GB" sz="2400" dirty="0">
                <a:solidFill>
                  <a:srgbClr val="7030A0"/>
                </a:solidFill>
                <a:ea typeface="Andika"/>
                <a:cs typeface="Andika"/>
              </a:rPr>
              <a:t>Aimee asked,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rgbClr val="FF00FF"/>
                </a:solidFill>
                <a:ea typeface="Andika"/>
                <a:cs typeface="Andika"/>
              </a:rPr>
              <a:t>“or are you worried?”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6142108" y="2506314"/>
            <a:ext cx="5748555" cy="11290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“Let’s do it,” </a:t>
            </a:r>
            <a:r>
              <a:rPr lang="en-GB" sz="2400" dirty="0">
                <a:solidFill>
                  <a:srgbClr val="7030A0"/>
                </a:solidFill>
                <a:ea typeface="Andika"/>
                <a:cs typeface="Andika"/>
              </a:rPr>
              <a:t>shouted Emile,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rgbClr val="FF00FF"/>
                </a:solidFill>
                <a:ea typeface="Andika"/>
                <a:cs typeface="Andika"/>
              </a:rPr>
              <a:t>“and let’s find all the gems!”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6142108" y="3839656"/>
            <a:ext cx="5748555" cy="112900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“I’ll find all the gems,” </a:t>
            </a:r>
            <a:r>
              <a:rPr lang="en-GB" sz="2400" dirty="0">
                <a:solidFill>
                  <a:srgbClr val="7030A0"/>
                </a:solidFill>
                <a:ea typeface="Andika"/>
                <a:cs typeface="Andika"/>
              </a:rPr>
              <a:t>Scrambler growled, </a:t>
            </a:r>
            <a:r>
              <a:rPr lang="en-GB" sz="2400" dirty="0">
                <a:solidFill>
                  <a:srgbClr val="FF00FF"/>
                </a:solidFill>
                <a:ea typeface="Andika"/>
                <a:cs typeface="Andika"/>
              </a:rPr>
              <a:t>“before you can catch me.”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76EA035-F962-11EE-14D1-F4D99F106540}"/>
              </a:ext>
            </a:extLst>
          </p:cNvPr>
          <p:cNvSpPr txBox="1">
            <a:spLocks/>
          </p:cNvSpPr>
          <p:nvPr/>
        </p:nvSpPr>
        <p:spPr>
          <a:xfrm>
            <a:off x="1063256" y="5106898"/>
            <a:ext cx="9962707" cy="1196212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two more examples?</a:t>
            </a:r>
          </a:p>
        </p:txBody>
      </p:sp>
    </p:spTree>
    <p:extLst>
      <p:ext uri="{BB962C8B-B14F-4D97-AF65-F5344CB8AC3E}">
        <p14:creationId xmlns:p14="http://schemas.microsoft.com/office/powerpoint/2010/main" val="10912523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4" grpId="0" animBg="1"/>
      <p:bldP spid="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342900" y="2122902"/>
            <a:ext cx="1159655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“We must stop Scrambler,” Aimee warned.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473453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Speech marks are used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is punctuated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is punctuated correct. 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831523A-DA6F-C687-EFE2-8E1C968256DF}"/>
              </a:ext>
            </a:extLst>
          </p:cNvPr>
          <p:cNvSpPr txBox="1"/>
          <p:nvPr/>
        </p:nvSpPr>
        <p:spPr>
          <a:xfrm>
            <a:off x="342900" y="2122902"/>
            <a:ext cx="1159655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“We must stop Scrambler,” Aimee warned.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787625" y="207527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Is that a spaceship?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asked Emile.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A1487AC-565A-0ADF-A509-47EA6FCFE999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marks were missing!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DFC2D2-031F-1B58-5CB2-F456987FCAA0}"/>
              </a:ext>
            </a:extLst>
          </p:cNvPr>
          <p:cNvSpPr txBox="1"/>
          <p:nvPr/>
        </p:nvSpPr>
        <p:spPr>
          <a:xfrm>
            <a:off x="787625" y="207527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Is that a spaceship?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”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asked Emile.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6F27F0-6601-1FD7-C337-81E722E9E2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AED431-7C74-DE55-107E-7B1069C739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A000286-0662-BD35-8CBB-33758A03A13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doing nothing</a:t>
            </a: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A7B93DE-6503-AF49-269D-2AE7113447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12D288-0AA8-4DB5-4CE4-5A2AB2FF4659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05898B-C18F-48E1-CB60-D65F712CD38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281527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65814" y="2218421"/>
            <a:ext cx="121261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“Let’s hide behind that crater.”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whispered Emile.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414D2F1-187C-3016-AC9A-7E52BC58FA8D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wasn’t punctuated.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19FE174-8A9B-1F26-6AE5-D953F76E7A16}"/>
              </a:ext>
            </a:extLst>
          </p:cNvPr>
          <p:cNvSpPr txBox="1"/>
          <p:nvPr/>
        </p:nvSpPr>
        <p:spPr>
          <a:xfrm>
            <a:off x="65814" y="2218421"/>
            <a:ext cx="121261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“Let’s hide behind that crater</a:t>
            </a:r>
            <a:r>
              <a:rPr lang="en-GB" sz="6000" dirty="0">
                <a:solidFill>
                  <a:srgbClr val="FFFF00"/>
                </a:solidFill>
                <a:latin typeface="Andika" panose="02000000000000000000" pitchFamily="2" charset="0"/>
              </a:rPr>
              <a:t>,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”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whispered Emile.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832801" y="2287575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“Prepare for launch,” commanded Aimee.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2"/>
            <a:ext cx="11661196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16ECBE6-ED7B-81C8-2B5E-5846817C3E8E}"/>
              </a:ext>
            </a:extLst>
          </p:cNvPr>
          <p:cNvSpPr txBox="1"/>
          <p:nvPr/>
        </p:nvSpPr>
        <p:spPr>
          <a:xfrm>
            <a:off x="832801" y="2287575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“Prepare for launch,” commanded Aimee.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98F95F-A022-7B4B-F087-B81E89E8B518}"/>
              </a:ext>
            </a:extLst>
          </p:cNvPr>
          <p:cNvSpPr txBox="1"/>
          <p:nvPr/>
        </p:nvSpPr>
        <p:spPr>
          <a:xfrm>
            <a:off x="583055" y="473453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Speech marks are used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is punctuated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is punctuated correct. 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F473C2-935B-D959-A5A0-18F5C51EE6F8}"/>
              </a:ext>
            </a:extLst>
          </p:cNvPr>
          <p:cNvSpPr txBox="1"/>
          <p:nvPr/>
        </p:nvSpPr>
        <p:spPr>
          <a:xfrm>
            <a:off x="252549" y="2172146"/>
            <a:ext cx="116994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Aimee asked,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“Do you trust him?”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5F627CD-2AD2-0101-1370-1055AEF3E8A8}"/>
              </a:ext>
            </a:extLst>
          </p:cNvPr>
          <p:cNvSpPr txBox="1"/>
          <p:nvPr/>
        </p:nvSpPr>
        <p:spPr>
          <a:xfrm>
            <a:off x="252549" y="2172146"/>
            <a:ext cx="116994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Aimee asked,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“Do you trust him?”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B1C13D1-F142-4CB0-5D19-D92810A59881}"/>
              </a:ext>
            </a:extLst>
          </p:cNvPr>
          <p:cNvSpPr txBox="1"/>
          <p:nvPr/>
        </p:nvSpPr>
        <p:spPr>
          <a:xfrm>
            <a:off x="583055" y="473453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Speech marks are used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is punctuated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is punctuated correct. 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C9C5A2-446D-531F-5FDB-2F0E2CB5E4D5}"/>
              </a:ext>
            </a:extLst>
          </p:cNvPr>
          <p:cNvSpPr txBox="1"/>
          <p:nvPr/>
        </p:nvSpPr>
        <p:spPr>
          <a:xfrm>
            <a:off x="787625" y="2183953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growled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“You’ll never catch me!”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867244B-742F-9DD2-2222-493586F11425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was not punctuated.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111591-6AFB-338D-52BD-D55A6B94E973}"/>
              </a:ext>
            </a:extLst>
          </p:cNvPr>
          <p:cNvSpPr txBox="1"/>
          <p:nvPr/>
        </p:nvSpPr>
        <p:spPr>
          <a:xfrm>
            <a:off x="787625" y="2183953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growled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,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“You’ll never catch me!”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781344" y="209432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Not even a little,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Emile replied.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34575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DAD7CEC-9A8A-E066-7ECF-5609CB11522B}"/>
              </a:ext>
            </a:extLst>
          </p:cNvPr>
          <p:cNvSpPr txBox="1"/>
          <p:nvPr/>
        </p:nvSpPr>
        <p:spPr>
          <a:xfrm>
            <a:off x="528636" y="5433201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marks were missing!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FFD184-274A-8906-8410-F09A0F3A93F0}"/>
              </a:ext>
            </a:extLst>
          </p:cNvPr>
          <p:cNvSpPr txBox="1"/>
          <p:nvPr/>
        </p:nvSpPr>
        <p:spPr>
          <a:xfrm>
            <a:off x="781344" y="209432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Not even a little,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”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Emile replied.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BA1659-9EEC-9658-9CC9-A32167EB24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C1AB444-CABF-1ABF-2BF8-72A10DA8C7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AF47F7-659E-FF44-416E-257B9B566C6C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doing nothing</a:t>
            </a: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F91008C-A6A4-0474-5AC1-38F6E4E6745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2DAA737-ABFB-768B-EC81-92CC9F71D844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F725C5E-6DD6-362D-7539-BF51ED5CF10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2254399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787625" y="2183101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shouted,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“This planet will be mine!”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7B389E7-69C8-CA00-EB67-58EF990494DD}"/>
              </a:ext>
            </a:extLst>
          </p:cNvPr>
          <p:cNvSpPr txBox="1"/>
          <p:nvPr/>
        </p:nvSpPr>
        <p:spPr>
          <a:xfrm>
            <a:off x="787625" y="2183101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shouted,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“This planet will be mine!”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D6F7AA-890A-CF07-BB01-CD1D48ABBF96}"/>
              </a:ext>
            </a:extLst>
          </p:cNvPr>
          <p:cNvSpPr txBox="1"/>
          <p:nvPr/>
        </p:nvSpPr>
        <p:spPr>
          <a:xfrm>
            <a:off x="583055" y="473453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Speech marks are used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is punctuated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is punctuated correct. </a:t>
            </a: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355464" y="2473777"/>
            <a:ext cx="115965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“Stop right there,” said Scrambler, “you can’t escape!”</a:t>
            </a:r>
          </a:p>
        </p:txBody>
      </p:sp>
    </p:spTree>
    <p:extLst>
      <p:ext uri="{BB962C8B-B14F-4D97-AF65-F5344CB8AC3E}">
        <p14:creationId xmlns:p14="http://schemas.microsoft.com/office/powerpoint/2010/main" val="1873195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600889" y="556837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701F299-26D4-A6AB-C5DC-E28BF0BDBE8D}"/>
              </a:ext>
            </a:extLst>
          </p:cNvPr>
          <p:cNvSpPr txBox="1"/>
          <p:nvPr/>
        </p:nvSpPr>
        <p:spPr>
          <a:xfrm>
            <a:off x="355464" y="2473777"/>
            <a:ext cx="115965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“Stop right there,” said Scrambler, “you can’t escape!”</a:t>
            </a:r>
          </a:p>
        </p:txBody>
      </p:sp>
    </p:spTree>
    <p:extLst>
      <p:ext uri="{BB962C8B-B14F-4D97-AF65-F5344CB8AC3E}">
        <p14:creationId xmlns:p14="http://schemas.microsoft.com/office/powerpoint/2010/main" val="210620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787625" y="2249665"/>
            <a:ext cx="106167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I’m not afraid,” whispered Emile</a:t>
            </a:r>
            <a:b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“not even a little.”</a:t>
            </a:r>
          </a:p>
        </p:txBody>
      </p:sp>
    </p:spTree>
    <p:extLst>
      <p:ext uri="{BB962C8B-B14F-4D97-AF65-F5344CB8AC3E}">
        <p14:creationId xmlns:p14="http://schemas.microsoft.com/office/powerpoint/2010/main" val="2929887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5DFFA9C-42D1-0A20-228A-FC94A2E04202}"/>
              </a:ext>
            </a:extLst>
          </p:cNvPr>
          <p:cNvSpPr txBox="1"/>
          <p:nvPr/>
        </p:nvSpPr>
        <p:spPr>
          <a:xfrm>
            <a:off x="342899" y="5229988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was missing a comma to end the reporting clause.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84D06C5-2A1D-EBF4-AE36-4614FDBE8B3A}"/>
              </a:ext>
            </a:extLst>
          </p:cNvPr>
          <p:cNvSpPr txBox="1"/>
          <p:nvPr/>
        </p:nvSpPr>
        <p:spPr>
          <a:xfrm>
            <a:off x="414154" y="2249665"/>
            <a:ext cx="1143494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I’m not afraid,” whispered Emile</a:t>
            </a:r>
            <a:r>
              <a:rPr lang="en-GB" sz="5400" dirty="0">
                <a:solidFill>
                  <a:srgbClr val="FFFF00"/>
                </a:solidFill>
                <a:latin typeface="Andika" panose="02000000000000000000" pitchFamily="2" charset="0"/>
              </a:rPr>
              <a:t>,</a:t>
            </a:r>
            <a:b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“not even a little.”</a:t>
            </a:r>
          </a:p>
        </p:txBody>
      </p:sp>
    </p:spTree>
    <p:extLst>
      <p:ext uri="{BB962C8B-B14F-4D97-AF65-F5344CB8AC3E}">
        <p14:creationId xmlns:p14="http://schemas.microsoft.com/office/powerpoint/2010/main" val="132376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65814" y="2218421"/>
            <a:ext cx="121261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“This plan might work,” explained Emile, “if we’re careful”</a:t>
            </a:r>
          </a:p>
        </p:txBody>
      </p:sp>
    </p:spTree>
    <p:extLst>
      <p:ext uri="{BB962C8B-B14F-4D97-AF65-F5344CB8AC3E}">
        <p14:creationId xmlns:p14="http://schemas.microsoft.com/office/powerpoint/2010/main" val="448689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9675431-2980-7F56-C054-8417CAE681BA}"/>
              </a:ext>
            </a:extLst>
          </p:cNvPr>
          <p:cNvSpPr txBox="1"/>
          <p:nvPr/>
        </p:nvSpPr>
        <p:spPr>
          <a:xfrm>
            <a:off x="646066" y="5229988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was missing a full stop at the end.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28053F-7D9E-3ABE-F6EC-01B9D9772177}"/>
              </a:ext>
            </a:extLst>
          </p:cNvPr>
          <p:cNvSpPr txBox="1"/>
          <p:nvPr/>
        </p:nvSpPr>
        <p:spPr>
          <a:xfrm>
            <a:off x="65814" y="2218421"/>
            <a:ext cx="121261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“This plan might work,” explained Emile, “if we’re careful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39304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342900" y="2287575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“We need a new plan,” said Aimee, “before Scrambler finds us.”</a:t>
            </a:r>
          </a:p>
        </p:txBody>
      </p:sp>
    </p:spTree>
    <p:extLst>
      <p:ext uri="{BB962C8B-B14F-4D97-AF65-F5344CB8AC3E}">
        <p14:creationId xmlns:p14="http://schemas.microsoft.com/office/powerpoint/2010/main" val="4150313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2"/>
            <a:ext cx="11661196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47496C9-83A3-1285-1C91-027B16131F8E}"/>
              </a:ext>
            </a:extLst>
          </p:cNvPr>
          <p:cNvSpPr txBox="1"/>
          <p:nvPr/>
        </p:nvSpPr>
        <p:spPr>
          <a:xfrm>
            <a:off x="600889" y="556837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C7F70E-4D9C-1ADB-86E2-06BCECED88A6}"/>
              </a:ext>
            </a:extLst>
          </p:cNvPr>
          <p:cNvSpPr txBox="1"/>
          <p:nvPr/>
        </p:nvSpPr>
        <p:spPr>
          <a:xfrm>
            <a:off x="342900" y="2287575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“We need a new plan,” said Aimee, “before Scrambler finds us.”</a:t>
            </a:r>
          </a:p>
        </p:txBody>
      </p:sp>
    </p:spTree>
    <p:extLst>
      <p:ext uri="{BB962C8B-B14F-4D97-AF65-F5344CB8AC3E}">
        <p14:creationId xmlns:p14="http://schemas.microsoft.com/office/powerpoint/2010/main" val="67829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86733F-68DE-79F3-13E4-06DD6839A6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AE09D3C-43DE-BA52-7445-ED7955A273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1CC2624-2302-E209-D0F2-F5F825903C42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wasn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doing nothing</a:t>
            </a: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5CF4EFA-2ABE-4F3A-451D-6156692BFA9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9B3D307-3B2F-9677-2224-2A818AD58863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D837490-6F42-6EDA-3236-C7406518CFF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3984657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F473C2-935B-D959-A5A0-18F5C51EE6F8}"/>
              </a:ext>
            </a:extLst>
          </p:cNvPr>
          <p:cNvSpPr txBox="1"/>
          <p:nvPr/>
        </p:nvSpPr>
        <p:spPr>
          <a:xfrm>
            <a:off x="252549" y="2172146"/>
            <a:ext cx="116994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“I can see the crater,” whispered Emile, “just beyond those rocks.”</a:t>
            </a:r>
          </a:p>
        </p:txBody>
      </p:sp>
    </p:spTree>
    <p:extLst>
      <p:ext uri="{BB962C8B-B14F-4D97-AF65-F5344CB8AC3E}">
        <p14:creationId xmlns:p14="http://schemas.microsoft.com/office/powerpoint/2010/main" val="105853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A46D0FE-7BA6-D4A5-D31D-883C5C106A7D}"/>
              </a:ext>
            </a:extLst>
          </p:cNvPr>
          <p:cNvSpPr txBox="1"/>
          <p:nvPr/>
        </p:nvSpPr>
        <p:spPr>
          <a:xfrm>
            <a:off x="600889" y="556837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86CA83-A9EF-6646-CE5D-4AEB0FE52420}"/>
              </a:ext>
            </a:extLst>
          </p:cNvPr>
          <p:cNvSpPr txBox="1"/>
          <p:nvPr/>
        </p:nvSpPr>
        <p:spPr>
          <a:xfrm>
            <a:off x="252549" y="2172146"/>
            <a:ext cx="116994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“I can see the crater,” whispered Emile, “just beyond those rocks.”</a:t>
            </a:r>
          </a:p>
        </p:txBody>
      </p:sp>
    </p:spTree>
    <p:extLst>
      <p:ext uri="{BB962C8B-B14F-4D97-AF65-F5344CB8AC3E}">
        <p14:creationId xmlns:p14="http://schemas.microsoft.com/office/powerpoint/2010/main" val="3296596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4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C9C5A2-446D-531F-5FDB-2F0E2CB5E4D5}"/>
              </a:ext>
            </a:extLst>
          </p:cNvPr>
          <p:cNvSpPr txBox="1"/>
          <p:nvPr/>
        </p:nvSpPr>
        <p:spPr>
          <a:xfrm>
            <a:off x="386035" y="2183953"/>
            <a:ext cx="115659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“You’ll never stop me,” growled Scrambler, “not in a million years”!</a:t>
            </a:r>
          </a:p>
        </p:txBody>
      </p:sp>
    </p:spTree>
    <p:extLst>
      <p:ext uri="{BB962C8B-B14F-4D97-AF65-F5344CB8AC3E}">
        <p14:creationId xmlns:p14="http://schemas.microsoft.com/office/powerpoint/2010/main" val="268349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F585D55-2C6C-849A-7D08-69119A31D24A}"/>
              </a:ext>
            </a:extLst>
          </p:cNvPr>
          <p:cNvSpPr txBox="1"/>
          <p:nvPr/>
        </p:nvSpPr>
        <p:spPr>
          <a:xfrm>
            <a:off x="646066" y="5229988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exclamation mark needs to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be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inside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speech marks.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A72FBCE-19E1-2C34-9A47-8C763912BC18}"/>
              </a:ext>
            </a:extLst>
          </p:cNvPr>
          <p:cNvSpPr txBox="1"/>
          <p:nvPr/>
        </p:nvSpPr>
        <p:spPr>
          <a:xfrm>
            <a:off x="386035" y="2183953"/>
            <a:ext cx="115659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“You’ll never stop me,” growled Scrambler, “not in a million years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!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92456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239985" y="2094328"/>
            <a:ext cx="1171202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“Hold on tight, warned Aimee, because this rocket is fast.”</a:t>
            </a:r>
          </a:p>
        </p:txBody>
      </p:sp>
    </p:spTree>
    <p:extLst>
      <p:ext uri="{BB962C8B-B14F-4D97-AF65-F5344CB8AC3E}">
        <p14:creationId xmlns:p14="http://schemas.microsoft.com/office/powerpoint/2010/main" val="3169478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34575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E17D728-7241-F43B-D934-FDE37B27DE24}"/>
              </a:ext>
            </a:extLst>
          </p:cNvPr>
          <p:cNvSpPr txBox="1"/>
          <p:nvPr/>
        </p:nvSpPr>
        <p:spPr>
          <a:xfrm>
            <a:off x="646066" y="5229988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There were missing speech marks.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AB5EA9B-659E-B4E4-F2D9-FD027335D95D}"/>
              </a:ext>
            </a:extLst>
          </p:cNvPr>
          <p:cNvSpPr txBox="1"/>
          <p:nvPr/>
        </p:nvSpPr>
        <p:spPr>
          <a:xfrm>
            <a:off x="239985" y="2094328"/>
            <a:ext cx="1171202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“Hold on tight,</a:t>
            </a:r>
            <a:r>
              <a:rPr lang="en-GB" sz="6000" dirty="0">
                <a:solidFill>
                  <a:srgbClr val="FFFF00"/>
                </a:solidFill>
                <a:latin typeface="Andika" panose="02000000000000000000" pitchFamily="2" charset="0"/>
              </a:rPr>
              <a:t>”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warned Aimee, </a:t>
            </a:r>
            <a:r>
              <a:rPr lang="en-GB" sz="6000" dirty="0">
                <a:solidFill>
                  <a:srgbClr val="FFFF00"/>
                </a:solidFill>
                <a:latin typeface="Andika" panose="02000000000000000000" pitchFamily="2" charset="0"/>
              </a:rPr>
              <a:t>“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because this rocket is fast.”</a:t>
            </a:r>
          </a:p>
        </p:txBody>
      </p:sp>
    </p:spTree>
    <p:extLst>
      <p:ext uri="{BB962C8B-B14F-4D97-AF65-F5344CB8AC3E}">
        <p14:creationId xmlns:p14="http://schemas.microsoft.com/office/powerpoint/2010/main" val="2699476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355464" y="2183101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“We should land here,” suggested Emile, “while the coast is clear.”</a:t>
            </a:r>
          </a:p>
        </p:txBody>
      </p:sp>
    </p:spTree>
    <p:extLst>
      <p:ext uri="{BB962C8B-B14F-4D97-AF65-F5344CB8AC3E}">
        <p14:creationId xmlns:p14="http://schemas.microsoft.com/office/powerpoint/2010/main" val="1393670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2EBE660-5371-3E1E-1AB1-C4B4352B3633}"/>
              </a:ext>
            </a:extLst>
          </p:cNvPr>
          <p:cNvSpPr txBox="1"/>
          <p:nvPr/>
        </p:nvSpPr>
        <p:spPr>
          <a:xfrm>
            <a:off x="600889" y="556837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A8C97E9-BC98-4CFA-F04C-7F58701B3EA2}"/>
              </a:ext>
            </a:extLst>
          </p:cNvPr>
          <p:cNvSpPr txBox="1"/>
          <p:nvPr/>
        </p:nvSpPr>
        <p:spPr>
          <a:xfrm>
            <a:off x="355464" y="2183101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“We should land here,” suggested Emile, “while the coast is clear.”</a:t>
            </a:r>
          </a:p>
        </p:txBody>
      </p:sp>
    </p:spTree>
    <p:extLst>
      <p:ext uri="{BB962C8B-B14F-4D97-AF65-F5344CB8AC3E}">
        <p14:creationId xmlns:p14="http://schemas.microsoft.com/office/powerpoint/2010/main" val="31358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D17B4-553D-F633-4D5E-085F27E1C7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E7DB1D4-B3D5-84D4-830D-AAB53BE3EB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4E358B7-1617-E266-CAD3-FB2E115D086C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0D8FBDD-693E-2599-B803-20EABCEBDA34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B5FAE1D-D80C-B1CE-E395-D8BF62AD9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77D9DF3-8C8F-01BC-760D-DD1B01C71E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4060" y="-718570"/>
            <a:ext cx="1402449" cy="1738885"/>
          </a:xfrm>
          <a:prstGeom prst="rect">
            <a:avLst/>
          </a:prstGeom>
        </p:spPr>
      </p:pic>
      <p:sp>
        <p:nvSpPr>
          <p:cNvPr id="3" name="Red Oval">
            <a:extLst>
              <a:ext uri="{FF2B5EF4-FFF2-40B4-BE49-F238E27FC236}">
                <a16:creationId xmlns:a16="http://schemas.microsoft.com/office/drawing/2014/main" id="{CEEFEEE0-DA3E-6135-7A5E-4F46BF2B2E7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4E0CED67-3544-627A-60FC-E75673D1825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5CDE3DC-D5CE-21D8-68E0-1F5EA7E3348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7ADB80-F498-0367-641D-4AA3B2AB36B3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49AF9F59-0E86-1C7D-33A7-376F89B2E13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295EE05-F4BB-0C70-BA3B-E548BEF01DE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79AC1C6-2F17-443C-C468-D5483A2B6102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A2304A6-5557-4A03-C7B4-49D18ED5466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5AB307A-F28B-2FB4-D000-B8F73070B88A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93FEBC9-1DDC-32DF-AEF1-0814C8691E54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4A52A79-8E43-E4F1-E462-4FF4377DD63C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308D9DE-88FD-65F3-2644-D4DC75F7745A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94FEBDF-E47B-29E7-6641-F08A12264B3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06B3E82-641B-1A9B-5849-88FB08D56E44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B14B171-12BF-8ACA-634C-2E03245B83B7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81AD1F9-3D54-E1F6-9B71-6CA1356A4F2D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B31E381-B5A8-0CD7-7C0A-D0618344D3A0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F1E86088-2C35-4F13-6BBA-DF943E9F7CC5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C732B6B-DA2D-1F43-2C32-9C0172B4F137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6879C88-23F4-DADB-AEBE-0E8AB290B90C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CA497DA-BBF5-7AC1-FEBB-25BD7B42306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0A16053-C05C-36B2-3FF4-EAB60CD3875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B04B39C-302A-C023-8F1E-01E0CD564D15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2CF5BA8-60AD-A4EC-CF83-A3F3BBDBB224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3BBC753-84D6-D35E-E8D3-1D49B9B6787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8F9AD54-11F6-C9DA-8547-205A377BDE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B580304-4030-10D6-34C2-122DA320F1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 said Aimee But how asked Emile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2651794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1.85185E-6 L -0.25729 0.2088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78" y="10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9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  <p:bldP spid="34" grpId="0"/>
      <p:bldP spid="35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31DBEE-35F9-BCFE-C592-E9A0E3D514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D549845-CFEF-B648-2F1D-579028808E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916900F-5860-D1BB-A1E9-6DE999906890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0B1AF20-4C82-7FEF-8769-A65B0169DEE1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F92B8E6-B9C0-FE11-9DC8-3AED96D70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A00C0D0-5FBC-F2F9-F8AB-30AB857859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B19C5040-65DE-8E89-6152-CEB70C842B7C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587153A-EE6D-3B4C-4D50-E9DA7D39AF43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C26294-3BDC-F65B-F206-C482295B3AAE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F09F3C6C-8859-A866-9AA8-A96BC09A1AFA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FEBED35-8120-D171-591F-02BCC3868F06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342136E1-6679-1D19-0C0B-080B823D4DFD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98368CA-87C3-C71D-65C2-C0516743F60A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00295EA-2CB0-4EA4-23A1-C119B616DFB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1C47C76-9362-8777-0778-992ACF61D04B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1A77CC9-181E-E6B8-E6B6-1088749C74E9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9FFB7C7-32C6-1891-B478-20B2FB72DEA4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AC48613-064E-B83F-06A1-9028BEE02205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41E79BE-0D21-015A-C739-5F53BC3F8424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0B5004A-29FD-4DBA-6460-DA775F1E61E4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B80AA2F-F0F8-9818-4C79-08AB7F16E731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98E7C10-6CD6-E1D7-362B-86AB9F5CFBE6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DCE33A2-A8CE-BB26-DC41-8B059628BE94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A4AFB49-BFB0-146A-1CC1-7D1864A199B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3DF4461-D40A-0D5D-74D0-304268CA71EF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64C9797-7A19-468C-BF2B-128A646CDF6E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F772BFD-B144-C05D-2947-B6C3C5EAF8FC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7F5EA3D-E766-5D1B-3B9E-2A8565BA4C5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21DF728C-634A-3EF9-D2EA-A874E4FFE39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9ABDA13-8033-2F94-6DD5-5A6685E7964E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5B553A7-1B50-2979-A01C-441CCEEFC3AE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61EF23A-5AD8-5151-2D10-93E2949DAF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23877DA-27E6-83A8-703B-BB35F85EEC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 But how asked Emile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295221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7E0938-AC3C-E9F7-AD33-2C9705D607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CD3E97-5207-5235-8DE5-8954B18180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B933F39-9486-7AD7-473B-76980A826B34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wasn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doing 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nothing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anything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4563603-2026-520D-3C7A-AB53D02B18B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0050D0F-DCC2-946D-B770-BE13F3168C36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AA21BB-2B0C-0125-96F9-D90578ED2D9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2988799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AAF8AF-E269-5F06-F401-379ACE34BC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936D916-2606-2A15-0AB4-0C19F7C4F8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9196064-016D-8086-0018-C2AE9F419EB6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7AC0E53-9131-A006-8998-CF49550ACB20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96221AF-05E8-C661-7F1D-417147594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5B6985E-5FA2-5304-A423-030C015B9A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6B34FA69-7B9C-E9B4-17B7-E62650F81E5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D6FC812B-0798-6816-059A-DA7A3482341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F354E2-B3AA-47F5-2319-570246DC4488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02BF7EFA-E17C-FB62-03CC-8B635D32CFAA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5617A4E-E6BA-BAD4-38D8-08A61D2C0E68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FDD2E1DA-B2F9-0C25-9952-2F6BADB63F97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7FD7BD2-7D5A-F6FE-9742-2733141C7654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FBC05E2-DBA1-D23B-0CC1-A45E3920DC7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6E1AD99-0FA6-7D04-2EB0-DC7A1F60B88C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23682E4-21FC-C2DE-2D65-710A71259803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EC5856A-E42C-B051-F2FD-881A9E254CBF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C1C90C9-BB5E-9B85-C0E3-F432EEB2E31F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DEE8AD7-63B2-1D44-D9B7-0FA683223F05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DD6D2D4-85E8-0102-2BF4-D870D7A98119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BBC437F-6C59-9AFD-E45C-A4FF313332C0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886CD10-B187-4913-D293-C9C443426883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764BBF8-DA75-3B8A-A201-CE22CB7EE644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500D058-3839-7B28-6536-86EB100EAF7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65372C2-B312-2BB1-F810-452F3037A943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A22F224-0951-E741-2C30-C9E5831B6D19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B8DB17B-304F-7794-45FA-D415D7DD71D1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E3A92AA7-017C-67F6-1952-B4030EEB467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2B0F436-0DD4-2D72-1BCE-46E24B8D500F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1C14336B-A56C-7152-61C5-132F33F595A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CEEEED6-0463-9D18-7331-9FE4F4909F43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8D4D541-8883-5064-3F1C-D3EFC90F41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8631C3F-9442-00C2-4632-B5DC2B572C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</a:rPr>
              <a:t>. 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 asked Emile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134361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1ECFD6-C85E-691B-BE4F-26435E9FF2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8301D56-89B8-A64F-C6B4-8E261F4740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0430857-7BF9-5CF3-251B-6B618F674820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718BDB-B498-5179-7035-EC0F05AF4131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33E4CA9-81BD-5588-2B95-07050EBE5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FF7573C-74C0-DEA9-225A-10C31281BA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33C5C3A3-F69F-7CB5-4791-BB19BFA00EA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8F170BC3-68B0-510E-D64B-F77A96A0E0B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346A91D-4E29-9D23-4DCA-96602B53D0B7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56C114AC-E112-6E54-05AB-CA75A16B1B1E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DF69665-D0CC-34B9-9BDB-69F9D809B25E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711B725-272B-6364-1EFE-E76564DFE97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05AD42B-440C-D904-9E53-CC2CC780A697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DB15BBC-8027-FA62-CAFB-66396F80B5DE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A7570E7-E191-1AF4-C154-42B511734A5B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F28414D-9A02-5521-B02C-44B396FE854C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DFC4618-5FB7-855E-C5BF-B180D5109958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83D3ABF-3076-4E07-54ED-0A419D7046ED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2B7CFCA-88DC-BC38-A578-C2E4DEE3DB43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DDB5B75-A936-C436-F9D9-489C5D3DE5F8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5CF8EE3-EAED-3C8F-A163-2AC87438D4E7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D439AF2-31DE-8309-B935-3F4B5B157E4E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7614AD2-5498-35A7-7DD2-F82673453B3F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436D9B-C32F-486B-C168-1EACCE6F671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C87AD60-0A61-67CF-28AE-FFF22CD311CE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E02AA1C-418D-F592-B3A4-93D165971AF8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15F28CE-8A2E-D0CB-88BC-F149CD9FCFB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1BF2B43-7DAF-A299-81BB-04156AD7E925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CEC9EA8-2F58-8715-8FE0-EE177EC244B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ED062CD-EE5A-4537-A054-C3F40E2A30D2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E529AB6-85AC-FAA4-F9E7-9A36EC32B327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9834647-24BC-561B-7B6D-BF913B9AE2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607A5DE-B245-E994-FEDC-1004E61C49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 asked Emile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3490196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26BFCC-A879-0D54-C476-1B7B871990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6922F7F-883A-BADE-B62F-2AEC4B8EF3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87C2C08-7260-B4E8-A9AE-857CB633C7C9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583F663-20BB-1D97-973B-D76CF8DA398B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385C3E-77A3-6C2E-73AD-B27134FBFC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04A333E-B397-8496-4C96-CF2B10E406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B2246436-F60D-363A-EA6E-11DDD1257442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DE89536-9B80-3FB3-A702-96DDBA94DC2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13C7BD-D9D8-CB70-40DB-AFF967D418AB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C888576E-B4AA-350C-62EE-6FD94703DC44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E1F1163-82AF-B8E2-F7BA-A41FF11FB29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E00CE6F5-DB70-360C-6FA3-CDC2D95FDD8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4CD9759-9B57-8561-1526-3602BDEC53E8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EAE1C73-F1B0-B67A-CE96-11D2815F248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B59243-312A-4D3F-97B4-77C38987F126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08B5CDF-FDA2-F9F6-1C75-6A6C39373096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872A89D-AFCB-7815-8F10-6C5B2B191737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C5A9062-4CD2-BCCC-17A8-52C4C8A12446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A54BD14-7F69-680A-E80D-1A5D7724FED8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220F5A5-D7B0-D03D-1082-D958B70C8999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F1F7F3A-05E6-5E4C-966E-B24547AEF92B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7A20E4E-081D-7517-A66C-CFB0B76B313D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F363F80-F7F9-1111-823B-BFB35AAC0B66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0FD2ED97-A169-3D19-43B4-AF39D3C252E5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D32F660-84E5-D772-1F2C-69EEBE328EE6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EE01133-9C6A-BC80-4F02-8E536626DBBB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A654645-C27E-72DC-C904-6BDE52788C70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09A9D98-545C-A886-3A1B-FBDC6FC9CBA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BE547CE-1A15-EBB6-C24F-B6A5B523311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A1C81AD0-0F75-8C7B-F901-058BDB186B75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5CC0D2B-D002-97AC-7EC6-DB81055308C4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5D0C29E-A994-55D1-12F5-6692BF9923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00C3C2D-EF5D-22DF-6C12-9238F3043F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</a:rPr>
              <a:t> 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2871996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41F230-8CFE-5167-8663-5F1F57B680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A423EA1-9821-D946-294F-B28C25F043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882DEC8-04DF-706A-5798-23A4733C9086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DE53CF4-CB57-9792-39B4-D019D3C0F80B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856A573-4BC3-E1E1-5FA4-3E71EB71F5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017754A-DE8C-69AA-EA4F-A7612D6EDC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F0FB5CA1-9483-16D7-2F82-D1DB790AA5B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A339A4A3-6D81-8808-F779-3B62FE46FED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36E426F-578D-F49B-D9AB-B70D88F0EECA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1F73BE7-3BB1-6378-96FA-1FD64CB1864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734D547-C1B5-E644-1856-C1412D351BAD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9503366-5694-E9BA-C26D-2D65FE42D48E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D0632FB-B6B3-184D-93A2-0C10A5196BFC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7618403-6C32-1543-9C73-FCE221E9321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C225DDE-72DC-AA64-8E0C-826375836C03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F18A2E7-C9F9-678B-7956-BDEFE3ADE32B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7C6A2C9-4E69-459B-8E51-E02E7031C3DC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16FB182-C4AF-1A92-CE43-0F5DFDB08EE7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E00F9A7-6E5A-A796-C005-6C0C7BB1688E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3EA7CB0-02D8-F938-D2C6-5E764277F026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9C5916D-F11F-7A59-B49B-0231DE13965B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A32C77-BE21-F2C4-B237-4C24C0E25C08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78CD06E-05A3-9887-CB75-AE3A5B198416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CA41C24-CC00-C8CD-8A12-FF355DAF37AE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759D1CC-CA13-BCD7-1C58-8F88F2B03C00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9C345A2-2624-D211-1B6F-3EC80562C023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4D9D641-29C3-C38E-C2C4-FD45E56F927E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C9335FE-A892-A1F4-1407-EFA86B56506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AD369B4C-B0C3-9A5C-CA73-382C626E994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B4B8474-D636-8CA7-8CD1-FCE5D372698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13263F7-2E72-51DF-2265-3AF78AD73B5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386C017-CBA2-AC79-94B0-3E557DB353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E62D844-B319-2937-E0C6-2E64619151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1310325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A5A4AA-3310-A77A-D2B2-D835BC3BF5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C59E2B0-06AB-81F5-4039-4C8595EA0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E8FA768-50FC-EADE-D202-67EC5499A140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CD3E026-81F4-B3B6-00F6-ACC3AF7772B0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A424797-0CDB-06B2-CAC8-D2882A328D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80C96F1-0C03-D3E3-A17E-0044BBB12B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0319E8A9-524E-7673-254E-6DC5F97210F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CC37636-FD51-9B5B-D7DB-DF86DFB2FC89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80C26D4-C17C-70D7-AB68-CC0872F6B463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1210D9C-1918-9872-5E97-3A7D68F06B80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AD85277-8692-B582-CBBC-CD88D7BBCE3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D6A63863-7E05-A472-0D1F-EB22CA4FA67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4D1FA2B-68F3-9E62-50B1-5482E0F2F17C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0F2A5AC-FBBC-AA90-77B2-AB94291D2CE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98663C2-4A9F-03A7-A510-7B7D1755B361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4FE0839-8E95-3E41-CFBB-36936971F027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F9EAA06-FE07-E639-2117-8CEBFADF6188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E721EF9-D4B5-F8DD-60E8-3A6112630F95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ECBE609-E2AD-480D-2B08-13D0E5D6929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B640966-6777-C4BF-2987-7BC24916C6FC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FE54E2A-6D6A-3DB6-ADE1-C1ABFBBF15B4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2EA5E9F-99B2-49F0-9862-F5ADB9523837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CD8A1FB-F483-47C9-9D71-F7A1D70AEBB4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89936E77-02C8-3EDD-E252-1543AB4A9312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E69B9B2-B0EC-2ED3-3674-604E7BB6ED27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FC47A36-FDB9-8D15-29B0-F81CEECC7B91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6E5D2F6-48FA-9A8F-7086-EF4753A4A208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7D342478-B2D9-3C3D-6EC3-173F2C41F6E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FE5D759-30AD-4621-3AD7-610E5FE1CE4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BF5F2566-F9E3-E7BC-93FB-285D6B78767D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7281922-2356-D47D-7EC1-AED4C8FA385A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043168F-B3EF-75FE-7455-C4A3E65114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DCBC7C7-B774-FCDA-18C3-E712AC1306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2392945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0D2662-E6E7-94CA-D7E5-616FCC73BF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9F4A750-02F7-BC1B-2ADF-795EC8099C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2CAB2FB-AA9C-6C09-5B50-B40B60F6F701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D4E254C-4DE2-F2EE-7A49-7235707D4708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20D0A86-6BFC-5FEE-D6F1-A7C72C87C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3EA12AC-545F-3180-1B28-F4F0CBF5A5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82314A3D-5560-38F1-CBA0-8D5F4C92DD2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DF4A7FE-F699-FBBE-E53E-1916E4A2865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E8F41A1-9C73-BA67-DEFC-3DE9059FB80E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0C891C78-32A8-97C8-F5E2-68585331BC38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ACC93D53-3CDD-598B-84F0-F9621DD64719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C1CD2A9A-AC5A-0B3F-FD49-7EAABCB718E0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E23B250-61E8-C6B8-3931-E1EEC187AD83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96DB976-414C-D915-204D-AC535A0231E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34F90DA-D7EC-C83C-1042-63A100D76E42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F19ABAA-AE2E-C5E5-72BA-1D40C325D65E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ED4EEEE-8890-F142-E6BF-AD25B8ACFEFD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51403AD-835B-849A-8064-57B324B26E45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2A2A6E8-ED9B-9157-25CE-16CDB332DE8C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6F72C2B-8A8C-2D6B-5F80-691C9FCD76CF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897D994-2430-8730-A1FD-314FD31307B5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C14AF3C-69B9-6995-856C-383D2A5CCBD9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717A6B7-8DBE-33D8-C1C2-5E7B08388363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C03FBA0B-8C2C-1750-FEE7-D413BA5A5040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8BE14D0-D7CE-21AB-6278-515B9BD7986F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E77E333-7323-B17C-8028-2D7C894BDDA5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882BB57-6D30-8166-5BAB-7D626B40E55E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7D7C703-F22D-0B95-71BD-AFC0FB546E5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F25DBA9-552A-7665-3FA9-DCA4C3EE031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98C44730-F25B-600C-F5F2-03690820E6AA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8BDFBDA-8A94-1BC8-E4BF-B051D281D40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EA52FDC-97C1-7722-010F-93F5A9A27D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938F4B9-5F42-28DF-0DAA-0CD667E8AA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2493193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51B510-E09C-5727-FD69-16817279A0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38CE2D2-FEC5-757D-096F-D82BC33FA2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A3CA413-4C92-096F-595B-B51C96D22480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25417ED-4997-0694-7830-17EEBB7CCFC3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7E32F2F-1BF9-9EF1-FF85-68D404C0D8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48F6071-31BD-3BBA-E187-7CEDF41808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1DAFDC6F-D4D6-8C73-6AA9-906DC8CB191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6038535-BBD0-0251-257E-434FCD2768FC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3EAD1C1-7565-892E-8926-0ABDDA152726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E641E4A6-66FC-078D-1B3A-D9B8824F21B1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B44FAC3-DC0E-408C-BE59-0E49D5F1C69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2F15FA9-03E0-F9A7-172D-8D6F795B5192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0B82DD6-351A-CE8E-DC6F-5AC9333F8117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99CF4FD-FDF8-3E24-FF0F-F7A16FFBD423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927CE62-9F38-2D68-CB6E-C3C5399C8A1B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63B32BF-C0C6-C12A-E56C-136D860020C2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D0F1D60-7AF9-AA34-A52B-4B5C10A863D0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256F3EF-EA09-6CC0-3DC2-6B6030777DA6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FEF3D21-F473-5FC7-5763-5A5195719AF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5EC8433-69C6-D7C8-02B6-A94BD7354E94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CB0660-FAD2-EF0A-732E-99B37D2C9B51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0FA7C06-EB10-8B23-0163-A6E7B27C4F95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2EECB61-E3DB-B5F2-A6F9-33FE56F304F3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3FD3DE64-768C-1C1A-BE0D-3033268E3BF7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71DCFAE-BEBB-A258-2D94-A6D9A10AEBFF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ABA21CD-5BAD-7AEE-553E-5C181FD17F9B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1F5E29A-5995-39EC-3692-D974B6C6B251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32CCBA5-5DD8-0178-5E61-F41F769B8111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242FF4A1-11DC-928F-DA4B-A8662BFBDDA1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F9B06B4-949F-9B80-E6EB-7D85D79FE7C7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9ACCB39-0373-CBA8-5F1E-C7D9765F95F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CE3C110-CEDA-56D6-6E19-161E012FE3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40B30AF-849D-A67E-6267-9377C59DBF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Aimee replied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4037839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1DCA19-6136-0AC4-10BF-7F72D7F186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82BE6DE-8847-DC58-CAD1-799DCEE97A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B804819-61DC-7550-9B90-A94A22FFCD82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0AE8806-F462-C716-11EB-B196FDF66D31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08FA8D0-E0E7-567E-817D-58ECD28B5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1052F02C-8E9A-4677-6944-65BF409900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99B45A7D-0CE4-6F72-334D-9951AF48C769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D63DE13C-E8AC-30A8-7319-FFD47F9B1B32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8FE4E84-F5DF-A2A8-CCBC-40281A716D82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666956C6-FAB7-E737-0CBC-AC1B7CAB9054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4051C899-4A99-09FA-AEED-FF18BB62687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3D95F6C1-8735-2E25-78D0-7A7F4E7CCC46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F005192-37EB-05A9-3AE2-87E19BCFD8C1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6A69865-03CD-23B1-9FFB-04361C55E0FD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DE3D20A-C9EF-D9DC-26F6-73DF64D37EE1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08ACD82-D4EE-225A-4812-22A603C3862C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683B1B5-1C2C-3980-ED51-BE0F037813CB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1B2CFD8-B5C4-24ED-424F-E3E0B6B2097B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5E3AAE5-0304-D077-D740-31307B0ACA5A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F7F2E-A917-324F-A539-327DABAF5E1E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26DFA87-D74B-8C6D-EF22-9BD45904129E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03D826D-E1AC-8F3E-6A4D-C9BF7D6A8A59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47D0D4F-4DB7-A0AE-E232-69D6AEEC5F86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87E0533F-F861-80D9-DBF0-AA8FBC3802B5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1DF160B-B25F-EF31-F0F8-4B4F331ADED6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8B7BC51-687E-14B3-8577-EAB13B90B1B1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0124D96-0460-F9F0-F94F-FA0011901D66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4069B25-E068-0B97-91C9-8570F1CF659D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9BE1CF0-B807-8D5F-A618-6BEFC5C748E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D1260594-41AB-0A42-94DC-3659475561BB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8E863DF-F308-C970-A990-2ACE635E0D83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5A9602C-6DF3-8422-7221-A8E1EFDFCC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60B094D-D119-0AEA-B141-FED2E0328A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Aimee replied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746722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D53087-3502-4E0E-9A36-D58B48C1F1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782776E-CAEE-DE0A-2187-DDE48E18DF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273537A-0176-7FDC-47A4-68A0E53AF451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25F7CC1-C03D-B885-EDB9-39963CC674A2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C8A2616-2998-4C5A-81E4-EB36721B5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D6BBD5F-D96D-8B0C-9999-110F8FADEB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D09802C2-907B-4E13-686A-5AF09FADA06D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5D56DD7-EEA6-043A-053F-E7B306FC64F3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0930640-450D-856E-35DD-82D2E26B1008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8EB365F-06C5-DA88-2DB0-4DFF3E3A38E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6595257-6838-08AE-7493-F575B72F3CD3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10E4C1D8-20E1-F968-03E0-ABA194EC2FC9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C5643E5-C3CD-C1F4-55E9-70C9164B6B5F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EB93D7A-C2AA-E275-25E5-393566E14F5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407FB92-F5A8-2E84-33D6-E8F4A051506C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8B91D69-2BB6-0711-7C2E-FA64CE172CC4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A3620EB-A3A7-1E60-7E8C-7024381463CB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08789A8-1816-AE19-091F-37F2D163177F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CC9A8A8-52DC-0120-05D0-D63E4FA555D9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1AAFEC1-4B82-28A4-357D-EEA3BC75301A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E36504C-AC4D-2EC5-85E3-1A4410E97310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80A93B2-768F-F68C-7BCE-0D28270EA06F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8DB4441-9C32-1168-DDDA-A70707743E3C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4E7B4D5-7856-79E0-B28D-F10B5445DF8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272AA18-D254-8AB6-6572-CFECF250119E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7FB8140-4423-B25D-2A68-56BF26E54DD0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684B2A4-D09A-6C2F-FFF8-3F5EA7F1C823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0D20959-E417-D1C0-704A-B6D8B4A7B6AD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0FC79E6-785B-1712-4966-855504E3A63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04F105BA-D55B-ECD8-229A-6FCA0DA154E6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D89367F-4C3A-733A-5C68-3DE2F86C2F96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06FB16C-1226-CCAF-F4F2-D6F0D96CCE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A0D0FCF7-1696-4FC4-B808-B8AC56E408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Aimee replied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Lets do it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shouted Emile</a:t>
            </a:r>
          </a:p>
        </p:txBody>
      </p:sp>
    </p:spTree>
    <p:extLst>
      <p:ext uri="{BB962C8B-B14F-4D97-AF65-F5344CB8AC3E}">
        <p14:creationId xmlns:p14="http://schemas.microsoft.com/office/powerpoint/2010/main" val="4165942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D4C201-FFC8-4610-4A68-1734AEB783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B44AFFB-8F8E-A108-D544-A43546B9FC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ED1CB5B-4846-AF89-4C51-4707B90073D8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58372F8-34B2-3B2D-1748-4FE5DB842AB1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139D285-65CD-92E9-2F8D-80314C3E8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8EAF841-CD29-10DC-292B-8FFD92A7A0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7EC6E3C7-F22F-BABD-4925-5ECE2A003F0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8CA5678-A18B-FE0E-B841-8DFE66420B9C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AAA320-C5DA-0311-0647-218E78C02FE3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C0989DDE-8DC6-BE56-1C2E-426C2B94BD3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E48D681-BB8E-1A47-4FDB-E6DD445BDCFD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62EDBFFD-9337-D042-512C-E00EB6891C0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F9D0D0F-6923-FE6B-13B4-094487DCEF11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32C4F00-CCBF-CA24-15BF-A404D7B1933F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1C0A3AF-0B1B-9D7C-F3E9-B15C4F92C7DC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A8842DB-F38F-F376-7033-21F4305560F6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F65DE9E-91B8-4EBB-F3AC-7988E229663D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F7DAEB0-13EF-BD65-0D61-BB7C23A2716D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11A55C9-318C-2B9A-CC26-0C6D0C046DDE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82CA121-449D-9E38-7DAD-993F86FE3F3A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232E791-6F2A-D85B-4DB3-1B483B0BB9A5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385A032-0B0F-0BD0-C363-0748FC51F9CC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72B97D7-356A-5701-A040-F0C0AED73D7A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AB034D1-48FE-CAD9-37DD-AFA44AC37A90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9D82297-77A3-DFCF-EE93-A8665CFD02BC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6AC37EB-B915-7CA0-64F2-10A964591FC2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2C09902-B2AF-CCB4-E9E5-DA1B5C482D4E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8966E5E-FBAC-4032-03AB-F742DADAFB2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4A6F54E-CFD4-1032-DC26-47F00EAD5B3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D45EA9C8-71FA-5913-67EF-BF91CD7D45CD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5BB7549-1F00-F924-3521-7445EFCC10FB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5E528A4-A099-7F97-8EBB-90593A89AC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BA0A87A-9A91-D1B6-87BD-083909F55C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Aimee replied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Let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’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s do it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!”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shouted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88560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7F5BD1-ABB1-9E9A-3420-9EC743FBD2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9AB2F53-D047-E82B-F950-578ADD68C0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2F5F92F-8DCF-BCBC-BD5D-E34239D190AE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wasn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doing 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nothing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anything.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57B35E4-EB8B-2A11-117E-1212C793955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770326E-119B-A85C-47FC-BE03BED47CDA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B203D18-EE97-E86E-11E2-33ED1F0C3CC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1464685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879251"/>
              </p:ext>
            </p:extLst>
          </p:nvPr>
        </p:nvGraphicFramePr>
        <p:xfrm>
          <a:off x="185735" y="1103181"/>
          <a:ext cx="11687175" cy="23258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5643565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612534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Direct speech - Inverted commas or speech marks</a:t>
                      </a:r>
                      <a:endParaRPr lang="en-GB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Select the correct use of inverted commas (or speech marks).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GSpeechM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98972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Direct speech - Which is punctuated correctly?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is punctuated correctly?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GDirSpeech1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416360" y="5172075"/>
            <a:ext cx="5530727" cy="83380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5|0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5|0.4|0.5|0.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3613</Words>
  <Application>Microsoft Office PowerPoint</Application>
  <PresentationFormat>Widescreen</PresentationFormat>
  <Paragraphs>670</Paragraphs>
  <Slides>90</Slides>
  <Notes>12</Notes>
  <HiddenSlides>0</HiddenSlides>
  <MMClips>16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90</vt:i4>
      </vt:variant>
    </vt:vector>
  </HeadingPairs>
  <TitlesOfParts>
    <vt:vector size="93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Direct Speech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2026-01-21T14:34:20Z</dcterms:modified>
</cp:coreProperties>
</file>