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6"/>
  </p:notesMasterIdLst>
  <p:sldIdLst>
    <p:sldId id="390" r:id="rId2"/>
    <p:sldId id="508" r:id="rId3"/>
    <p:sldId id="509" r:id="rId4"/>
    <p:sldId id="510" r:id="rId5"/>
    <p:sldId id="511" r:id="rId6"/>
    <p:sldId id="512" r:id="rId7"/>
    <p:sldId id="513" r:id="rId8"/>
    <p:sldId id="514" r:id="rId9"/>
    <p:sldId id="515" r:id="rId10"/>
    <p:sldId id="516" r:id="rId11"/>
    <p:sldId id="517" r:id="rId12"/>
    <p:sldId id="518" r:id="rId13"/>
    <p:sldId id="519" r:id="rId14"/>
    <p:sldId id="385" r:id="rId15"/>
  </p:sldIdLst>
  <p:sldSz cx="12192000" cy="6858000"/>
  <p:notesSz cx="6858000" cy="9144000"/>
  <p:embeddedFontLst>
    <p:embeddedFont>
      <p:font typeface="Andika" panose="02000000000000000000" pitchFamily="2" charset="0"/>
      <p:regular r:id="rId17"/>
      <p:bold r:id="rId18"/>
      <p:italic r:id="rId19"/>
      <p:boldItalic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8B8FE89-5B20-4F29-9F16-503937504DA2}" v="4" dt="2026-01-21T14:34:11.10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14" y="13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1-21T15:27:56.825" v="276" actId="47"/>
      <pc:docMkLst>
        <pc:docMk/>
      </pc:docMkLst>
      <pc:sldChg chg="del">
        <pc:chgData name="Glen Jones" userId="e846aaca-4b24-4b13-b0d0-f2308e16b284" providerId="ADAL" clId="{ED47ACC3-9597-4D89-A1DC-43CF280EF274}" dt="2026-01-21T15:27:56.825" v="276" actId="47"/>
        <pc:sldMkLst>
          <pc:docMk/>
          <pc:sldMk cId="4010327805" sldId="274"/>
        </pc:sldMkLst>
      </pc:sldChg>
      <pc:sldChg chg="del">
        <pc:chgData name="Glen Jones" userId="e846aaca-4b24-4b13-b0d0-f2308e16b284" providerId="ADAL" clId="{ED47ACC3-9597-4D89-A1DC-43CF280EF274}" dt="2026-01-21T15:27:56.825" v="276" actId="47"/>
        <pc:sldMkLst>
          <pc:docMk/>
          <pc:sldMk cId="2861103671" sldId="363"/>
        </pc:sldMkLst>
      </pc:sldChg>
      <pc:sldChg chg="del">
        <pc:chgData name="Glen Jones" userId="e846aaca-4b24-4b13-b0d0-f2308e16b284" providerId="ADAL" clId="{ED47ACC3-9597-4D89-A1DC-43CF280EF274}" dt="2026-01-21T15:27:56.825" v="276" actId="47"/>
        <pc:sldMkLst>
          <pc:docMk/>
          <pc:sldMk cId="4068823137" sldId="378"/>
        </pc:sldMkLst>
      </pc:sldChg>
      <pc:sldChg chg="del">
        <pc:chgData name="Glen Jones" userId="e846aaca-4b24-4b13-b0d0-f2308e16b284" providerId="ADAL" clId="{ED47ACC3-9597-4D89-A1DC-43CF280EF274}" dt="2026-01-21T15:27:56.825" v="276" actId="47"/>
        <pc:sldMkLst>
          <pc:docMk/>
          <pc:sldMk cId="730966470" sldId="379"/>
        </pc:sldMkLst>
      </pc:sldChg>
      <pc:sldChg chg="del">
        <pc:chgData name="Glen Jones" userId="e846aaca-4b24-4b13-b0d0-f2308e16b284" providerId="ADAL" clId="{ED47ACC3-9597-4D89-A1DC-43CF280EF274}" dt="2026-01-21T15:27:56.825" v="276" actId="47"/>
        <pc:sldMkLst>
          <pc:docMk/>
          <pc:sldMk cId="901329905" sldId="380"/>
        </pc:sldMkLst>
      </pc:sldChg>
      <pc:sldChg chg="del">
        <pc:chgData name="Glen Jones" userId="e846aaca-4b24-4b13-b0d0-f2308e16b284" providerId="ADAL" clId="{ED47ACC3-9597-4D89-A1DC-43CF280EF274}" dt="2026-01-21T15:27:56.825" v="276" actId="47"/>
        <pc:sldMkLst>
          <pc:docMk/>
          <pc:sldMk cId="1266215069" sldId="381"/>
        </pc:sldMkLst>
      </pc:sldChg>
      <pc:sldChg chg="del">
        <pc:chgData name="Glen Jones" userId="e846aaca-4b24-4b13-b0d0-f2308e16b284" providerId="ADAL" clId="{ED47ACC3-9597-4D89-A1DC-43CF280EF274}" dt="2026-01-21T15:27:56.825" v="276" actId="47"/>
        <pc:sldMkLst>
          <pc:docMk/>
          <pc:sldMk cId="3637933665" sldId="382"/>
        </pc:sldMkLst>
      </pc:sldChg>
      <pc:sldChg chg="del">
        <pc:chgData name="Glen Jones" userId="e846aaca-4b24-4b13-b0d0-f2308e16b284" providerId="ADAL" clId="{ED47ACC3-9597-4D89-A1DC-43CF280EF274}" dt="2026-01-21T15:27:56.825" v="276" actId="47"/>
        <pc:sldMkLst>
          <pc:docMk/>
          <pc:sldMk cId="1214968433" sldId="383"/>
        </pc:sldMkLst>
      </pc:sldChg>
      <pc:sldChg chg="del">
        <pc:chgData name="Glen Jones" userId="e846aaca-4b24-4b13-b0d0-f2308e16b284" providerId="ADAL" clId="{ED47ACC3-9597-4D89-A1DC-43CF280EF274}" dt="2026-01-21T15:27:56.825" v="276" actId="47"/>
        <pc:sldMkLst>
          <pc:docMk/>
          <pc:sldMk cId="1921453162" sldId="384"/>
        </pc:sldMkLst>
      </pc:sldChg>
      <pc:sldChg chg="addSp delSp modSp mod">
        <pc:chgData name="Glen Jones" userId="e846aaca-4b24-4b13-b0d0-f2308e16b284" providerId="ADAL" clId="{ED47ACC3-9597-4D89-A1DC-43CF280EF274}" dt="2026-01-15T10:56:49.045" v="4"/>
        <pc:sldMkLst>
          <pc:docMk/>
          <pc:sldMk cId="2515382227" sldId="390"/>
        </pc:sldMkLst>
        <pc:picChg chg="add mod">
          <ac:chgData name="Glen Jones" userId="e846aaca-4b24-4b13-b0d0-f2308e16b284" providerId="ADAL" clId="{ED47ACC3-9597-4D89-A1DC-43CF280EF274}" dt="2026-01-15T10:56:49.045" v="4"/>
          <ac:picMkLst>
            <pc:docMk/>
            <pc:sldMk cId="2515382227" sldId="390"/>
            <ac:picMk id="7" creationId="{2681D4E3-8A17-74B2-640B-39CBD3FDA4B9}"/>
          </ac:picMkLst>
        </pc:picChg>
      </pc:sldChg>
      <pc:sldChg chg="del">
        <pc:chgData name="Glen Jones" userId="e846aaca-4b24-4b13-b0d0-f2308e16b284" providerId="ADAL" clId="{ED47ACC3-9597-4D89-A1DC-43CF280EF274}" dt="2026-01-21T15:27:56.825" v="276" actId="47"/>
        <pc:sldMkLst>
          <pc:docMk/>
          <pc:sldMk cId="818189174" sldId="416"/>
        </pc:sldMkLst>
      </pc:sldChg>
      <pc:sldChg chg="del">
        <pc:chgData name="Glen Jones" userId="e846aaca-4b24-4b13-b0d0-f2308e16b284" providerId="ADAL" clId="{ED47ACC3-9597-4D89-A1DC-43CF280EF274}" dt="2026-01-21T15:27:56.825" v="276" actId="47"/>
        <pc:sldMkLst>
          <pc:docMk/>
          <pc:sldMk cId="1144376670" sldId="419"/>
        </pc:sldMkLst>
      </pc:sldChg>
      <pc:sldChg chg="modSp add del mod">
        <pc:chgData name="Glen Jones" userId="e846aaca-4b24-4b13-b0d0-f2308e16b284" providerId="ADAL" clId="{ED47ACC3-9597-4D89-A1DC-43CF280EF274}" dt="2026-01-21T15:27:56.825" v="276" actId="47"/>
        <pc:sldMkLst>
          <pc:docMk/>
          <pc:sldMk cId="1087946739" sldId="438"/>
        </pc:sldMkLst>
      </pc:sldChg>
      <pc:sldChg chg="modSp add del mod">
        <pc:chgData name="Glen Jones" userId="e846aaca-4b24-4b13-b0d0-f2308e16b284" providerId="ADAL" clId="{ED47ACC3-9597-4D89-A1DC-43CF280EF274}" dt="2026-01-21T15:27:56.825" v="276" actId="47"/>
        <pc:sldMkLst>
          <pc:docMk/>
          <pc:sldMk cId="3276151756" sldId="439"/>
        </pc:sldMkLst>
      </pc:sldChg>
      <pc:sldChg chg="modSp add del mod">
        <pc:chgData name="Glen Jones" userId="e846aaca-4b24-4b13-b0d0-f2308e16b284" providerId="ADAL" clId="{ED47ACC3-9597-4D89-A1DC-43CF280EF274}" dt="2026-01-21T15:27:56.825" v="276" actId="47"/>
        <pc:sldMkLst>
          <pc:docMk/>
          <pc:sldMk cId="1587059761" sldId="440"/>
        </pc:sldMkLst>
      </pc:sldChg>
      <pc:sldChg chg="del">
        <pc:chgData name="Glen Jones" userId="e846aaca-4b24-4b13-b0d0-f2308e16b284" providerId="ADAL" clId="{ED47ACC3-9597-4D89-A1DC-43CF280EF274}" dt="2026-01-21T15:27:56.825" v="276" actId="47"/>
        <pc:sldMkLst>
          <pc:docMk/>
          <pc:sldMk cId="1419257661" sldId="443"/>
        </pc:sldMkLst>
      </pc:sldChg>
      <pc:sldChg chg="add del">
        <pc:chgData name="Glen Jones" userId="e846aaca-4b24-4b13-b0d0-f2308e16b284" providerId="ADAL" clId="{ED47ACC3-9597-4D89-A1DC-43CF280EF274}" dt="2026-01-21T15:27:56.825" v="276" actId="47"/>
        <pc:sldMkLst>
          <pc:docMk/>
          <pc:sldMk cId="1091252382" sldId="449"/>
        </pc:sldMkLst>
      </pc:sldChg>
      <pc:sldChg chg="del">
        <pc:chgData name="Glen Jones" userId="e846aaca-4b24-4b13-b0d0-f2308e16b284" providerId="ADAL" clId="{ED47ACC3-9597-4D89-A1DC-43CF280EF274}" dt="2026-01-21T15:27:56.825" v="276" actId="47"/>
        <pc:sldMkLst>
          <pc:docMk/>
          <pc:sldMk cId="3499639952" sldId="465"/>
        </pc:sldMkLst>
      </pc:sldChg>
      <pc:sldChg chg="modSp add del mod">
        <pc:chgData name="Glen Jones" userId="e846aaca-4b24-4b13-b0d0-f2308e16b284" providerId="ADAL" clId="{ED47ACC3-9597-4D89-A1DC-43CF280EF274}" dt="2026-01-21T15:27:56.825" v="276" actId="47"/>
        <pc:sldMkLst>
          <pc:docMk/>
          <pc:sldMk cId="1054672756" sldId="468"/>
        </pc:sldMkLst>
      </pc:sldChg>
      <pc:sldChg chg="del">
        <pc:chgData name="Glen Jones" userId="e846aaca-4b24-4b13-b0d0-f2308e16b284" providerId="ADAL" clId="{ED47ACC3-9597-4D89-A1DC-43CF280EF274}" dt="2026-01-21T15:27:56.825" v="276" actId="47"/>
        <pc:sldMkLst>
          <pc:docMk/>
          <pc:sldMk cId="3849219962" sldId="469"/>
        </pc:sldMkLst>
      </pc:sldChg>
      <pc:sldChg chg="del">
        <pc:chgData name="Glen Jones" userId="e846aaca-4b24-4b13-b0d0-f2308e16b284" providerId="ADAL" clId="{ED47ACC3-9597-4D89-A1DC-43CF280EF274}" dt="2026-01-21T15:27:56.825" v="276" actId="47"/>
        <pc:sldMkLst>
          <pc:docMk/>
          <pc:sldMk cId="3862629912" sldId="470"/>
        </pc:sldMkLst>
      </pc:sldChg>
      <pc:sldChg chg="del">
        <pc:chgData name="Glen Jones" userId="e846aaca-4b24-4b13-b0d0-f2308e16b284" providerId="ADAL" clId="{ED47ACC3-9597-4D89-A1DC-43CF280EF274}" dt="2026-01-21T15:27:56.825" v="276" actId="47"/>
        <pc:sldMkLst>
          <pc:docMk/>
          <pc:sldMk cId="898871633" sldId="471"/>
        </pc:sldMkLst>
      </pc:sldChg>
      <pc:sldChg chg="del">
        <pc:chgData name="Glen Jones" userId="e846aaca-4b24-4b13-b0d0-f2308e16b284" providerId="ADAL" clId="{ED47ACC3-9597-4D89-A1DC-43CF280EF274}" dt="2026-01-21T15:27:56.825" v="276" actId="47"/>
        <pc:sldMkLst>
          <pc:docMk/>
          <pc:sldMk cId="1490931477" sldId="472"/>
        </pc:sldMkLst>
      </pc:sldChg>
      <pc:sldChg chg="del">
        <pc:chgData name="Glen Jones" userId="e846aaca-4b24-4b13-b0d0-f2308e16b284" providerId="ADAL" clId="{ED47ACC3-9597-4D89-A1DC-43CF280EF274}" dt="2026-01-21T15:27:56.825" v="276" actId="47"/>
        <pc:sldMkLst>
          <pc:docMk/>
          <pc:sldMk cId="3671765987" sldId="473"/>
        </pc:sldMkLst>
      </pc:sldChg>
      <pc:sldChg chg="del">
        <pc:chgData name="Glen Jones" userId="e846aaca-4b24-4b13-b0d0-f2308e16b284" providerId="ADAL" clId="{ED47ACC3-9597-4D89-A1DC-43CF280EF274}" dt="2026-01-21T15:27:56.825" v="276" actId="47"/>
        <pc:sldMkLst>
          <pc:docMk/>
          <pc:sldMk cId="2178630609" sldId="474"/>
        </pc:sldMkLst>
      </pc:sldChg>
      <pc:sldChg chg="del">
        <pc:chgData name="Glen Jones" userId="e846aaca-4b24-4b13-b0d0-f2308e16b284" providerId="ADAL" clId="{ED47ACC3-9597-4D89-A1DC-43CF280EF274}" dt="2026-01-21T15:27:56.825" v="276" actId="47"/>
        <pc:sldMkLst>
          <pc:docMk/>
          <pc:sldMk cId="1085603585" sldId="475"/>
        </pc:sldMkLst>
      </pc:sldChg>
      <pc:sldChg chg="del">
        <pc:chgData name="Glen Jones" userId="e846aaca-4b24-4b13-b0d0-f2308e16b284" providerId="ADAL" clId="{ED47ACC3-9597-4D89-A1DC-43CF280EF274}" dt="2026-01-21T15:27:56.825" v="276" actId="47"/>
        <pc:sldMkLst>
          <pc:docMk/>
          <pc:sldMk cId="2143435582" sldId="476"/>
        </pc:sldMkLst>
      </pc:sldChg>
      <pc:sldChg chg="del">
        <pc:chgData name="Glen Jones" userId="e846aaca-4b24-4b13-b0d0-f2308e16b284" providerId="ADAL" clId="{ED47ACC3-9597-4D89-A1DC-43CF280EF274}" dt="2026-01-21T15:27:56.825" v="276" actId="47"/>
        <pc:sldMkLst>
          <pc:docMk/>
          <pc:sldMk cId="1188107512" sldId="482"/>
        </pc:sldMkLst>
      </pc:sldChg>
      <pc:sldChg chg="del">
        <pc:chgData name="Glen Jones" userId="e846aaca-4b24-4b13-b0d0-f2308e16b284" providerId="ADAL" clId="{ED47ACC3-9597-4D89-A1DC-43CF280EF274}" dt="2026-01-21T15:27:56.825" v="276" actId="47"/>
        <pc:sldMkLst>
          <pc:docMk/>
          <pc:sldMk cId="2193475781" sldId="483"/>
        </pc:sldMkLst>
      </pc:sldChg>
      <pc:sldChg chg="del">
        <pc:chgData name="Glen Jones" userId="e846aaca-4b24-4b13-b0d0-f2308e16b284" providerId="ADAL" clId="{ED47ACC3-9597-4D89-A1DC-43CF280EF274}" dt="2026-01-21T15:27:56.825" v="276" actId="47"/>
        <pc:sldMkLst>
          <pc:docMk/>
          <pc:sldMk cId="1454122617" sldId="484"/>
        </pc:sldMkLst>
      </pc:sldChg>
      <pc:sldChg chg="del">
        <pc:chgData name="Glen Jones" userId="e846aaca-4b24-4b13-b0d0-f2308e16b284" providerId="ADAL" clId="{ED47ACC3-9597-4D89-A1DC-43CF280EF274}" dt="2026-01-21T15:27:56.825" v="276" actId="47"/>
        <pc:sldMkLst>
          <pc:docMk/>
          <pc:sldMk cId="2373258804" sldId="485"/>
        </pc:sldMkLst>
      </pc:sldChg>
      <pc:sldChg chg="del">
        <pc:chgData name="Glen Jones" userId="e846aaca-4b24-4b13-b0d0-f2308e16b284" providerId="ADAL" clId="{ED47ACC3-9597-4D89-A1DC-43CF280EF274}" dt="2026-01-21T15:27:56.825" v="276" actId="47"/>
        <pc:sldMkLst>
          <pc:docMk/>
          <pc:sldMk cId="3289701193" sldId="486"/>
        </pc:sldMkLst>
      </pc:sldChg>
      <pc:sldChg chg="modSp add del mod">
        <pc:chgData name="Glen Jones" userId="e846aaca-4b24-4b13-b0d0-f2308e16b284" providerId="ADAL" clId="{ED47ACC3-9597-4D89-A1DC-43CF280EF274}" dt="2026-01-21T15:27:56.825" v="276" actId="47"/>
        <pc:sldMkLst>
          <pc:docMk/>
          <pc:sldMk cId="2477961378" sldId="488"/>
        </pc:sldMkLst>
      </pc:sldChg>
      <pc:sldChg chg="modSp add del mod">
        <pc:chgData name="Glen Jones" userId="e846aaca-4b24-4b13-b0d0-f2308e16b284" providerId="ADAL" clId="{ED47ACC3-9597-4D89-A1DC-43CF280EF274}" dt="2026-01-21T15:27:56.825" v="276" actId="47"/>
        <pc:sldMkLst>
          <pc:docMk/>
          <pc:sldMk cId="279023637" sldId="489"/>
        </pc:sldMkLst>
      </pc:sldChg>
      <pc:sldChg chg="modSp add del mod">
        <pc:chgData name="Glen Jones" userId="e846aaca-4b24-4b13-b0d0-f2308e16b284" providerId="ADAL" clId="{ED47ACC3-9597-4D89-A1DC-43CF280EF274}" dt="2026-01-21T15:27:56.825" v="276" actId="47"/>
        <pc:sldMkLst>
          <pc:docMk/>
          <pc:sldMk cId="1655494792" sldId="490"/>
        </pc:sldMkLst>
      </pc:sldChg>
      <pc:sldChg chg="modSp add del mod">
        <pc:chgData name="Glen Jones" userId="e846aaca-4b24-4b13-b0d0-f2308e16b284" providerId="ADAL" clId="{ED47ACC3-9597-4D89-A1DC-43CF280EF274}" dt="2026-01-21T15:27:56.825" v="276" actId="47"/>
        <pc:sldMkLst>
          <pc:docMk/>
          <pc:sldMk cId="1526602201" sldId="491"/>
        </pc:sldMkLst>
      </pc:sldChg>
      <pc:sldChg chg="modSp add del mod">
        <pc:chgData name="Glen Jones" userId="e846aaca-4b24-4b13-b0d0-f2308e16b284" providerId="ADAL" clId="{ED47ACC3-9597-4D89-A1DC-43CF280EF274}" dt="2026-01-21T15:27:56.825" v="276" actId="47"/>
        <pc:sldMkLst>
          <pc:docMk/>
          <pc:sldMk cId="3931467731" sldId="492"/>
        </pc:sldMkLst>
      </pc:sldChg>
      <pc:sldChg chg="del">
        <pc:chgData name="Glen Jones" userId="e846aaca-4b24-4b13-b0d0-f2308e16b284" providerId="ADAL" clId="{ED47ACC3-9597-4D89-A1DC-43CF280EF274}" dt="2026-01-21T15:27:56.825" v="276" actId="47"/>
        <pc:sldMkLst>
          <pc:docMk/>
          <pc:sldMk cId="950081946" sldId="499"/>
        </pc:sldMkLst>
      </pc:sldChg>
      <pc:sldChg chg="del">
        <pc:chgData name="Glen Jones" userId="e846aaca-4b24-4b13-b0d0-f2308e16b284" providerId="ADAL" clId="{ED47ACC3-9597-4D89-A1DC-43CF280EF274}" dt="2026-01-21T15:27:56.825" v="276" actId="47"/>
        <pc:sldMkLst>
          <pc:docMk/>
          <pc:sldMk cId="2344308081" sldId="500"/>
        </pc:sldMkLst>
      </pc:sldChg>
      <pc:sldChg chg="del">
        <pc:chgData name="Glen Jones" userId="e846aaca-4b24-4b13-b0d0-f2308e16b284" providerId="ADAL" clId="{ED47ACC3-9597-4D89-A1DC-43CF280EF274}" dt="2026-01-21T15:27:56.825" v="276" actId="47"/>
        <pc:sldMkLst>
          <pc:docMk/>
          <pc:sldMk cId="1684118148" sldId="501"/>
        </pc:sldMkLst>
      </pc:sldChg>
      <pc:sldChg chg="del">
        <pc:chgData name="Glen Jones" userId="e846aaca-4b24-4b13-b0d0-f2308e16b284" providerId="ADAL" clId="{ED47ACC3-9597-4D89-A1DC-43CF280EF274}" dt="2026-01-21T15:27:56.825" v="276" actId="47"/>
        <pc:sldMkLst>
          <pc:docMk/>
          <pc:sldMk cId="2378293759" sldId="502"/>
        </pc:sldMkLst>
      </pc:sldChg>
      <pc:sldChg chg="del">
        <pc:chgData name="Glen Jones" userId="e846aaca-4b24-4b13-b0d0-f2308e16b284" providerId="ADAL" clId="{ED47ACC3-9597-4D89-A1DC-43CF280EF274}" dt="2026-01-21T15:27:56.825" v="276" actId="47"/>
        <pc:sldMkLst>
          <pc:docMk/>
          <pc:sldMk cId="1496275698" sldId="503"/>
        </pc:sldMkLst>
      </pc:sldChg>
      <pc:sldChg chg="del">
        <pc:chgData name="Glen Jones" userId="e846aaca-4b24-4b13-b0d0-f2308e16b284" providerId="ADAL" clId="{ED47ACC3-9597-4D89-A1DC-43CF280EF274}" dt="2026-01-21T15:27:56.825" v="276" actId="47"/>
        <pc:sldMkLst>
          <pc:docMk/>
          <pc:sldMk cId="1844737360" sldId="504"/>
        </pc:sldMkLst>
      </pc:sldChg>
      <pc:sldChg chg="del">
        <pc:chgData name="Glen Jones" userId="e846aaca-4b24-4b13-b0d0-f2308e16b284" providerId="ADAL" clId="{ED47ACC3-9597-4D89-A1DC-43CF280EF274}" dt="2026-01-21T15:27:56.825" v="276" actId="47"/>
        <pc:sldMkLst>
          <pc:docMk/>
          <pc:sldMk cId="3781783982" sldId="505"/>
        </pc:sldMkLst>
      </pc:sldChg>
      <pc:sldChg chg="del">
        <pc:chgData name="Glen Jones" userId="e846aaca-4b24-4b13-b0d0-f2308e16b284" providerId="ADAL" clId="{ED47ACC3-9597-4D89-A1DC-43CF280EF274}" dt="2026-01-21T15:27:56.825" v="276" actId="47"/>
        <pc:sldMkLst>
          <pc:docMk/>
          <pc:sldMk cId="1112111302" sldId="506"/>
        </pc:sldMkLst>
      </pc:sldChg>
      <pc:sldChg chg="del">
        <pc:chgData name="Glen Jones" userId="e846aaca-4b24-4b13-b0d0-f2308e16b284" providerId="ADAL" clId="{ED47ACC3-9597-4D89-A1DC-43CF280EF274}" dt="2026-01-21T15:27:56.825" v="276" actId="47"/>
        <pc:sldMkLst>
          <pc:docMk/>
          <pc:sldMk cId="2397463853" sldId="507"/>
        </pc:sldMkLst>
      </pc:sldChg>
      <pc:sldChg chg="modSp add del mod">
        <pc:chgData name="Glen Jones" userId="e846aaca-4b24-4b13-b0d0-f2308e16b284" providerId="ADAL" clId="{ED47ACC3-9597-4D89-A1DC-43CF280EF274}" dt="2026-01-21T15:27:56.825" v="276" actId="47"/>
        <pc:sldMkLst>
          <pc:docMk/>
          <pc:sldMk cId="2815279939" sldId="520"/>
        </pc:sldMkLst>
      </pc:sldChg>
      <pc:sldChg chg="addSp delSp modSp add del mod modAnim">
        <pc:chgData name="Glen Jones" userId="e846aaca-4b24-4b13-b0d0-f2308e16b284" providerId="ADAL" clId="{ED47ACC3-9597-4D89-A1DC-43CF280EF274}" dt="2026-01-21T15:27:56.825" v="276" actId="47"/>
        <pc:sldMkLst>
          <pc:docMk/>
          <pc:sldMk cId="1776717618" sldId="523"/>
        </pc:sldMkLst>
      </pc:sldChg>
      <pc:sldChg chg="addSp delSp modSp add del mod">
        <pc:chgData name="Glen Jones" userId="e846aaca-4b24-4b13-b0d0-f2308e16b284" providerId="ADAL" clId="{ED47ACC3-9597-4D89-A1DC-43CF280EF274}" dt="2026-01-21T15:27:56.825" v="276" actId="47"/>
        <pc:sldMkLst>
          <pc:docMk/>
          <pc:sldMk cId="2826632759" sldId="524"/>
        </pc:sldMkLst>
      </pc:sldChg>
      <pc:sldChg chg="delSp modSp add del mod delAnim">
        <pc:chgData name="Glen Jones" userId="e846aaca-4b24-4b13-b0d0-f2308e16b284" providerId="ADAL" clId="{ED47ACC3-9597-4D89-A1DC-43CF280EF274}" dt="2026-01-21T15:27:56.825" v="276" actId="47"/>
        <pc:sldMkLst>
          <pc:docMk/>
          <pc:sldMk cId="321734416" sldId="525"/>
        </pc:sldMkLst>
      </pc:sldChg>
      <pc:sldChg chg="modSp add del mod">
        <pc:chgData name="Glen Jones" userId="e846aaca-4b24-4b13-b0d0-f2308e16b284" providerId="ADAL" clId="{ED47ACC3-9597-4D89-A1DC-43CF280EF274}" dt="2026-01-21T15:27:56.825" v="276" actId="47"/>
        <pc:sldMkLst>
          <pc:docMk/>
          <pc:sldMk cId="3956995330" sldId="526"/>
        </pc:sldMkLst>
      </pc:sldChg>
      <pc:sldChg chg="addSp modSp add del mod modAnim">
        <pc:chgData name="Glen Jones" userId="e846aaca-4b24-4b13-b0d0-f2308e16b284" providerId="ADAL" clId="{ED47ACC3-9597-4D89-A1DC-43CF280EF274}" dt="2026-01-21T15:27:56.825" v="276" actId="47"/>
        <pc:sldMkLst>
          <pc:docMk/>
          <pc:sldMk cId="2002509254" sldId="527"/>
        </pc:sldMkLst>
      </pc:sldChg>
      <pc:sldChg chg="modSp add del mod">
        <pc:chgData name="Glen Jones" userId="e846aaca-4b24-4b13-b0d0-f2308e16b284" providerId="ADAL" clId="{ED47ACC3-9597-4D89-A1DC-43CF280EF274}" dt="2026-01-21T15:27:56.825" v="276" actId="47"/>
        <pc:sldMkLst>
          <pc:docMk/>
          <pc:sldMk cId="2254399447" sldId="528"/>
        </pc:sldMkLst>
      </pc:sldChg>
      <pc:sldChg chg="modSp add del mod">
        <pc:chgData name="Glen Jones" userId="e846aaca-4b24-4b13-b0d0-f2308e16b284" providerId="ADAL" clId="{ED47ACC3-9597-4D89-A1DC-43CF280EF274}" dt="2026-01-21T15:27:56.825" v="276" actId="47"/>
        <pc:sldMkLst>
          <pc:docMk/>
          <pc:sldMk cId="3984657773" sldId="529"/>
        </pc:sldMkLst>
      </pc:sldChg>
      <pc:sldChg chg="modSp add del mod">
        <pc:chgData name="Glen Jones" userId="e846aaca-4b24-4b13-b0d0-f2308e16b284" providerId="ADAL" clId="{ED47ACC3-9597-4D89-A1DC-43CF280EF274}" dt="2026-01-21T15:27:56.825" v="276" actId="47"/>
        <pc:sldMkLst>
          <pc:docMk/>
          <pc:sldMk cId="2988799121" sldId="530"/>
        </pc:sldMkLst>
      </pc:sldChg>
      <pc:sldChg chg="modSp add del mod">
        <pc:chgData name="Glen Jones" userId="e846aaca-4b24-4b13-b0d0-f2308e16b284" providerId="ADAL" clId="{ED47ACC3-9597-4D89-A1DC-43CF280EF274}" dt="2026-01-21T15:27:56.825" v="276" actId="47"/>
        <pc:sldMkLst>
          <pc:docMk/>
          <pc:sldMk cId="1464685218" sldId="531"/>
        </pc:sldMkLst>
      </pc:sldChg>
      <pc:sldChg chg="modSp add del mod">
        <pc:chgData name="Glen Jones" userId="e846aaca-4b24-4b13-b0d0-f2308e16b284" providerId="ADAL" clId="{ED47ACC3-9597-4D89-A1DC-43CF280EF274}" dt="2026-01-21T15:27:56.825" v="276" actId="47"/>
        <pc:sldMkLst>
          <pc:docMk/>
          <pc:sldMk cId="3088428801" sldId="532"/>
        </pc:sldMkLst>
      </pc:sldChg>
      <pc:sldChg chg="add del">
        <pc:chgData name="Glen Jones" userId="e846aaca-4b24-4b13-b0d0-f2308e16b284" providerId="ADAL" clId="{ED47ACC3-9597-4D89-A1DC-43CF280EF274}" dt="2026-01-21T15:27:56.825" v="276" actId="47"/>
        <pc:sldMkLst>
          <pc:docMk/>
          <pc:sldMk cId="2206835003" sldId="533"/>
        </pc:sldMkLst>
      </pc:sldChg>
      <pc:sldChg chg="add del">
        <pc:chgData name="Glen Jones" userId="e846aaca-4b24-4b13-b0d0-f2308e16b284" providerId="ADAL" clId="{ED47ACC3-9597-4D89-A1DC-43CF280EF274}" dt="2026-01-21T14:33:20.219" v="272" actId="47"/>
        <pc:sldMkLst>
          <pc:docMk/>
          <pc:sldMk cId="638201233" sldId="534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4171839938" sldId="535"/>
        </pc:sldMkLst>
      </pc:sldChg>
      <pc:sldChg chg="add del">
        <pc:chgData name="Glen Jones" userId="e846aaca-4b24-4b13-b0d0-f2308e16b284" providerId="ADAL" clId="{ED47ACC3-9597-4D89-A1DC-43CF280EF274}" dt="2026-01-21T14:33:20.219" v="272" actId="47"/>
        <pc:sldMkLst>
          <pc:docMk/>
          <pc:sldMk cId="4290085288" sldId="535"/>
        </pc:sldMkLst>
      </pc:sldChg>
      <pc:sldChg chg="add del">
        <pc:chgData name="Glen Jones" userId="e846aaca-4b24-4b13-b0d0-f2308e16b284" providerId="ADAL" clId="{ED47ACC3-9597-4D89-A1DC-43CF280EF274}" dt="2026-01-21T15:27:56.825" v="276" actId="47"/>
        <pc:sldMkLst>
          <pc:docMk/>
          <pc:sldMk cId="3073555623" sldId="536"/>
        </pc:sldMkLst>
      </pc:sldChg>
      <pc:sldChg chg="add del">
        <pc:chgData name="Glen Jones" userId="e846aaca-4b24-4b13-b0d0-f2308e16b284" providerId="ADAL" clId="{ED47ACC3-9597-4D89-A1DC-43CF280EF274}" dt="2026-01-21T15:27:56.825" v="276" actId="47"/>
        <pc:sldMkLst>
          <pc:docMk/>
          <pc:sldMk cId="3175723564" sldId="562"/>
        </pc:sldMkLst>
      </pc:sldChg>
      <pc:sldChg chg="add del">
        <pc:chgData name="Glen Jones" userId="e846aaca-4b24-4b13-b0d0-f2308e16b284" providerId="ADAL" clId="{ED47ACC3-9597-4D89-A1DC-43CF280EF274}" dt="2026-01-21T15:27:56.825" v="276" actId="47"/>
        <pc:sldMkLst>
          <pc:docMk/>
          <pc:sldMk cId="1760773423" sldId="563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584213518" sldId="564"/>
        </pc:sldMkLst>
      </pc:sldChg>
      <pc:sldChg chg="add del">
        <pc:chgData name="Glen Jones" userId="e846aaca-4b24-4b13-b0d0-f2308e16b284" providerId="ADAL" clId="{ED47ACC3-9597-4D89-A1DC-43CF280EF274}" dt="2026-01-21T15:27:56.825" v="276" actId="47"/>
        <pc:sldMkLst>
          <pc:docMk/>
          <pc:sldMk cId="1873195607" sldId="564"/>
        </pc:sldMkLst>
      </pc:sldChg>
      <pc:sldChg chg="add del">
        <pc:chgData name="Glen Jones" userId="e846aaca-4b24-4b13-b0d0-f2308e16b284" providerId="ADAL" clId="{ED47ACC3-9597-4D89-A1DC-43CF280EF274}" dt="2026-01-21T15:27:56.825" v="276" actId="47"/>
        <pc:sldMkLst>
          <pc:docMk/>
          <pc:sldMk cId="2106209429" sldId="565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3512612420" sldId="565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1095300449" sldId="566"/>
        </pc:sldMkLst>
      </pc:sldChg>
      <pc:sldChg chg="add del">
        <pc:chgData name="Glen Jones" userId="e846aaca-4b24-4b13-b0d0-f2308e16b284" providerId="ADAL" clId="{ED47ACC3-9597-4D89-A1DC-43CF280EF274}" dt="2026-01-21T15:27:56.825" v="276" actId="47"/>
        <pc:sldMkLst>
          <pc:docMk/>
          <pc:sldMk cId="2929887361" sldId="566"/>
        </pc:sldMkLst>
      </pc:sldChg>
      <pc:sldChg chg="add del">
        <pc:chgData name="Glen Jones" userId="e846aaca-4b24-4b13-b0d0-f2308e16b284" providerId="ADAL" clId="{ED47ACC3-9597-4D89-A1DC-43CF280EF274}" dt="2026-01-21T15:27:56.825" v="276" actId="47"/>
        <pc:sldMkLst>
          <pc:docMk/>
          <pc:sldMk cId="1323761359" sldId="567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2127228335" sldId="567"/>
        </pc:sldMkLst>
      </pc:sldChg>
      <pc:sldChg chg="add del">
        <pc:chgData name="Glen Jones" userId="e846aaca-4b24-4b13-b0d0-f2308e16b284" providerId="ADAL" clId="{ED47ACC3-9597-4D89-A1DC-43CF280EF274}" dt="2026-01-21T15:27:56.825" v="276" actId="47"/>
        <pc:sldMkLst>
          <pc:docMk/>
          <pc:sldMk cId="448689949" sldId="568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2451713469" sldId="568"/>
        </pc:sldMkLst>
      </pc:sldChg>
      <pc:sldChg chg="add del">
        <pc:chgData name="Glen Jones" userId="e846aaca-4b24-4b13-b0d0-f2308e16b284" providerId="ADAL" clId="{ED47ACC3-9597-4D89-A1DC-43CF280EF274}" dt="2026-01-21T15:27:56.825" v="276" actId="47"/>
        <pc:sldMkLst>
          <pc:docMk/>
          <pc:sldMk cId="2839304249" sldId="569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2895385155" sldId="569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3410698920" sldId="570"/>
        </pc:sldMkLst>
      </pc:sldChg>
      <pc:sldChg chg="add del">
        <pc:chgData name="Glen Jones" userId="e846aaca-4b24-4b13-b0d0-f2308e16b284" providerId="ADAL" clId="{ED47ACC3-9597-4D89-A1DC-43CF280EF274}" dt="2026-01-21T15:27:56.825" v="276" actId="47"/>
        <pc:sldMkLst>
          <pc:docMk/>
          <pc:sldMk cId="4150313443" sldId="570"/>
        </pc:sldMkLst>
      </pc:sldChg>
      <pc:sldChg chg="add del">
        <pc:chgData name="Glen Jones" userId="e846aaca-4b24-4b13-b0d0-f2308e16b284" providerId="ADAL" clId="{ED47ACC3-9597-4D89-A1DC-43CF280EF274}" dt="2026-01-21T15:27:56.825" v="276" actId="47"/>
        <pc:sldMkLst>
          <pc:docMk/>
          <pc:sldMk cId="678291140" sldId="571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1020493847" sldId="571"/>
        </pc:sldMkLst>
      </pc:sldChg>
      <pc:sldChg chg="add del">
        <pc:chgData name="Glen Jones" userId="e846aaca-4b24-4b13-b0d0-f2308e16b284" providerId="ADAL" clId="{ED47ACC3-9597-4D89-A1DC-43CF280EF274}" dt="2026-01-21T15:27:56.825" v="276" actId="47"/>
        <pc:sldMkLst>
          <pc:docMk/>
          <pc:sldMk cId="105853928" sldId="572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591365337" sldId="572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712962202" sldId="573"/>
        </pc:sldMkLst>
      </pc:sldChg>
      <pc:sldChg chg="add del">
        <pc:chgData name="Glen Jones" userId="e846aaca-4b24-4b13-b0d0-f2308e16b284" providerId="ADAL" clId="{ED47ACC3-9597-4D89-A1DC-43CF280EF274}" dt="2026-01-21T15:27:56.825" v="276" actId="47"/>
        <pc:sldMkLst>
          <pc:docMk/>
          <pc:sldMk cId="3296596712" sldId="573"/>
        </pc:sldMkLst>
      </pc:sldChg>
      <pc:sldChg chg="add del">
        <pc:chgData name="Glen Jones" userId="e846aaca-4b24-4b13-b0d0-f2308e16b284" providerId="ADAL" clId="{ED47ACC3-9597-4D89-A1DC-43CF280EF274}" dt="2026-01-21T15:27:56.825" v="276" actId="47"/>
        <pc:sldMkLst>
          <pc:docMk/>
          <pc:sldMk cId="268349309" sldId="574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1818720806" sldId="574"/>
        </pc:sldMkLst>
      </pc:sldChg>
      <pc:sldChg chg="add del">
        <pc:chgData name="Glen Jones" userId="e846aaca-4b24-4b13-b0d0-f2308e16b284" providerId="ADAL" clId="{ED47ACC3-9597-4D89-A1DC-43CF280EF274}" dt="2026-01-21T15:27:56.825" v="276" actId="47"/>
        <pc:sldMkLst>
          <pc:docMk/>
          <pc:sldMk cId="3292456202" sldId="575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3798822007" sldId="575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1480333197" sldId="576"/>
        </pc:sldMkLst>
      </pc:sldChg>
      <pc:sldChg chg="add del">
        <pc:chgData name="Glen Jones" userId="e846aaca-4b24-4b13-b0d0-f2308e16b284" providerId="ADAL" clId="{ED47ACC3-9597-4D89-A1DC-43CF280EF274}" dt="2026-01-21T15:27:56.825" v="276" actId="47"/>
        <pc:sldMkLst>
          <pc:docMk/>
          <pc:sldMk cId="3169478395" sldId="576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381020149" sldId="577"/>
        </pc:sldMkLst>
      </pc:sldChg>
      <pc:sldChg chg="add del">
        <pc:chgData name="Glen Jones" userId="e846aaca-4b24-4b13-b0d0-f2308e16b284" providerId="ADAL" clId="{ED47ACC3-9597-4D89-A1DC-43CF280EF274}" dt="2026-01-21T15:27:56.825" v="276" actId="47"/>
        <pc:sldMkLst>
          <pc:docMk/>
          <pc:sldMk cId="2699476685" sldId="577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1000713419" sldId="578"/>
        </pc:sldMkLst>
      </pc:sldChg>
      <pc:sldChg chg="add del">
        <pc:chgData name="Glen Jones" userId="e846aaca-4b24-4b13-b0d0-f2308e16b284" providerId="ADAL" clId="{ED47ACC3-9597-4D89-A1DC-43CF280EF274}" dt="2026-01-21T15:27:56.825" v="276" actId="47"/>
        <pc:sldMkLst>
          <pc:docMk/>
          <pc:sldMk cId="1393670741" sldId="578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162663276" sldId="579"/>
        </pc:sldMkLst>
      </pc:sldChg>
      <pc:sldChg chg="add del">
        <pc:chgData name="Glen Jones" userId="e846aaca-4b24-4b13-b0d0-f2308e16b284" providerId="ADAL" clId="{ED47ACC3-9597-4D89-A1DC-43CF280EF274}" dt="2026-01-21T15:27:56.825" v="276" actId="47"/>
        <pc:sldMkLst>
          <pc:docMk/>
          <pc:sldMk cId="313586193" sldId="579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3901735285" sldId="580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438676303" sldId="581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2459169168" sldId="582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340342957" sldId="583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2724768487" sldId="584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21/01/2026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E53828-4C55-40DF-D037-F032801161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5B9A210-5000-BCB8-D776-221A6B76D5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57A2227-E7BC-816D-1343-9F296789F3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D91A76-CFCC-81B7-B5C6-B3C809207C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35315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19ABB8-6C15-C157-26FE-D056652354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8950473-63C8-7181-D955-CC268E9303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DC0D6F4-C0C3-21CF-21C9-0AC1DB6035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B0ED7E-7DD2-A3D0-08DC-A149E0938DC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1122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11E5EE-C3B7-7A94-D353-FAEA73A2B3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38AE543-09DD-504C-FC77-640488F7B14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5519428-5178-A2F1-AAEF-27DB7CC578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E0BCA0-6369-394F-51DB-302D450187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24488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FDCB65-7532-1FDA-58EF-C696AA04E0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3E9B9D6-FD77-154A-6226-D33C74986B4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FFEC74-40FB-15E9-8CAD-9CFB1CF14D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42E33F-02B8-9314-89B6-1EA0498A0B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19084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2EE84D-74F4-29AA-5635-97C7DC63C3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2F6431B-8A64-B423-7732-B403FFFF13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EBD39F8-167A-19E6-3706-326740A84B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CFA2E0-E008-E6F8-89CA-DCF5149968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45510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62E61A-C8FC-0296-E975-1883DB51DD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BE670C1-9A50-9DBC-291F-0BCB0E09C8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0F9E0B2-7445-7522-6BA2-791D869111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EC390A-4B9D-9166-B662-7554E3CBB3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72335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C7D3CE-7F88-8F81-AC2D-2FB4B05CD4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C819824-5965-8D75-5EE1-F4924290D3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AC910ED-36E8-F776-010E-B6EF756722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027EE6-2533-1E93-77D0-0C65630832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50786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B30BC3-A4CF-B79C-5041-12979ECBF5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DD9C6F4-F319-6906-9388-2B1CBA37EE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7472EF-BEF8-6548-6034-934F2F1078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3E3805-6F6D-9806-25B7-78BB9458650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41610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E48AD-CB61-B567-2C8F-21CFE3DE3C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9BCEDEB-474A-6F9E-F466-7EAB34EA735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4404618-5DB0-14EF-74B1-4F030CC8E1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118DE6-8741-34A3-96EB-A7990B2503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42637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89F076-0295-FCBB-2355-A7FA7A4938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8B03BBD-CF37-DB03-57FB-787CE7E72B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0B10218-DFE6-F37D-22DE-01C762816C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C092A4-3444-63A9-3DB5-5C8CC770B60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05271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C5900F-B337-F425-E0A2-948F223972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1F1A878-98C7-F84E-B56D-426C29FD83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2EA374C-8040-1C80-BAA8-074A1BD2E4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AABE9B-36E9-206F-50AA-27A9B6F3E0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70960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B2DB0C-B927-ACD7-CD7F-9DBB842948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68B57F-5C0B-C43D-B182-A7B08D2B15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26C5FB1-35FE-0C15-231F-ECB9DE8CEA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24FF9E-1D4F-1705-60C8-ED7D0487BEB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64334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79138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681D4E3-8A17-74B2-640B-39CBD3FDA4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668" y="3864928"/>
            <a:ext cx="2335510" cy="286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51B510-E09C-5727-FD69-16817279A0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38CE2D2-FEC5-757D-096F-D82BC33FA2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A3CA413-4C92-096F-595B-B51C96D22480}"/>
              </a:ext>
            </a:extLst>
          </p:cNvPr>
          <p:cNvSpPr/>
          <p:nvPr/>
        </p:nvSpPr>
        <p:spPr>
          <a:xfrm>
            <a:off x="441848" y="1885493"/>
            <a:ext cx="11308304" cy="4848682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25417ED-4997-0694-7830-17EEBB7CCFC3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7E32F2F-1BF9-9EF1-FF85-68D404C0D8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48F6071-31BD-3BBA-E187-7CEDF41808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1DAFDC6F-D4D6-8C73-6AA9-906DC8CB191B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6038535-BBD0-0251-257E-434FCD2768FC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3EAD1C1-7565-892E-8926-0ABDDA152726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E641E4A6-66FC-078D-1B3A-D9B8824F21B1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2B44FAC3-DC0E-408C-BE59-0E49D5F1C69F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02F15FA9-03E0-F9A7-172D-8D6F795B5192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0B82DD6-351A-CE8E-DC6F-5AC9333F8117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99CF4FD-FDF8-3E24-FF0F-F7A16FFBD423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927CE62-9F38-2D68-CB6E-C3C5399C8A1B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63B32BF-C0C6-C12A-E56C-136D860020C2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D0F1D60-7AF9-AA34-A52B-4B5C10A863D0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256F3EF-EA09-6CC0-3DC2-6B6030777DA6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FEF3D21-F473-5FC7-5763-5A5195719AF6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5EC8433-69C6-D7C8-02B6-A94BD7354E94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CB0660-FAD2-EF0A-732E-99B37D2C9B51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0FA7C06-EB10-8B23-0163-A6E7B27C4F95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2EECB61-E3DB-B5F2-A6F9-33FE56F304F3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3FD3DE64-768C-1C1A-BE0D-3033268E3BF7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71DCFAE-BEBB-A258-2D94-A6D9A10AEBFF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ABA21CD-5BAD-7AEE-553E-5C181FD17F9B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1F5E29A-5995-39EC-3692-D974B6C6B251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32CCBA5-5DD8-0178-5E61-F41F769B8111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242FF4A1-11DC-928F-DA4B-A8662BFBDDA1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8F9B06B4-949F-9B80-E6EB-7D85D79FE7C7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9ACCB39-0373-CBA8-5F1E-C7D9765F95F5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5CE3C110-CEDA-56D6-6E19-161E012FE3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E40B30AF-849D-A67E-6267-9377C59DBF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?</a:t>
            </a:r>
            <a:r>
              <a:rPr lang="en-GB" altLang="en-US" sz="2800" dirty="0">
                <a:solidFill>
                  <a:srgbClr val="FFFF00"/>
                </a:solidFill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asked Emile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Well trap him near the crater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Aimee replied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4037839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1DCA19-6136-0AC4-10BF-7F72D7F186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82BE6DE-8847-DC58-CAD1-799DCEE97A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B804819-61DC-7550-9B90-A94A22FFCD82}"/>
              </a:ext>
            </a:extLst>
          </p:cNvPr>
          <p:cNvSpPr/>
          <p:nvPr/>
        </p:nvSpPr>
        <p:spPr>
          <a:xfrm>
            <a:off x="441848" y="1885493"/>
            <a:ext cx="11308304" cy="4848682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0AE8806-F462-C716-11EB-B196FDF66D31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08FA8D0-E0E7-567E-817D-58ECD28B5F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1052F02C-8E9A-4677-6944-65BF409900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99B45A7D-0CE4-6F72-334D-9951AF48C769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D63DE13C-E8AC-30A8-7319-FFD47F9B1B32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8FE4E84-F5DF-A2A8-CCBC-40281A716D82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666956C6-FAB7-E737-0CBC-AC1B7CAB9054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4051C899-4A99-09FA-AEED-FF18BB62687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3D95F6C1-8735-2E25-78D0-7A7F4E7CCC46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F005192-37EB-05A9-3AE2-87E19BCFD8C1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6A69865-03CD-23B1-9FFB-04361C55E0FD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DE3D20A-C9EF-D9DC-26F6-73DF64D37EE1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08ACD82-D4EE-225A-4812-22A603C3862C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683B1B5-1C2C-3980-ED51-BE0F037813CB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1B2CFD8-B5C4-24ED-424F-E3E0B6B2097B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5E3AAE5-0304-D077-D740-31307B0ACA5A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F7F2E-A917-324F-A539-327DABAF5E1E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26DFA87-D74B-8C6D-EF22-9BD45904129E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03D826D-E1AC-8F3E-6A4D-C9BF7D6A8A59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47D0D4F-4DB7-A0AE-E232-69D6AEEC5F86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87E0533F-F861-80D9-DBF0-AA8FBC3802B5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1DF160B-B25F-EF31-F0F8-4B4F331ADED6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18B7BC51-687E-14B3-8577-EAB13B90B1B1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0124D96-0460-F9F0-F94F-FA0011901D66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4069B25-E068-0B97-91C9-8570F1CF659D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C9BE1CF0-B807-8D5F-A618-6BEFC5C748E3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D1260594-41AB-0A42-94DC-3659475561BB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8E863DF-F308-C970-A990-2ACE635E0D83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5A9602C-6DF3-8422-7221-A8E1EFDFCC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60B094D-D119-0AEA-B141-FED2E0328A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?</a:t>
            </a:r>
            <a:r>
              <a:rPr lang="en-GB" altLang="en-US" sz="2800" dirty="0">
                <a:solidFill>
                  <a:srgbClr val="FFFF00"/>
                </a:solidFill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asked Emile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Well trap him near the crater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Aimee replied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746722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D53087-3502-4E0E-9A36-D58B48C1F1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E782776E-CAEE-DE0A-2187-DDE48E18DF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273537A-0176-7FDC-47A4-68A0E53AF451}"/>
              </a:ext>
            </a:extLst>
          </p:cNvPr>
          <p:cNvSpPr/>
          <p:nvPr/>
        </p:nvSpPr>
        <p:spPr>
          <a:xfrm>
            <a:off x="441848" y="1885493"/>
            <a:ext cx="11308304" cy="4848682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25F7CC1-C03D-B885-EDB9-39963CC674A2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C8A2616-2998-4C5A-81E4-EB36721B56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D6BBD5F-D96D-8B0C-9999-110F8FADEB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D09802C2-907B-4E13-686A-5AF09FADA06D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B5D56DD7-EEA6-043A-053F-E7B306FC64F3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0930640-450D-856E-35DD-82D2E26B1008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8EB365F-06C5-DA88-2DB0-4DFF3E3A38EC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6595257-6838-08AE-7493-F575B72F3CD3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10E4C1D8-20E1-F968-03E0-ABA194EC2FC9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C5643E5-C3CD-C1F4-55E9-70C9164B6B5F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EB93D7A-C2AA-E275-25E5-393566E14F56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407FB92-F5A8-2E84-33D6-E8F4A051506C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8B91D69-2BB6-0711-7C2E-FA64CE172CC4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A3620EB-A3A7-1E60-7E8C-7024381463CB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08789A8-1816-AE19-091F-37F2D163177F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CC9A8A8-52DC-0120-05D0-D63E4FA555D9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1AAFEC1-4B82-28A4-357D-EEA3BC75301A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E36504C-AC4D-2EC5-85E3-1A4410E97310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80A93B2-768F-F68C-7BCE-0D28270EA06F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8DB4441-9C32-1168-DDDA-A70707743E3C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4E7B4D5-7856-79E0-B28D-F10B5445DF8C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272AA18-D254-8AB6-6572-CFECF250119E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7FB8140-4423-B25D-2A68-56BF26E54DD0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684B2A4-D09A-6C2F-FFF8-3F5EA7F1C823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B0D20959-E417-D1C0-704A-B6D8B4A7B6AD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0FC79E6-785B-1712-4966-855504E3A63D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04F105BA-D55B-ECD8-229A-6FCA0DA154E6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D89367F-4C3A-733A-5C68-3DE2F86C2F96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606FB16C-1226-CCAF-F4F2-D6F0D96CCE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A0D0FCF7-1696-4FC4-B808-B8AC56E408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?</a:t>
            </a:r>
            <a:r>
              <a:rPr lang="en-GB" altLang="en-US" sz="2800" dirty="0">
                <a:solidFill>
                  <a:srgbClr val="FFFF00"/>
                </a:solidFill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asked Emile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Well trap him near the crater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Aimee replied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Lets do it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shouted Emile</a:t>
            </a:r>
          </a:p>
        </p:txBody>
      </p:sp>
    </p:spTree>
    <p:extLst>
      <p:ext uri="{BB962C8B-B14F-4D97-AF65-F5344CB8AC3E}">
        <p14:creationId xmlns:p14="http://schemas.microsoft.com/office/powerpoint/2010/main" val="4165942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D4C201-FFC8-4610-4A68-1734AEB783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BB44AFFB-8F8E-A108-D544-A43546B9FC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ED1CB5B-4846-AF89-4C51-4707B90073D8}"/>
              </a:ext>
            </a:extLst>
          </p:cNvPr>
          <p:cNvSpPr/>
          <p:nvPr/>
        </p:nvSpPr>
        <p:spPr>
          <a:xfrm>
            <a:off x="441848" y="1885493"/>
            <a:ext cx="11308304" cy="4848682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58372F8-34B2-3B2D-1748-4FE5DB842AB1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139D285-65CD-92E9-2F8D-80314C3E85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8EAF841-CD29-10DC-292B-8FFD92A7A0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7EC6E3C7-F22F-BABD-4925-5ECE2A003F0B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48CA5678-A18B-FE0E-B841-8DFE66420B9C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7AAA320-C5DA-0311-0647-218E78C02FE3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C0989DDE-8DC6-BE56-1C2E-426C2B94BD39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FE48D681-BB8E-1A47-4FDB-E6DD445BDCFD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62EDBFFD-9337-D042-512C-E00EB6891C05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F9D0D0F-6923-FE6B-13B4-094487DCEF11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32C4F00-CCBF-CA24-15BF-A404D7B1933F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1C0A3AF-0B1B-9D7C-F3E9-B15C4F92C7DC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A8842DB-F38F-F376-7033-21F4305560F6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F65DE9E-91B8-4EBB-F3AC-7988E229663D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F7DAEB0-13EF-BD65-0D61-BB7C23A2716D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11A55C9-318C-2B9A-CC26-0C6D0C046DDE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82CA121-449D-9E38-7DAD-993F86FE3F3A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232E791-6F2A-D85B-4DB3-1B483B0BB9A5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385A032-0B0F-0BD0-C363-0748FC51F9CC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72B97D7-356A-5701-A040-F0C0AED73D7A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7AB034D1-48FE-CAD9-37DD-AFA44AC37A90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9D82297-77A3-DFCF-EE93-A8665CFD02BC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C6AC37EB-B915-7CA0-64F2-10A964591FC2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2C09902-B2AF-CCB4-E9E5-DA1B5C482D4E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8966E5E-FBAC-4032-03AB-F742DADAFB2F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4A6F54E-CFD4-1032-DC26-47F00EAD5B33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D45EA9C8-71FA-5913-67EF-BF91CD7D45CD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5BB7549-1F00-F924-3521-7445EFCC10FB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5E528A4-A099-7F97-8EBB-90593A89AC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8BA0A87A-9A91-D1B6-87BD-083909F55C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?</a:t>
            </a:r>
            <a:r>
              <a:rPr lang="en-GB" altLang="en-US" sz="2800" dirty="0">
                <a:solidFill>
                  <a:srgbClr val="FFFF00"/>
                </a:solidFill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asked Emile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Well trap him near the crater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Aimee replied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Let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’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s do it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!”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shouted Emile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88560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9879251"/>
              </p:ext>
            </p:extLst>
          </p:nvPr>
        </p:nvGraphicFramePr>
        <p:xfrm>
          <a:off x="185735" y="1103181"/>
          <a:ext cx="11687175" cy="23258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0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5643565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043110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612534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Direct speech - Inverted commas or speech marks</a:t>
                      </a:r>
                      <a:endParaRPr lang="en-GB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Select the correct use of inverted commas (or speech marks).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GSpeechM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98972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Direct speech - Which is punctuated correctly?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sentence is punctuated correctly?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GDirSpeech1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416360" y="5172075"/>
            <a:ext cx="5530727" cy="83380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1D17B4-553D-F633-4D5E-085F27E1C7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E7DB1D4-B3D5-84D4-830D-AAB53BE3EB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4E358B7-1617-E266-CAD3-FB2E115D086C}"/>
              </a:ext>
            </a:extLst>
          </p:cNvPr>
          <p:cNvSpPr/>
          <p:nvPr/>
        </p:nvSpPr>
        <p:spPr>
          <a:xfrm>
            <a:off x="441848" y="1885493"/>
            <a:ext cx="11308304" cy="4240766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0D8FBDD-693E-2599-B803-20EABCEBDA34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B5FAE1D-D80C-B1CE-E395-D8BF62AD9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77D9DF3-8C8F-01BC-760D-DD1B01C71E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4060" y="-718570"/>
            <a:ext cx="1402449" cy="1738885"/>
          </a:xfrm>
          <a:prstGeom prst="rect">
            <a:avLst/>
          </a:prstGeom>
        </p:spPr>
      </p:pic>
      <p:sp>
        <p:nvSpPr>
          <p:cNvPr id="3" name="Red Oval">
            <a:extLst>
              <a:ext uri="{FF2B5EF4-FFF2-40B4-BE49-F238E27FC236}">
                <a16:creationId xmlns:a16="http://schemas.microsoft.com/office/drawing/2014/main" id="{CEEFEEE0-DA3E-6135-7A5E-4F46BF2B2E7A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4E0CED67-3544-627A-60FC-E75673D18255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75CDE3DC-D5CE-21D8-68E0-1F5EA7E3348F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7ADB80-F498-0367-641D-4AA3B2AB36B3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49AF9F59-0E86-1C7D-33A7-376F89B2E139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9295EE05-F4BB-0C70-BA3B-E548BEF01DE4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79AC1C6-2F17-443C-C468-D5483A2B6102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A2304A6-5557-4A03-C7B4-49D18ED5466C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5AB307A-F28B-2FB4-D000-B8F73070B88A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93FEBC9-1DDC-32DF-AEF1-0814C8691E54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4A52A79-8E43-E4F1-E462-4FF4377DD63C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308D9DE-88FD-65F3-2644-D4DC75F7745A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94FEBDF-E47B-29E7-6641-F08A12264B36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06B3E82-641B-1A9B-5849-88FB08D56E44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B14B171-12BF-8ACA-634C-2E03245B83B7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81AD1F9-3D54-E1F6-9B71-6CA1356A4F2D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B31E381-B5A8-0CD7-7C0A-D0618344D3A0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F1E86088-2C35-4F13-6BBA-DF943E9F7CC5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C732B6B-DA2D-1F43-2C32-9C0172B4F137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6879C88-23F4-DADB-AEBE-0E8AB290B90C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CA497DA-BBF5-7AC1-FEBB-25BD7B423067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0A16053-C05C-36B2-3FF4-EAB60CD3875B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B04B39C-302A-C023-8F1E-01E0CD564D15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F2CF5BA8-60AD-A4EC-CF83-A3F3BBDBB224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3BBC753-84D6-D35E-E8D3-1D49B9B67875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8F9AD54-11F6-C9DA-8547-205A377BDE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DB580304-4030-10D6-34C2-122DA320F1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 said Aimee But how asked Emile Well trap him near the crater Aimee replied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2651794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1.85185E-6 L -0.25729 0.2088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78" y="10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9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  <p:bldP spid="34" grpId="0"/>
      <p:bldP spid="3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31DBEE-35F9-BCFE-C592-E9A0E3D514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1D549845-CFEF-B648-2F1D-579028808E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916900F-5860-D1BB-A1E9-6DE999906890}"/>
              </a:ext>
            </a:extLst>
          </p:cNvPr>
          <p:cNvSpPr/>
          <p:nvPr/>
        </p:nvSpPr>
        <p:spPr>
          <a:xfrm>
            <a:off x="441848" y="1885493"/>
            <a:ext cx="11308304" cy="4240766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0B1AF20-4C82-7FEF-8769-A65B0169DEE1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F92B8E6-B9C0-FE11-9DC8-3AED96D70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A00C0D0-5FBC-F2F9-F8AB-30AB857859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B19C5040-65DE-8E89-6152-CEB70C842B7C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B587153A-EE6D-3B4C-4D50-E9DA7D39AF43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C26294-3BDC-F65B-F206-C482295B3AAE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F09F3C6C-8859-A866-9AA8-A96BC09A1AFA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FEBED35-8120-D171-591F-02BCC3868F06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342136E1-6679-1D19-0C0B-080B823D4DFD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98368CA-87C3-C71D-65C2-C0516743F60A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00295EA-2CB0-4EA4-23A1-C119B616DFB6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1C47C76-9362-8777-0778-992ACF61D04B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1A77CC9-181E-E6B8-E6B6-1088749C74E9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9FFB7C7-32C6-1891-B478-20B2FB72DEA4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AC48613-064E-B83F-06A1-9028BEE02205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41E79BE-0D21-015A-C739-5F53BC3F8424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0B5004A-29FD-4DBA-6460-DA775F1E61E4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B80AA2F-F0F8-9818-4C79-08AB7F16E731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98E7C10-6CD6-E1D7-362B-86AB9F5CFBE6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DCE33A2-A8CE-BB26-DC41-8B059628BE94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4A4AFB49-BFB0-146A-1CC1-7D1864A199BC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3DF4461-D40A-0D5D-74D0-304268CA71EF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A64C9797-7A19-468C-BF2B-128A646CDF6E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F772BFD-B144-C05D-2947-B6C3C5EAF8FC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27F5EA3D-E766-5D1B-3B9E-2A8565BA4C5F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21DF728C-634A-3EF9-D2EA-A874E4FFE39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89ABDA13-8033-2F94-6DD5-5A6685E7964E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5B553A7-1B50-2979-A01C-441CCEEFC3AE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061EF23A-5AD8-5151-2D10-93E2949DAF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23877DA-27E6-83A8-703B-BB35F85EEC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 But how asked Emile Well trap him near the crater Aimee replied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295221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AAF8AF-E269-5F06-F401-379ACE34BC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936D916-2606-2A15-0AB4-0C19F7C4F8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9196064-016D-8086-0018-C2AE9F419EB6}"/>
              </a:ext>
            </a:extLst>
          </p:cNvPr>
          <p:cNvSpPr/>
          <p:nvPr/>
        </p:nvSpPr>
        <p:spPr>
          <a:xfrm>
            <a:off x="441848" y="1885493"/>
            <a:ext cx="11308304" cy="4240766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7AC0E53-9131-A006-8998-CF49550ACB20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96221AF-05E8-C661-7F1D-4171475941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B5B6985E-5FA2-5304-A423-030C015B9A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6B34FA69-7B9C-E9B4-17B7-E62650F81E5A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D6FC812B-0798-6816-059A-DA7A34823415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F354E2-B3AA-47F5-2319-570246DC4488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02BF7EFA-E17C-FB62-03CC-8B635D32CFAA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5617A4E-E6BA-BAD4-38D8-08A61D2C0E68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FDD2E1DA-B2F9-0C25-9952-2F6BADB63F97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7FD7BD2-7D5A-F6FE-9742-2733141C7654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FBC05E2-DBA1-D23B-0CC1-A45E3920DC75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6E1AD99-0FA6-7D04-2EB0-DC7A1F60B88C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23682E4-21FC-C2DE-2D65-710A71259803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EC5856A-E42C-B051-F2FD-881A9E254CBF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C1C90C9-BB5E-9B85-C0E3-F432EEB2E31F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DEE8AD7-63B2-1D44-D9B7-0FA683223F05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DD6D2D4-85E8-0102-2BF4-D870D7A98119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BBC437F-6C59-9AFD-E45C-A4FF313332C0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886CD10-B187-4913-D293-C9C443426883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764BBF8-DA75-3B8A-A201-CE22CB7EE644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7500D058-3839-7B28-6536-86EB100EAF79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65372C2-B312-2BB1-F810-452F3037A943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A22F224-0951-E741-2C30-C9E5831B6D19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B8DB17B-304F-7794-45FA-D415D7DD71D1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E3A92AA7-017C-67F6-1952-B4030EEB4673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2B0F436-0DD4-2D72-1BCE-46E24B8D500F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1C14336B-A56C-7152-61C5-132F33F595AC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CEEEED6-0463-9D18-7331-9FE4F4909F43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8D4D541-8883-5064-3F1C-D3EFC90F41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78631C3F-9442-00C2-4632-B5DC2B572C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</a:rPr>
              <a:t>. 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 asked Emile Well trap him near the crater Aimee replied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134361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1ECFD6-C85E-691B-BE4F-26435E9FF2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8301D56-89B8-A64F-C6B4-8E261F4740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0430857-7BF9-5CF3-251B-6B618F674820}"/>
              </a:ext>
            </a:extLst>
          </p:cNvPr>
          <p:cNvSpPr/>
          <p:nvPr/>
        </p:nvSpPr>
        <p:spPr>
          <a:xfrm>
            <a:off x="441848" y="1885493"/>
            <a:ext cx="11308304" cy="4240766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5718BDB-B498-5179-7035-EC0F05AF4131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33E4CA9-81BD-5588-2B95-07050EBE5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FF7573C-74C0-DEA9-225A-10C31281BA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33C5C3A3-F69F-7CB5-4791-BB19BFA00EA4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8F170BC3-68B0-510E-D64B-F77A96A0E0B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346A91D-4E29-9D23-4DCA-96602B53D0B7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56C114AC-E112-6E54-05AB-CA75A16B1B1E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1DF69665-D0CC-34B9-9BDB-69F9D809B25E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0711B725-272B-6364-1EFE-E76564DFE97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05AD42B-440C-D904-9E53-CC2CC780A697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DB15BBC-8027-FA62-CAFB-66396F80B5DE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A7570E7-E191-1AF4-C154-42B511734A5B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F28414D-9A02-5521-B02C-44B396FE854C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DFC4618-5FB7-855E-C5BF-B180D5109958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83D3ABF-3076-4E07-54ED-0A419D7046ED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2B7CFCA-88DC-BC38-A578-C2E4DEE3DB43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5DDB5B75-A936-C436-F9D9-489C5D3DE5F8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5CF8EE3-EAED-3C8F-A163-2AC87438D4E7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D439AF2-31DE-8309-B935-3F4B5B157E4E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7614AD2-5498-35A7-7DD2-F82673453B3F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436D9B-C32F-486B-C168-1EACCE6F671C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C87AD60-0A61-67CF-28AE-FFF22CD311CE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E02AA1C-418D-F592-B3A4-93D165971AF8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15F28CE-8A2E-D0CB-88BC-F149CD9FCFB7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1BF2B43-7DAF-A299-81BB-04156AD7E925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CCEC9EA8-2F58-8715-8FE0-EE177EC244B0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8ED062CD-EE5A-4537-A054-C3F40E2A30D2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E529AB6-85AC-FAA4-F9E7-9A36EC32B327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B9834647-24BC-561B-7B6D-BF913B9AE2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607A5DE-B245-E994-FEDC-1004E61C49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 asked Emile Well trap him near the crater Aimee replied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3490196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26BFCC-A879-0D54-C476-1B7B871990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6922F7F-883A-BADE-B62F-2AEC4B8EF3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87C2C08-7260-B4E8-A9AE-857CB633C7C9}"/>
              </a:ext>
            </a:extLst>
          </p:cNvPr>
          <p:cNvSpPr/>
          <p:nvPr/>
        </p:nvSpPr>
        <p:spPr>
          <a:xfrm>
            <a:off x="441848" y="1885493"/>
            <a:ext cx="11308304" cy="4240766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583F663-20BB-1D97-973B-D76CF8DA398B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8385C3E-77A3-6C2E-73AD-B27134FBFC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604A333E-B397-8496-4C96-CF2B10E406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B2246436-F60D-363A-EA6E-11DDD1257442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7DE89536-9B80-3FB3-A702-96DDBA94DC2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13C7BD-D9D8-CB70-40DB-AFF967D418AB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C888576E-B4AA-350C-62EE-6FD94703DC44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9E1F1163-82AF-B8E2-F7BA-A41FF11FB29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E00CE6F5-DB70-360C-6FA3-CDC2D95FDD8B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84CD9759-9B57-8561-1526-3602BDEC53E8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EAE1C73-F1B0-B67A-CE96-11D2815F248C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CB59243-312A-4D3F-97B4-77C38987F126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08B5CDF-FDA2-F9F6-1C75-6A6C39373096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872A89D-AFCB-7815-8F10-6C5B2B191737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C5A9062-4CD2-BCCC-17A8-52C4C8A12446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A54BD14-7F69-680A-E80D-1A5D7724FED8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220F5A5-D7B0-D03D-1082-D958B70C8999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F1F7F3A-05E6-5E4C-966E-B24547AEF92B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7A20E4E-081D-7517-A66C-CFB0B76B313D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F363F80-F7F9-1111-823B-BFB35AAC0B66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0FD2ED97-A169-3D19-43B4-AF39D3C252E5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D32F660-84E5-D772-1F2C-69EEBE328EE6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EE01133-9C6A-BC80-4F02-8E536626DBBB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A654645-C27E-72DC-C904-6BDE52788C70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09A9D98-545C-A886-3A1B-FBDC6FC9CBA4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BE547CE-1A15-EBB6-C24F-B6A5B523311E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A1C81AD0-0F75-8C7B-F901-058BDB186B75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5CC0D2B-D002-97AC-7EC6-DB81055308C4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B5D0C29E-A994-55D1-12F5-6692BF9923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00C3C2D-EF5D-22DF-6C12-9238F3043F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</a:t>
            </a:r>
            <a:r>
              <a:rPr lang="en-GB" altLang="en-US" sz="2800" dirty="0">
                <a:solidFill>
                  <a:srgbClr val="FFFF00"/>
                </a:solidFill>
              </a:rPr>
              <a:t> 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asked Emile Well trap him near the crater Aimee replied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2871996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41F230-8CFE-5167-8663-5F1F57B680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A423EA1-9821-D946-294F-B28C25F043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882DEC8-04DF-706A-5798-23A4733C9086}"/>
              </a:ext>
            </a:extLst>
          </p:cNvPr>
          <p:cNvSpPr/>
          <p:nvPr/>
        </p:nvSpPr>
        <p:spPr>
          <a:xfrm>
            <a:off x="441848" y="1885493"/>
            <a:ext cx="11308304" cy="4240766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DE53CF4-CB57-9792-39B4-D019D3C0F80B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856A573-4BC3-E1E1-5FA4-3E71EB71F5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017754A-DE8C-69AA-EA4F-A7612D6EDC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F0FB5CA1-9483-16D7-2F82-D1DB790AA5B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A339A4A3-6D81-8808-F779-3B62FE46FED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36E426F-578D-F49B-D9AB-B70D88F0EECA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1F73BE7-3BB1-6378-96FA-1FD64CB18649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734D547-C1B5-E644-1856-C1412D351BAD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89503366-5694-E9BA-C26D-2D65FE42D48E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D0632FB-B6B3-184D-93A2-0C10A5196BFC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7618403-6C32-1543-9C73-FCE221E9321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C225DDE-72DC-AA64-8E0C-826375836C03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F18A2E7-C9F9-678B-7956-BDEFE3ADE32B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7C6A2C9-4E69-459B-8E51-E02E7031C3DC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16FB182-C4AF-1A92-CE43-0F5DFDB08EE7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E00F9A7-6E5A-A796-C005-6C0C7BB1688E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3EA7CB0-02D8-F938-D2C6-5E764277F026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9C5916D-F11F-7A59-B49B-0231DE13965B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2A32C77-BE21-F2C4-B237-4C24C0E25C08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78CD06E-05A3-9887-CB75-AE3A5B198416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7CA41C24-CC00-C8CD-8A12-FF355DAF37AE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759D1CC-CA13-BCD7-1C58-8F88F2B03C00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9C345A2-2624-D211-1B6F-3EC80562C023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4D9D641-29C3-C38E-C2C4-FD45E56F927E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C9335FE-A892-A1F4-1407-EFA86B56506F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AD369B4C-B0C3-9A5C-CA73-382C626E9940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B4B8474-D636-8CA7-8CD1-FCE5D3726989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13263F7-2E72-51DF-2265-3AF78AD73B55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386C017-CBA2-AC79-94B0-3E557DB353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E62D844-B319-2937-E0C6-2E64619151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?</a:t>
            </a:r>
            <a:r>
              <a:rPr lang="en-GB" altLang="en-US" sz="2800" dirty="0">
                <a:solidFill>
                  <a:srgbClr val="FFFF00"/>
                </a:solidFill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asked Emile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Well trap him near the crater Aimee replied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1310325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A5A4AA-3310-A77A-D2B2-D835BC3BF5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BC59E2B0-06AB-81F5-4039-4C8595EA0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E8FA768-50FC-EADE-D202-67EC5499A140}"/>
              </a:ext>
            </a:extLst>
          </p:cNvPr>
          <p:cNvSpPr/>
          <p:nvPr/>
        </p:nvSpPr>
        <p:spPr>
          <a:xfrm>
            <a:off x="441848" y="1885493"/>
            <a:ext cx="11308304" cy="4848682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CD3E026-81F4-B3B6-00F6-ACC3AF7772B0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A424797-0CDB-06B2-CAC8-D2882A328D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680C96F1-0C03-D3E3-A17E-0044BBB12B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0319E8A9-524E-7673-254E-6DC5F97210F4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7CC37636-FD51-9B5B-D7DB-DF86DFB2FC89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80C26D4-C17C-70D7-AB68-CC0872F6B463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1210D9C-1918-9872-5E97-3A7D68F06B80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0AD85277-8692-B582-CBBC-CD88D7BBCE3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D6A63863-7E05-A472-0D1F-EB22CA4FA67B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4D1FA2B-68F3-9E62-50B1-5482E0F2F17C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0F2A5AC-FBBC-AA90-77B2-AB94291D2CE0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98663C2-4A9F-03A7-A510-7B7D1755B361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4FE0839-8E95-3E41-CFBB-36936971F027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F9EAA06-FE07-E639-2117-8CEBFADF6188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E721EF9-D4B5-F8DD-60E8-3A6112630F95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ECBE609-E2AD-480D-2B08-13D0E5D69296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B640966-6777-C4BF-2987-7BC24916C6FC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FE54E2A-6D6A-3DB6-ADE1-C1ABFBBF15B4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2EA5E9F-99B2-49F0-9862-F5ADB9523837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CD8A1FB-F483-47C9-9D71-F7A1D70AEBB4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89936E77-02C8-3EDD-E252-1543AB4A9312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E69B9B2-B0EC-2ED3-3674-604E7BB6ED27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FC47A36-FDB9-8D15-29B0-F81CEECC7B91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6E5D2F6-48FA-9A8F-7086-EF4753A4A208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7D342478-B2D9-3C3D-6EC3-173F2C41F6E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FE5D759-30AD-4621-3AD7-610E5FE1CE4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BF5F2566-F9E3-E7BC-93FB-285D6B78767D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7281922-2356-D47D-7EC1-AED4C8FA385A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043168F-B3EF-75FE-7455-C4A3E65114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DCBC7C7-B774-FCDA-18C3-E712AC1306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?</a:t>
            </a:r>
            <a:r>
              <a:rPr lang="en-GB" altLang="en-US" sz="2800" dirty="0">
                <a:solidFill>
                  <a:srgbClr val="FFFF00"/>
                </a:solidFill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asked Emile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Well trap him near the crater Aimee replied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2392945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0D2662-E6E7-94CA-D7E5-616FCC73BF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19F4A750-02F7-BC1B-2ADF-795EC8099C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2CAB2FB-AA9C-6C09-5B50-B40B60F6F701}"/>
              </a:ext>
            </a:extLst>
          </p:cNvPr>
          <p:cNvSpPr/>
          <p:nvPr/>
        </p:nvSpPr>
        <p:spPr>
          <a:xfrm>
            <a:off x="441848" y="1885493"/>
            <a:ext cx="11308304" cy="4848682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D4E254C-4DE2-F2EE-7A49-7235707D4708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20D0A86-6BFC-5FEE-D6F1-A7C72C87C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3EA12AC-545F-3180-1B28-F4F0CBF5A5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82314A3D-5560-38F1-CBA0-8D5F4C92DD2B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4DF4A7FE-F699-FBBE-E53E-1916E4A2865A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E8F41A1-9C73-BA67-DEFC-3DE9059FB80E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0C891C78-32A8-97C8-F5E2-68585331BC38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ACC93D53-3CDD-598B-84F0-F9621DD64719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C1CD2A9A-AC5A-0B3F-FD49-7EAABCB718E0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E23B250-61E8-C6B8-3931-E1EEC187AD83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96DB976-414C-D915-204D-AC535A0231E0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34F90DA-D7EC-C83C-1042-63A100D76E42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F19ABAA-AE2E-C5E5-72BA-1D40C325D65E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ED4EEEE-8890-F142-E6BF-AD25B8ACFEFD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51403AD-835B-849A-8064-57B324B26E45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2A2A6E8-ED9B-9157-25CE-16CDB332DE8C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6F72C2B-8A8C-2D6B-5F80-691C9FCD76CF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897D994-2430-8730-A1FD-314FD31307B5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C14AF3C-69B9-6995-856C-383D2A5CCBD9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717A6B7-8DBE-33D8-C1C2-5E7B08388363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C03FBA0B-8C2C-1750-FEE7-D413BA5A5040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8BE14D0-D7CE-21AB-6278-515B9BD7986F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E77E333-7323-B17C-8028-2D7C894BDDA5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882BB57-6D30-8166-5BAB-7D626B40E55E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7D7C703-F22D-0B95-71BD-AFC0FB546E53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F25DBA9-552A-7665-3FA9-DCA4C3EE0313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98C44730-F25B-600C-F5F2-03690820E6AA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8BDFBDA-8A94-1BC8-E4BF-B051D281D405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CEA52FDC-97C1-7722-010F-93F5A9A27D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C938F4B9-5F42-28DF-0DAA-0CD667E8AA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?</a:t>
            </a:r>
            <a:r>
              <a:rPr lang="en-GB" altLang="en-US" sz="2800" dirty="0">
                <a:solidFill>
                  <a:srgbClr val="FFFF00"/>
                </a:solidFill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asked Emile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Well trap him near the crater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Aimee replied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2493193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779</Words>
  <Application>Microsoft Office PowerPoint</Application>
  <PresentationFormat>Widescreen</PresentationFormat>
  <Paragraphs>142</Paragraphs>
  <Slides>14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2026-01-21T15:27:58Z</dcterms:modified>
</cp:coreProperties>
</file>