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2593" r:id="rId2"/>
    <p:sldId id="274" r:id="rId3"/>
    <p:sldId id="443" r:id="rId4"/>
    <p:sldId id="469" r:id="rId5"/>
    <p:sldId id="416" r:id="rId6"/>
    <p:sldId id="419" r:id="rId7"/>
    <p:sldId id="477" r:id="rId8"/>
    <p:sldId id="470" r:id="rId9"/>
    <p:sldId id="471" r:id="rId10"/>
    <p:sldId id="473" r:id="rId11"/>
    <p:sldId id="474" r:id="rId12"/>
    <p:sldId id="475" r:id="rId13"/>
    <p:sldId id="476" r:id="rId14"/>
    <p:sldId id="379" r:id="rId15"/>
    <p:sldId id="365" r:id="rId16"/>
    <p:sldId id="363" r:id="rId17"/>
    <p:sldId id="391" r:id="rId18"/>
    <p:sldId id="393" r:id="rId19"/>
    <p:sldId id="392" r:id="rId20"/>
    <p:sldId id="389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B6A011-2177-45A4-A8A5-7AE474C0DF9B}" v="2" dt="2025-12-09T16:10:52.4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D53B096E-3E8D-47BA-B1EF-023D7BF4494D}">
      <dgm:prSet phldrT="[Text]"/>
      <dgm:spPr/>
      <dgm:t>
        <a:bodyPr/>
        <a:lstStyle/>
        <a:p>
          <a:r>
            <a:rPr lang="en-GB" dirty="0"/>
            <a:t>Pauses</a:t>
          </a:r>
        </a:p>
      </dgm:t>
    </dgm:pt>
    <dgm:pt modelId="{B21F468F-0770-4636-9DC5-2548B74C4254}" type="parTrans" cxnId="{6666CEBA-502C-4BB4-B18F-BECDCAACC4DF}">
      <dgm:prSet/>
      <dgm:spPr/>
    </dgm:pt>
    <dgm:pt modelId="{1E78C491-BFB3-4809-A7C0-BE9D2B223626}" type="sibTrans" cxnId="{6666CEBA-502C-4BB4-B18F-BECDCAACC4DF}">
      <dgm:prSet/>
      <dgm:spPr/>
    </dgm:pt>
    <dgm:pt modelId="{1FFD833D-74CB-468A-A714-D60B02C4719A}">
      <dgm:prSet phldrT="[Text]"/>
      <dgm:spPr/>
      <dgm:t>
        <a:bodyPr/>
        <a:lstStyle/>
        <a:p>
          <a:r>
            <a:rPr lang="en-GB" dirty="0"/>
            <a:t>Lists</a:t>
          </a:r>
        </a:p>
      </dgm:t>
    </dgm:pt>
    <dgm:pt modelId="{CA044016-368D-4C32-BA70-F2362D68DFDE}" type="parTrans" cxnId="{3642E4B3-4EE6-4C2E-968B-E603E6964DDA}">
      <dgm:prSet/>
      <dgm:spPr/>
    </dgm:pt>
    <dgm:pt modelId="{E6407E43-19C0-467C-A01C-A2E7EC2661C5}" type="sibTrans" cxnId="{3642E4B3-4EE6-4C2E-968B-E603E6964DDA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48516DB7-29AB-44E9-BC63-3A957560A422}" type="pres">
      <dgm:prSet presAssocID="{B21F468F-0770-4636-9DC5-2548B74C4254}" presName="Name19" presStyleLbl="parChTrans1D3" presStyleIdx="0" presStyleCnt="2"/>
      <dgm:spPr/>
    </dgm:pt>
    <dgm:pt modelId="{AFCF762A-A067-4D63-A71C-EDF17D8B0D67}" type="pres">
      <dgm:prSet presAssocID="{D53B096E-3E8D-47BA-B1EF-023D7BF4494D}" presName="Name21" presStyleCnt="0"/>
      <dgm:spPr/>
    </dgm:pt>
    <dgm:pt modelId="{F81D4C19-2BE4-456E-9473-1D80205A823F}" type="pres">
      <dgm:prSet presAssocID="{D53B096E-3E8D-47BA-B1EF-023D7BF4494D}" presName="level2Shape" presStyleLbl="node3" presStyleIdx="0" presStyleCnt="2"/>
      <dgm:spPr/>
    </dgm:pt>
    <dgm:pt modelId="{AB987D7F-59F6-4525-B2BB-FE92AAF5E4DF}" type="pres">
      <dgm:prSet presAssocID="{D53B096E-3E8D-47BA-B1EF-023D7BF4494D}" presName="hierChild3" presStyleCnt="0"/>
      <dgm:spPr/>
    </dgm:pt>
    <dgm:pt modelId="{ABE48A18-E29C-4FD2-8838-D22BA16854AC}" type="pres">
      <dgm:prSet presAssocID="{CA044016-368D-4C32-BA70-F2362D68DFDE}" presName="Name19" presStyleLbl="parChTrans1D3" presStyleIdx="1" presStyleCnt="2"/>
      <dgm:spPr/>
    </dgm:pt>
    <dgm:pt modelId="{D3869A15-BF2C-4C14-A254-F4DAF1F0CD64}" type="pres">
      <dgm:prSet presAssocID="{1FFD833D-74CB-468A-A714-D60B02C4719A}" presName="Name21" presStyleCnt="0"/>
      <dgm:spPr/>
    </dgm:pt>
    <dgm:pt modelId="{6A7B23E4-1372-49A1-91D7-38F4B4E3BCC9}" type="pres">
      <dgm:prSet presAssocID="{1FFD833D-74CB-468A-A714-D60B02C4719A}" presName="level2Shape" presStyleLbl="node3" presStyleIdx="1" presStyleCnt="2"/>
      <dgm:spPr/>
    </dgm:pt>
    <dgm:pt modelId="{C9D738C4-C8DE-45A7-A015-BEE899E08E71}" type="pres">
      <dgm:prSet presAssocID="{1FFD833D-74CB-468A-A714-D60B02C4719A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35E853F-3EA8-4F78-A36A-768705BC3C72}" type="presOf" srcId="{D53B096E-3E8D-47BA-B1EF-023D7BF4494D}" destId="{F81D4C19-2BE4-456E-9473-1D80205A823F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BFD66985-A464-422C-91C8-9339673B1959}" type="presOf" srcId="{B21F468F-0770-4636-9DC5-2548B74C4254}" destId="{48516DB7-29AB-44E9-BC63-3A957560A422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642E4B3-4EE6-4C2E-968B-E603E6964DDA}" srcId="{3BE4626B-A37C-40E0-8A06-A0D67C46CA89}" destId="{1FFD833D-74CB-468A-A714-D60B02C4719A}" srcOrd="1" destOrd="0" parTransId="{CA044016-368D-4C32-BA70-F2362D68DFDE}" sibTransId="{E6407E43-19C0-467C-A01C-A2E7EC2661C5}"/>
    <dgm:cxn modelId="{6666CEBA-502C-4BB4-B18F-BECDCAACC4DF}" srcId="{3BE4626B-A37C-40E0-8A06-A0D67C46CA89}" destId="{D53B096E-3E8D-47BA-B1EF-023D7BF4494D}" srcOrd="0" destOrd="0" parTransId="{B21F468F-0770-4636-9DC5-2548B74C4254}" sibTransId="{1E78C491-BFB3-4809-A7C0-BE9D2B223626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5B3932D2-1115-4B4E-9A0C-5F2E0495DF4A}" type="presOf" srcId="{CA044016-368D-4C32-BA70-F2362D68DFDE}" destId="{ABE48A18-E29C-4FD2-8838-D22BA16854A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14197D7-85AE-4A37-8D9F-AF029CCE093D}" type="presOf" srcId="{1FFD833D-74CB-468A-A714-D60B02C4719A}" destId="{6A7B23E4-1372-49A1-91D7-38F4B4E3BCC9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EBC3C225-0358-4AFE-9640-0888A41CB58A}" type="presParOf" srcId="{90D6118E-939F-410C-B1FD-3E28D7E23484}" destId="{48516DB7-29AB-44E9-BC63-3A957560A422}" srcOrd="0" destOrd="0" presId="urn:microsoft.com/office/officeart/2005/8/layout/hierarchy6"/>
    <dgm:cxn modelId="{3240659B-5B3B-44C4-9913-BFF3C6A6AE7D}" type="presParOf" srcId="{90D6118E-939F-410C-B1FD-3E28D7E23484}" destId="{AFCF762A-A067-4D63-A71C-EDF17D8B0D67}" srcOrd="1" destOrd="0" presId="urn:microsoft.com/office/officeart/2005/8/layout/hierarchy6"/>
    <dgm:cxn modelId="{B6A83E48-2A6F-4FF1-B3AF-D04DA6215689}" type="presParOf" srcId="{AFCF762A-A067-4D63-A71C-EDF17D8B0D67}" destId="{F81D4C19-2BE4-456E-9473-1D80205A823F}" srcOrd="0" destOrd="0" presId="urn:microsoft.com/office/officeart/2005/8/layout/hierarchy6"/>
    <dgm:cxn modelId="{0128F51E-27A6-4E13-8F2C-AB0EF2936263}" type="presParOf" srcId="{AFCF762A-A067-4D63-A71C-EDF17D8B0D67}" destId="{AB987D7F-59F6-4525-B2BB-FE92AAF5E4DF}" srcOrd="1" destOrd="0" presId="urn:microsoft.com/office/officeart/2005/8/layout/hierarchy6"/>
    <dgm:cxn modelId="{19FF975E-0808-4C13-8072-4FBFCC9ECDE0}" type="presParOf" srcId="{90D6118E-939F-410C-B1FD-3E28D7E23484}" destId="{ABE48A18-E29C-4FD2-8838-D22BA16854AC}" srcOrd="2" destOrd="0" presId="urn:microsoft.com/office/officeart/2005/8/layout/hierarchy6"/>
    <dgm:cxn modelId="{7A3D6E6D-AAAA-46F1-A325-A1993AEA2EB6}" type="presParOf" srcId="{90D6118E-939F-410C-B1FD-3E28D7E23484}" destId="{D3869A15-BF2C-4C14-A254-F4DAF1F0CD64}" srcOrd="3" destOrd="0" presId="urn:microsoft.com/office/officeart/2005/8/layout/hierarchy6"/>
    <dgm:cxn modelId="{5F1747C9-72A8-417F-9F21-9CF327DD21A3}" type="presParOf" srcId="{D3869A15-BF2C-4C14-A254-F4DAF1F0CD64}" destId="{6A7B23E4-1372-49A1-91D7-38F4B4E3BCC9}" srcOrd="0" destOrd="0" presId="urn:microsoft.com/office/officeart/2005/8/layout/hierarchy6"/>
    <dgm:cxn modelId="{82AB9F21-034C-4335-AEF2-8E89910561A7}" type="presParOf" srcId="{D3869A15-BF2C-4C14-A254-F4DAF1F0CD64}" destId="{C9D738C4-C8DE-45A7-A015-BEE899E08E71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ABF29FD9-5C3F-45D0-B615-368598B824FC}">
      <dgm:prSet phldrT="[Text]"/>
      <dgm:spPr/>
      <dgm:t>
        <a:bodyPr/>
        <a:lstStyle/>
        <a:p>
          <a:r>
            <a:rPr lang="en-GB" dirty="0"/>
            <a:t>Just for speech!</a:t>
          </a:r>
        </a:p>
      </dgm:t>
    </dgm:pt>
    <dgm:pt modelId="{07230DA4-F45C-4607-AFA8-917884D81AEB}" type="parTrans" cxnId="{E6D9A2C4-6883-4F98-AF42-6F48282E6469}">
      <dgm:prSet/>
      <dgm:spPr/>
    </dgm:pt>
    <dgm:pt modelId="{DA7BFF4C-4F95-4E39-9BAC-28C7E0AD43F1}" type="sibTrans" cxnId="{E6D9A2C4-6883-4F98-AF42-6F48282E646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AAEE8A1-81E5-4D18-B950-A0AD39220E91}" type="pres">
      <dgm:prSet presAssocID="{07230DA4-F45C-4607-AFA8-917884D81AEB}" presName="Name19" presStyleLbl="parChTrans1D3" presStyleIdx="0" presStyleCnt="1"/>
      <dgm:spPr/>
    </dgm:pt>
    <dgm:pt modelId="{C9A315B0-8230-4DA6-BD87-5525697FA87A}" type="pres">
      <dgm:prSet presAssocID="{ABF29FD9-5C3F-45D0-B615-368598B824FC}" presName="Name21" presStyleCnt="0"/>
      <dgm:spPr/>
    </dgm:pt>
    <dgm:pt modelId="{6D914BDC-E042-4620-A737-B7E937AD47DF}" type="pres">
      <dgm:prSet presAssocID="{ABF29FD9-5C3F-45D0-B615-368598B824FC}" presName="level2Shape" presStyleLbl="node3" presStyleIdx="0" presStyleCnt="1"/>
      <dgm:spPr/>
    </dgm:pt>
    <dgm:pt modelId="{FD4C92B6-DD18-43CC-8B31-0E41DC2B74AF}" type="pres">
      <dgm:prSet presAssocID="{ABF29FD9-5C3F-45D0-B615-368598B824FC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76D6FE5A-7ED5-4282-AA00-FDCDC2B1F0F2}" type="presOf" srcId="{07230DA4-F45C-4607-AFA8-917884D81AEB}" destId="{0AAEE8A1-81E5-4D18-B950-A0AD39220E91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E6D9A2C4-6883-4F98-AF42-6F48282E6469}" srcId="{F0877716-ED22-4B74-95BF-FDDF875A0B1E}" destId="{ABF29FD9-5C3F-45D0-B615-368598B824FC}" srcOrd="0" destOrd="0" parTransId="{07230DA4-F45C-4607-AFA8-917884D81AEB}" sibTransId="{DA7BFF4C-4F95-4E39-9BAC-28C7E0AD43F1}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EB7EADDB-F02B-4C67-BC86-76051F6BA668}" type="presOf" srcId="{ABF29FD9-5C3F-45D0-B615-368598B824FC}" destId="{6D914BDC-E042-4620-A737-B7E937AD47DF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E183415-446C-4FA3-8433-808A3265D910}" type="presParOf" srcId="{681F74FC-DFC7-4B90-8849-CF048FE5967B}" destId="{0AAEE8A1-81E5-4D18-B950-A0AD39220E91}" srcOrd="0" destOrd="0" presId="urn:microsoft.com/office/officeart/2005/8/layout/hierarchy6"/>
    <dgm:cxn modelId="{B73F532F-8F23-441B-9B0F-7EDAE4119BC6}" type="presParOf" srcId="{681F74FC-DFC7-4B90-8849-CF048FE5967B}" destId="{C9A315B0-8230-4DA6-BD87-5525697FA87A}" srcOrd="1" destOrd="0" presId="urn:microsoft.com/office/officeart/2005/8/layout/hierarchy6"/>
    <dgm:cxn modelId="{00FD80A1-15D3-454A-8B94-2828A1CF32DC}" type="presParOf" srcId="{C9A315B0-8230-4DA6-BD87-5525697FA87A}" destId="{6D914BDC-E042-4620-A737-B7E937AD47DF}" srcOrd="0" destOrd="0" presId="urn:microsoft.com/office/officeart/2005/8/layout/hierarchy6"/>
    <dgm:cxn modelId="{8691A67F-116B-43BB-BB4F-F5E867AB7104}" type="presParOf" srcId="{C9A315B0-8230-4DA6-BD87-5525697FA87A}" destId="{FD4C92B6-DD18-43CC-8B31-0E41DC2B74AF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</a:t>
          </a:r>
        </a:p>
        <a:p>
          <a:r>
            <a:rPr lang="en-GB" sz="1400" dirty="0"/>
            <a:t>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 custT="1"/>
      <dgm:spPr>
        <a:solidFill>
          <a:srgbClr val="00B050"/>
        </a:solidFill>
      </dgm:spPr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B46A27A-EEA3-4DEF-88A9-EE6B89B3C13C}">
      <dgm:prSet phldrT="[Text]" custT="1"/>
      <dgm:spPr/>
      <dgm:t>
        <a:bodyPr/>
        <a:lstStyle/>
        <a:p>
          <a:r>
            <a:rPr lang="en-GB" sz="1400" dirty="0"/>
            <a:t>Capital letters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 (speech marks)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D36C7C8D-7076-4EE3-A6EB-D9AFDACFC097}" type="pres">
      <dgm:prSet presAssocID="{74A6AD69-F06B-4F22-A3B2-D6AD04235DA8}" presName="Name19" presStyleLbl="parChTrans1D2" presStyleIdx="2" presStyleCnt="5"/>
      <dgm:spPr/>
    </dgm:pt>
    <dgm:pt modelId="{5CE091EF-9923-4B5F-BC5D-0040BC826A8D}" type="pres">
      <dgm:prSet presAssocID="{F55D5C05-1C41-4206-BEC6-41F988B5E094}" presName="Name21" presStyleCnt="0"/>
      <dgm:spPr/>
    </dgm:pt>
    <dgm:pt modelId="{3DDE2BDC-CE0A-49AF-86FB-F24B7991291D}" type="pres">
      <dgm:prSet presAssocID="{F55D5C05-1C41-4206-BEC6-41F988B5E094}" presName="level2Shape" presStyleLbl="node2" presStyleIdx="2" presStyleCnt="5"/>
      <dgm:spPr/>
    </dgm:pt>
    <dgm:pt modelId="{81B9B61D-46BF-4F0E-BF30-5760652EDA1D}" type="pres">
      <dgm:prSet presAssocID="{F55D5C05-1C41-4206-BEC6-41F988B5E094}" presName="hierChild3" presStyleCnt="0"/>
      <dgm:spPr/>
    </dgm:pt>
    <dgm:pt modelId="{63F438D0-A326-4EF9-85CF-14316A65445F}" type="pres">
      <dgm:prSet presAssocID="{A6F8987C-7DDA-459A-B3A6-DC6E89D700A2}" presName="Name19" presStyleLbl="parChTrans1D2" presStyleIdx="3" presStyleCnt="5"/>
      <dgm:spPr/>
    </dgm:pt>
    <dgm:pt modelId="{EA412692-545F-482D-ABE8-7EE2083EE128}" type="pres">
      <dgm:prSet presAssocID="{3BE4626B-A37C-40E0-8A06-A0D67C46CA89}" presName="Name21" presStyleCnt="0"/>
      <dgm:spPr/>
    </dgm:pt>
    <dgm:pt modelId="{5004C572-F784-43D3-8E6F-0F50FB34D745}" type="pres">
      <dgm:prSet presAssocID="{3BE4626B-A37C-40E0-8A06-A0D67C46CA89}" presName="level2Shape" presStyleLbl="node2" presStyleIdx="3" presStyleCnt="5"/>
      <dgm:spPr/>
    </dgm:pt>
    <dgm:pt modelId="{115E3B29-8137-48E7-A99A-3EC136BD01C4}" type="pres">
      <dgm:prSet presAssocID="{3BE4626B-A37C-40E0-8A06-A0D67C46CA89}" presName="hierChild3" presStyleCnt="0"/>
      <dgm:spPr/>
    </dgm:pt>
    <dgm:pt modelId="{EFDCDFAB-B67C-400E-AF8C-AF531BC471BC}" type="pres">
      <dgm:prSet presAssocID="{AC0B3E1B-E772-43A3-9403-15D1BC4ED35E}" presName="Name19" presStyleLbl="parChTrans1D2" presStyleIdx="4" presStyleCnt="5"/>
      <dgm:spPr/>
    </dgm:pt>
    <dgm:pt modelId="{7E800DAC-0BAE-44A8-8630-B2E502934C89}" type="pres">
      <dgm:prSet presAssocID="{F0877716-ED22-4B74-95BF-FDDF875A0B1E}" presName="Name21" presStyleCnt="0"/>
      <dgm:spPr/>
    </dgm:pt>
    <dgm:pt modelId="{9E014805-FA51-41BD-9A7F-FF2676B32954}" type="pres">
      <dgm:prSet presAssocID="{F0877716-ED22-4B74-95BF-FDDF875A0B1E}" presName="level2Shape" presStyleLbl="node2" presStyleIdx="4" presStyleCnt="5"/>
      <dgm:spPr/>
    </dgm:pt>
    <dgm:pt modelId="{46DBE13A-FB2B-4C68-89C0-4933B1F9D8FC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CDC8960A-DCA3-4554-8CE5-D39851D2CCF3}" type="presOf" srcId="{3BE4626B-A37C-40E0-8A06-A0D67C46CA89}" destId="{5004C572-F784-43D3-8E6F-0F50FB34D745}" srcOrd="0" destOrd="0" presId="urn:microsoft.com/office/officeart/2005/8/layout/hierarchy6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4E06895-F37E-4AA4-93EF-814E9321F2B4}" type="presOf" srcId="{F0877716-ED22-4B74-95BF-FDDF875A0B1E}" destId="{9E014805-FA51-41BD-9A7F-FF2676B32954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35304CB6-78EE-4F5E-8AFF-2AF5E9B4825A}" type="presOf" srcId="{74A6AD69-F06B-4F22-A3B2-D6AD04235DA8}" destId="{D36C7C8D-7076-4EE3-A6EB-D9AFDACFC097}" srcOrd="0" destOrd="0" presId="urn:microsoft.com/office/officeart/2005/8/layout/hierarchy6"/>
    <dgm:cxn modelId="{A3633CB8-0F0B-4DDD-A538-0899B22FCB00}" type="presOf" srcId="{A6F8987C-7DDA-459A-B3A6-DC6E89D700A2}" destId="{63F438D0-A326-4EF9-85CF-14316A65445F}" srcOrd="0" destOrd="0" presId="urn:microsoft.com/office/officeart/2005/8/layout/hierarchy6"/>
    <dgm:cxn modelId="{1BDED9C5-0F44-45EF-87E6-1B8DE730617F}" type="presOf" srcId="{AC0B3E1B-E772-43A3-9403-15D1BC4ED35E}" destId="{EFDCDFAB-B67C-400E-AF8C-AF531BC471BC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74E1DDE2-A8FC-42C7-9FC8-21A5D03E5DBA}" type="presOf" srcId="{F55D5C05-1C41-4206-BEC6-41F988B5E094}" destId="{3DDE2BDC-CE0A-49AF-86FB-F24B7991291D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ECA023CD-6D28-4298-A0C3-6A2209EEECFD}" type="presParOf" srcId="{7E6E872F-0F59-4FDB-86CD-2952B89CC653}" destId="{D36C7C8D-7076-4EE3-A6EB-D9AFDACFC097}" srcOrd="4" destOrd="0" presId="urn:microsoft.com/office/officeart/2005/8/layout/hierarchy6"/>
    <dgm:cxn modelId="{F5CD8890-74FD-493D-A339-403477C699FA}" type="presParOf" srcId="{7E6E872F-0F59-4FDB-86CD-2952B89CC653}" destId="{5CE091EF-9923-4B5F-BC5D-0040BC826A8D}" srcOrd="5" destOrd="0" presId="urn:microsoft.com/office/officeart/2005/8/layout/hierarchy6"/>
    <dgm:cxn modelId="{11E26367-E21A-4F1F-956F-ED94481D5B6A}" type="presParOf" srcId="{5CE091EF-9923-4B5F-BC5D-0040BC826A8D}" destId="{3DDE2BDC-CE0A-49AF-86FB-F24B7991291D}" srcOrd="0" destOrd="0" presId="urn:microsoft.com/office/officeart/2005/8/layout/hierarchy6"/>
    <dgm:cxn modelId="{E2EDB20D-69D2-43F1-9D28-27857E74B5C9}" type="presParOf" srcId="{5CE091EF-9923-4B5F-BC5D-0040BC826A8D}" destId="{81B9B61D-46BF-4F0E-BF30-5760652EDA1D}" srcOrd="1" destOrd="0" presId="urn:microsoft.com/office/officeart/2005/8/layout/hierarchy6"/>
    <dgm:cxn modelId="{7972E3C5-3553-4216-A5FB-EE1F277FA58A}" type="presParOf" srcId="{7E6E872F-0F59-4FDB-86CD-2952B89CC653}" destId="{63F438D0-A326-4EF9-85CF-14316A65445F}" srcOrd="6" destOrd="0" presId="urn:microsoft.com/office/officeart/2005/8/layout/hierarchy6"/>
    <dgm:cxn modelId="{1A5B44F5-F674-43B8-BEF9-2F5E4D946F12}" type="presParOf" srcId="{7E6E872F-0F59-4FDB-86CD-2952B89CC653}" destId="{EA412692-545F-482D-ABE8-7EE2083EE128}" srcOrd="7" destOrd="0" presId="urn:microsoft.com/office/officeart/2005/8/layout/hierarchy6"/>
    <dgm:cxn modelId="{3388791B-001B-4642-B53C-4D26B7309C6E}" type="presParOf" srcId="{EA412692-545F-482D-ABE8-7EE2083EE128}" destId="{5004C572-F784-43D3-8E6F-0F50FB34D745}" srcOrd="0" destOrd="0" presId="urn:microsoft.com/office/officeart/2005/8/layout/hierarchy6"/>
    <dgm:cxn modelId="{42846CB3-C2EC-48C5-B441-B0ADDEFAB934}" type="presParOf" srcId="{EA412692-545F-482D-ABE8-7EE2083EE128}" destId="{115E3B29-8137-48E7-A99A-3EC136BD01C4}" srcOrd="1" destOrd="0" presId="urn:microsoft.com/office/officeart/2005/8/layout/hierarchy6"/>
    <dgm:cxn modelId="{5BD41685-230B-4DBF-AC0C-8CF1D4497F54}" type="presParOf" srcId="{7E6E872F-0F59-4FDB-86CD-2952B89CC653}" destId="{EFDCDFAB-B67C-400E-AF8C-AF531BC471BC}" srcOrd="8" destOrd="0" presId="urn:microsoft.com/office/officeart/2005/8/layout/hierarchy6"/>
    <dgm:cxn modelId="{1973EE50-326C-4C1E-B46C-4AF00B6A1257}" type="presParOf" srcId="{7E6E872F-0F59-4FDB-86CD-2952B89CC653}" destId="{7E800DAC-0BAE-44A8-8630-B2E502934C89}" srcOrd="9" destOrd="0" presId="urn:microsoft.com/office/officeart/2005/8/layout/hierarchy6"/>
    <dgm:cxn modelId="{91B19D76-D9D5-439E-A482-7771EAB53F87}" type="presParOf" srcId="{7E800DAC-0BAE-44A8-8630-B2E502934C89}" destId="{9E014805-FA51-41BD-9A7F-FF2676B32954}" srcOrd="0" destOrd="0" presId="urn:microsoft.com/office/officeart/2005/8/layout/hierarchy6"/>
    <dgm:cxn modelId="{70F8A205-1DA6-42B4-8359-CBC85AD27ED1}" type="presParOf" srcId="{7E800DAC-0BAE-44A8-8630-B2E502934C89}" destId="{46DBE13A-FB2B-4C68-89C0-4933B1F9D8FC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>
        <a:solidFill>
          <a:srgbClr val="EF8023"/>
        </a:solidFill>
      </dgm:spPr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2FCFA3E3-CBEE-4E6C-A6E3-92034FFCEAD4}">
      <dgm:prSet phldrT="[Text]"/>
      <dgm:spPr/>
      <dgm:t>
        <a:bodyPr/>
        <a:lstStyle/>
        <a:p>
          <a:r>
            <a:rPr lang="en-GB" dirty="0"/>
            <a:t>Proper nouns</a:t>
          </a:r>
        </a:p>
      </dgm:t>
    </dgm:pt>
    <dgm:pt modelId="{48EF2F29-E149-4A5A-BC8F-48A4B2534035}" type="parTrans" cxnId="{A10C7495-8E16-4A8F-9B24-EA1CFA546CE8}">
      <dgm:prSet/>
      <dgm:spPr/>
      <dgm:t>
        <a:bodyPr/>
        <a:lstStyle/>
        <a:p>
          <a:endParaRPr lang="en-GB"/>
        </a:p>
      </dgm:t>
    </dgm:pt>
    <dgm:pt modelId="{A89A926A-3FCF-46BC-98ED-687F963A9698}" type="sibTrans" cxnId="{A10C7495-8E16-4A8F-9B24-EA1CFA546CE8}">
      <dgm:prSet/>
      <dgm:spPr/>
      <dgm:t>
        <a:bodyPr/>
        <a:lstStyle/>
        <a:p>
          <a:endParaRPr lang="en-GB"/>
        </a:p>
      </dgm:t>
    </dgm:pt>
    <dgm:pt modelId="{9FF70AF2-2993-409B-93E7-9F2BE59A706D}">
      <dgm:prSet phldrT="[Text]"/>
      <dgm:spPr/>
      <dgm:t>
        <a:bodyPr/>
        <a:lstStyle/>
        <a:p>
          <a:r>
            <a:rPr lang="en-GB" dirty="0"/>
            <a:t>Personal Pronoun I</a:t>
          </a:r>
        </a:p>
      </dgm:t>
    </dgm:pt>
    <dgm:pt modelId="{4D54F679-4BEE-4FBA-9FC0-698CB06DDB9F}" type="parTrans" cxnId="{8C2F2DBC-C327-4669-A8D4-35005AB16889}">
      <dgm:prSet/>
      <dgm:spPr/>
      <dgm:t>
        <a:bodyPr/>
        <a:lstStyle/>
        <a:p>
          <a:endParaRPr lang="en-GB"/>
        </a:p>
      </dgm:t>
    </dgm:pt>
    <dgm:pt modelId="{94D0EFA6-B204-4A2E-A9D6-7E53AB1A4343}" type="sibTrans" cxnId="{8C2F2DBC-C327-4669-A8D4-35005AB16889}">
      <dgm:prSet/>
      <dgm:spPr/>
      <dgm:t>
        <a:bodyPr/>
        <a:lstStyle/>
        <a:p>
          <a:endParaRPr lang="en-GB"/>
        </a:p>
      </dgm:t>
    </dgm:pt>
    <dgm:pt modelId="{2973DAFC-97D6-46DC-B48E-84F2D95FD426}">
      <dgm:prSet phldrT="[Text]"/>
      <dgm:spPr/>
      <dgm:t>
        <a:bodyPr/>
        <a:lstStyle/>
        <a:p>
          <a:r>
            <a:rPr lang="en-GB" dirty="0"/>
            <a:t>Start of sentences</a:t>
          </a:r>
        </a:p>
      </dgm:t>
    </dgm:pt>
    <dgm:pt modelId="{8676E68E-BE3A-4B55-86C6-EDD8A6FF3486}" type="parTrans" cxnId="{49D1D509-2514-4E22-999F-3CA8995C860F}">
      <dgm:prSet/>
      <dgm:spPr/>
      <dgm:t>
        <a:bodyPr/>
        <a:lstStyle/>
        <a:p>
          <a:endParaRPr lang="en-GB"/>
        </a:p>
      </dgm:t>
    </dgm:pt>
    <dgm:pt modelId="{D522FC68-E038-43E8-B917-D6E6FC34B38B}" type="sibTrans" cxnId="{49D1D509-2514-4E22-999F-3CA8995C860F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D36B859B-AC7C-42A8-8CF0-D4FB726F640B}" type="pres">
      <dgm:prSet presAssocID="{48EF2F29-E149-4A5A-BC8F-48A4B2534035}" presName="Name19" presStyleLbl="parChTrans1D3" presStyleIdx="0" presStyleCnt="3"/>
      <dgm:spPr/>
    </dgm:pt>
    <dgm:pt modelId="{D5418CCC-AA8F-407F-8397-A18815CEE266}" type="pres">
      <dgm:prSet presAssocID="{2FCFA3E3-CBEE-4E6C-A6E3-92034FFCEAD4}" presName="Name21" presStyleCnt="0"/>
      <dgm:spPr/>
    </dgm:pt>
    <dgm:pt modelId="{59183FBA-321E-493B-85F7-5E91C5745348}" type="pres">
      <dgm:prSet presAssocID="{2FCFA3E3-CBEE-4E6C-A6E3-92034FFCEAD4}" presName="level2Shape" presStyleLbl="node3" presStyleIdx="0" presStyleCnt="3"/>
      <dgm:spPr/>
    </dgm:pt>
    <dgm:pt modelId="{DE5E53FB-4D85-4E22-8E0C-9F2376B8688C}" type="pres">
      <dgm:prSet presAssocID="{2FCFA3E3-CBEE-4E6C-A6E3-92034FFCEAD4}" presName="hierChild3" presStyleCnt="0"/>
      <dgm:spPr/>
    </dgm:pt>
    <dgm:pt modelId="{E3DF7CFD-D769-4DF5-BCB4-4DF4842B8191}" type="pres">
      <dgm:prSet presAssocID="{4D54F679-4BEE-4FBA-9FC0-698CB06DDB9F}" presName="Name19" presStyleLbl="parChTrans1D3" presStyleIdx="1" presStyleCnt="3"/>
      <dgm:spPr/>
    </dgm:pt>
    <dgm:pt modelId="{AF9CA16E-1AF3-4F50-B61E-A593F192854D}" type="pres">
      <dgm:prSet presAssocID="{9FF70AF2-2993-409B-93E7-9F2BE59A706D}" presName="Name21" presStyleCnt="0"/>
      <dgm:spPr/>
    </dgm:pt>
    <dgm:pt modelId="{FCF7CD56-C36C-4C62-8A00-67E800284773}" type="pres">
      <dgm:prSet presAssocID="{9FF70AF2-2993-409B-93E7-9F2BE59A706D}" presName="level2Shape" presStyleLbl="node3" presStyleIdx="1" presStyleCnt="3"/>
      <dgm:spPr/>
    </dgm:pt>
    <dgm:pt modelId="{B22A0B7F-2F23-4BDC-949F-AAC2A46BFDA7}" type="pres">
      <dgm:prSet presAssocID="{9FF70AF2-2993-409B-93E7-9F2BE59A706D}" presName="hierChild3" presStyleCnt="0"/>
      <dgm:spPr/>
    </dgm:pt>
    <dgm:pt modelId="{2166EF52-ABC4-484B-9863-5246B7D69BBE}" type="pres">
      <dgm:prSet presAssocID="{8676E68E-BE3A-4B55-86C6-EDD8A6FF3486}" presName="Name19" presStyleLbl="parChTrans1D3" presStyleIdx="2" presStyleCnt="3"/>
      <dgm:spPr/>
    </dgm:pt>
    <dgm:pt modelId="{696BA338-E94E-467F-B6B9-01406FC967DF}" type="pres">
      <dgm:prSet presAssocID="{2973DAFC-97D6-46DC-B48E-84F2D95FD426}" presName="Name21" presStyleCnt="0"/>
      <dgm:spPr/>
    </dgm:pt>
    <dgm:pt modelId="{54CC5552-08E7-4750-B24C-2F2E594A9BB9}" type="pres">
      <dgm:prSet presAssocID="{2973DAFC-97D6-46DC-B48E-84F2D95FD426}" presName="level2Shape" presStyleLbl="node3" presStyleIdx="2" presStyleCnt="3"/>
      <dgm:spPr/>
    </dgm:pt>
    <dgm:pt modelId="{D3650C06-C8BE-4696-9309-C0DB7ED48120}" type="pres">
      <dgm:prSet presAssocID="{2973DAFC-97D6-46DC-B48E-84F2D95FD426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49D1D509-2514-4E22-999F-3CA8995C860F}" srcId="{6B46A27A-EEA3-4DEF-88A9-EE6B89B3C13C}" destId="{2973DAFC-97D6-46DC-B48E-84F2D95FD426}" srcOrd="2" destOrd="0" parTransId="{8676E68E-BE3A-4B55-86C6-EDD8A6FF3486}" sibTransId="{D522FC68-E038-43E8-B917-D6E6FC34B38B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0C121720-0E2E-4B90-84E9-B8EF5D1CF924}" type="presOf" srcId="{48EF2F29-E149-4A5A-BC8F-48A4B2534035}" destId="{D36B859B-AC7C-42A8-8CF0-D4FB726F640B}" srcOrd="0" destOrd="0" presId="urn:microsoft.com/office/officeart/2005/8/layout/hierarchy6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E0C1AE66-EF40-4877-B27B-08AAD4D6DA63}" type="presOf" srcId="{4D54F679-4BEE-4FBA-9FC0-698CB06DDB9F}" destId="{E3DF7CFD-D769-4DF5-BCB4-4DF4842B8191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8AF69D76-ED52-4A59-81A4-CAD13F8B45EA}" type="presOf" srcId="{2FCFA3E3-CBEE-4E6C-A6E3-92034FFCEAD4}" destId="{59183FBA-321E-493B-85F7-5E91C5745348}" srcOrd="0" destOrd="0" presId="urn:microsoft.com/office/officeart/2005/8/layout/hierarchy6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5978397F-1E93-4340-A6DB-18AF9B4A4684}" type="presOf" srcId="{9FF70AF2-2993-409B-93E7-9F2BE59A706D}" destId="{FCF7CD56-C36C-4C62-8A00-67E800284773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A10C7495-8E16-4A8F-9B24-EA1CFA546CE8}" srcId="{6B46A27A-EEA3-4DEF-88A9-EE6B89B3C13C}" destId="{2FCFA3E3-CBEE-4E6C-A6E3-92034FFCEAD4}" srcOrd="0" destOrd="0" parTransId="{48EF2F29-E149-4A5A-BC8F-48A4B2534035}" sibTransId="{A89A926A-3FCF-46BC-98ED-687F963A9698}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8C2F2DBC-C327-4669-A8D4-35005AB16889}" srcId="{6B46A27A-EEA3-4DEF-88A9-EE6B89B3C13C}" destId="{9FF70AF2-2993-409B-93E7-9F2BE59A706D}" srcOrd="1" destOrd="0" parTransId="{4D54F679-4BEE-4FBA-9FC0-698CB06DDB9F}" sibTransId="{94D0EFA6-B204-4A2E-A9D6-7E53AB1A4343}"/>
    <dgm:cxn modelId="{EB6DDABD-7414-40F9-882D-F44AF4A59D0D}" type="presOf" srcId="{2973DAFC-97D6-46DC-B48E-84F2D95FD426}" destId="{54CC5552-08E7-4750-B24C-2F2E594A9BB9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EFE4A5F2-07C8-4376-92ED-20054C8C991C}" type="presOf" srcId="{8676E68E-BE3A-4B55-86C6-EDD8A6FF3486}" destId="{2166EF52-ABC4-484B-9863-5246B7D69BBE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F8D3B20B-11B3-4075-BAB5-E25693015FD0}" type="presParOf" srcId="{CF11AB76-A66A-47EC-92E9-DF36ED7AAFA9}" destId="{D36B859B-AC7C-42A8-8CF0-D4FB726F640B}" srcOrd="0" destOrd="0" presId="urn:microsoft.com/office/officeart/2005/8/layout/hierarchy6"/>
    <dgm:cxn modelId="{F935CAE1-B9CE-4EA0-922C-21389368787D}" type="presParOf" srcId="{CF11AB76-A66A-47EC-92E9-DF36ED7AAFA9}" destId="{D5418CCC-AA8F-407F-8397-A18815CEE266}" srcOrd="1" destOrd="0" presId="urn:microsoft.com/office/officeart/2005/8/layout/hierarchy6"/>
    <dgm:cxn modelId="{9233091F-5AC0-4B10-A402-C2E3F2295CEC}" type="presParOf" srcId="{D5418CCC-AA8F-407F-8397-A18815CEE266}" destId="{59183FBA-321E-493B-85F7-5E91C5745348}" srcOrd="0" destOrd="0" presId="urn:microsoft.com/office/officeart/2005/8/layout/hierarchy6"/>
    <dgm:cxn modelId="{07080321-DDFF-49B5-B0DD-9886277F25B9}" type="presParOf" srcId="{D5418CCC-AA8F-407F-8397-A18815CEE266}" destId="{DE5E53FB-4D85-4E22-8E0C-9F2376B8688C}" srcOrd="1" destOrd="0" presId="urn:microsoft.com/office/officeart/2005/8/layout/hierarchy6"/>
    <dgm:cxn modelId="{A20CC166-2712-4B00-B9A3-DE3D1F8766F4}" type="presParOf" srcId="{CF11AB76-A66A-47EC-92E9-DF36ED7AAFA9}" destId="{E3DF7CFD-D769-4DF5-BCB4-4DF4842B8191}" srcOrd="2" destOrd="0" presId="urn:microsoft.com/office/officeart/2005/8/layout/hierarchy6"/>
    <dgm:cxn modelId="{28F7D931-B90F-4881-AD26-30D98147C6A2}" type="presParOf" srcId="{CF11AB76-A66A-47EC-92E9-DF36ED7AAFA9}" destId="{AF9CA16E-1AF3-4F50-B61E-A593F192854D}" srcOrd="3" destOrd="0" presId="urn:microsoft.com/office/officeart/2005/8/layout/hierarchy6"/>
    <dgm:cxn modelId="{ABF67A66-B7C9-4B7B-8ED0-D4C53E3DC6B8}" type="presParOf" srcId="{AF9CA16E-1AF3-4F50-B61E-A593F192854D}" destId="{FCF7CD56-C36C-4C62-8A00-67E800284773}" srcOrd="0" destOrd="0" presId="urn:microsoft.com/office/officeart/2005/8/layout/hierarchy6"/>
    <dgm:cxn modelId="{4DAE8396-96A8-4FB7-84E9-1B58609C3846}" type="presParOf" srcId="{AF9CA16E-1AF3-4F50-B61E-A593F192854D}" destId="{B22A0B7F-2F23-4BDC-949F-AAC2A46BFDA7}" srcOrd="1" destOrd="0" presId="urn:microsoft.com/office/officeart/2005/8/layout/hierarchy6"/>
    <dgm:cxn modelId="{38AC501B-6A3E-4192-B785-1D8259F21645}" type="presParOf" srcId="{CF11AB76-A66A-47EC-92E9-DF36ED7AAFA9}" destId="{2166EF52-ABC4-484B-9863-5246B7D69BBE}" srcOrd="4" destOrd="0" presId="urn:microsoft.com/office/officeart/2005/8/layout/hierarchy6"/>
    <dgm:cxn modelId="{74035A71-32A0-4E09-8B78-B18E1D96F71C}" type="presParOf" srcId="{CF11AB76-A66A-47EC-92E9-DF36ED7AAFA9}" destId="{696BA338-E94E-467F-B6B9-01406FC967DF}" srcOrd="5" destOrd="0" presId="urn:microsoft.com/office/officeart/2005/8/layout/hierarchy6"/>
    <dgm:cxn modelId="{0AEB58D8-E872-47CE-9F60-A07126A3DAF1}" type="presParOf" srcId="{696BA338-E94E-467F-B6B9-01406FC967DF}" destId="{54CC5552-08E7-4750-B24C-2F2E594A9BB9}" srcOrd="0" destOrd="0" presId="urn:microsoft.com/office/officeart/2005/8/layout/hierarchy6"/>
    <dgm:cxn modelId="{1EAD61D1-DF09-4A73-9FA3-884138DD1301}" type="presParOf" srcId="{696BA338-E94E-467F-B6B9-01406FC967DF}" destId="{D3650C06-C8BE-4696-9309-C0DB7ED48120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/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5BEBAF20-DF58-4F3F-B06F-174913F89477}">
      <dgm:prSet phldrT="[Text]"/>
      <dgm:spPr/>
      <dgm:t>
        <a:bodyPr/>
        <a:lstStyle/>
        <a:p>
          <a:r>
            <a:rPr lang="en-GB" dirty="0"/>
            <a:t>Full stop</a:t>
          </a:r>
        </a:p>
      </dgm:t>
    </dgm:pt>
    <dgm:pt modelId="{E2A585E8-41D7-4AE1-B10F-4F08D918F5B7}" type="parTrans" cxnId="{93786E6F-4C1A-48A8-9D44-2BA88A3D9853}">
      <dgm:prSet/>
      <dgm:spPr/>
    </dgm:pt>
    <dgm:pt modelId="{B12E9056-D5A4-4568-B709-B87FB6FD3DE4}" type="sibTrans" cxnId="{93786E6F-4C1A-48A8-9D44-2BA88A3D9853}">
      <dgm:prSet/>
      <dgm:spPr/>
    </dgm:pt>
    <dgm:pt modelId="{DAA1785E-88B8-40ED-94B8-685FBF82C0F4}">
      <dgm:prSet phldrT="[Text]"/>
      <dgm:spPr/>
      <dgm:t>
        <a:bodyPr/>
        <a:lstStyle/>
        <a:p>
          <a:r>
            <a:rPr lang="en-GB" dirty="0"/>
            <a:t>Question mark</a:t>
          </a:r>
        </a:p>
      </dgm:t>
    </dgm:pt>
    <dgm:pt modelId="{4C0ACB12-3E5F-4A5B-B05C-CBF610F55DBB}" type="parTrans" cxnId="{C7BCD8D3-0B61-4C12-AE84-AF7E6704AA42}">
      <dgm:prSet/>
      <dgm:spPr/>
      <dgm:t>
        <a:bodyPr/>
        <a:lstStyle/>
        <a:p>
          <a:endParaRPr lang="en-GB"/>
        </a:p>
      </dgm:t>
    </dgm:pt>
    <dgm:pt modelId="{AC63E6BF-007D-4DC8-AF39-2FDB2386CE4B}" type="sibTrans" cxnId="{C7BCD8D3-0B61-4C12-AE84-AF7E6704AA42}">
      <dgm:prSet/>
      <dgm:spPr/>
      <dgm:t>
        <a:bodyPr/>
        <a:lstStyle/>
        <a:p>
          <a:endParaRPr lang="en-GB"/>
        </a:p>
      </dgm:t>
    </dgm:pt>
    <dgm:pt modelId="{1D310A7C-DE6C-4C89-8CB1-C5A10AA99D62}">
      <dgm:prSet phldrT="[Text]"/>
      <dgm:spPr/>
      <dgm:t>
        <a:bodyPr/>
        <a:lstStyle/>
        <a:p>
          <a:r>
            <a:rPr lang="en-GB" dirty="0"/>
            <a:t>Exclamation mark</a:t>
          </a:r>
        </a:p>
      </dgm:t>
    </dgm:pt>
    <dgm:pt modelId="{A5FB49CB-7CEC-4ED6-A2BE-8CAC3902A5B5}" type="parTrans" cxnId="{586EF0B3-1D0A-47ED-874E-94B4309EBC11}">
      <dgm:prSet/>
      <dgm:spPr/>
      <dgm:t>
        <a:bodyPr/>
        <a:lstStyle/>
        <a:p>
          <a:endParaRPr lang="en-GB"/>
        </a:p>
      </dgm:t>
    </dgm:pt>
    <dgm:pt modelId="{5D094625-F005-4199-A33B-D236351E5D2B}" type="sibTrans" cxnId="{586EF0B3-1D0A-47ED-874E-94B4309EBC11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8D2A210D-B787-4E18-AF81-EE1A09E40EDB}" type="pres">
      <dgm:prSet presAssocID="{E2A585E8-41D7-4AE1-B10F-4F08D918F5B7}" presName="Name19" presStyleLbl="parChTrans1D3" presStyleIdx="0" presStyleCnt="3"/>
      <dgm:spPr/>
    </dgm:pt>
    <dgm:pt modelId="{D8F11EC0-9559-4DE1-B561-E229D395C7BB}" type="pres">
      <dgm:prSet presAssocID="{5BEBAF20-DF58-4F3F-B06F-174913F89477}" presName="Name21" presStyleCnt="0"/>
      <dgm:spPr/>
    </dgm:pt>
    <dgm:pt modelId="{E73C87AE-C91E-458A-98E4-EED5CE1C24D2}" type="pres">
      <dgm:prSet presAssocID="{5BEBAF20-DF58-4F3F-B06F-174913F89477}" presName="level2Shape" presStyleLbl="node3" presStyleIdx="0" presStyleCnt="3"/>
      <dgm:spPr/>
    </dgm:pt>
    <dgm:pt modelId="{CCA1BFF4-3955-4E56-A31C-7A3FE45A709E}" type="pres">
      <dgm:prSet presAssocID="{5BEBAF20-DF58-4F3F-B06F-174913F89477}" presName="hierChild3" presStyleCnt="0"/>
      <dgm:spPr/>
    </dgm:pt>
    <dgm:pt modelId="{44F440A3-803F-46DB-9CAD-A8BE88C88617}" type="pres">
      <dgm:prSet presAssocID="{4C0ACB12-3E5F-4A5B-B05C-CBF610F55DBB}" presName="Name19" presStyleLbl="parChTrans1D3" presStyleIdx="1" presStyleCnt="3"/>
      <dgm:spPr/>
    </dgm:pt>
    <dgm:pt modelId="{FB379D39-2B5C-4B44-8600-FAA592ADD826}" type="pres">
      <dgm:prSet presAssocID="{DAA1785E-88B8-40ED-94B8-685FBF82C0F4}" presName="Name21" presStyleCnt="0"/>
      <dgm:spPr/>
    </dgm:pt>
    <dgm:pt modelId="{CE17D6A1-E74D-44BF-BB48-FF034BDC7A72}" type="pres">
      <dgm:prSet presAssocID="{DAA1785E-88B8-40ED-94B8-685FBF82C0F4}" presName="level2Shape" presStyleLbl="node3" presStyleIdx="1" presStyleCnt="3"/>
      <dgm:spPr/>
    </dgm:pt>
    <dgm:pt modelId="{3FC080A0-263E-4A37-8EAA-A1ED6A264CC0}" type="pres">
      <dgm:prSet presAssocID="{DAA1785E-88B8-40ED-94B8-685FBF82C0F4}" presName="hierChild3" presStyleCnt="0"/>
      <dgm:spPr/>
    </dgm:pt>
    <dgm:pt modelId="{72C46A7C-61F5-4EFF-860D-69C05568FB48}" type="pres">
      <dgm:prSet presAssocID="{A5FB49CB-7CEC-4ED6-A2BE-8CAC3902A5B5}" presName="Name19" presStyleLbl="parChTrans1D3" presStyleIdx="2" presStyleCnt="3"/>
      <dgm:spPr/>
    </dgm:pt>
    <dgm:pt modelId="{B28B4343-2D49-4F08-A248-48A88761B06F}" type="pres">
      <dgm:prSet presAssocID="{1D310A7C-DE6C-4C89-8CB1-C5A10AA99D62}" presName="Name21" presStyleCnt="0"/>
      <dgm:spPr/>
    </dgm:pt>
    <dgm:pt modelId="{A1F415C8-5631-4A32-A26D-B5C27EC327B8}" type="pres">
      <dgm:prSet presAssocID="{1D310A7C-DE6C-4C89-8CB1-C5A10AA99D62}" presName="level2Shape" presStyleLbl="node3" presStyleIdx="2" presStyleCnt="3"/>
      <dgm:spPr/>
    </dgm:pt>
    <dgm:pt modelId="{98D63A4F-43E3-4505-BC7F-BD809F80566C}" type="pres">
      <dgm:prSet presAssocID="{1D310A7C-DE6C-4C89-8CB1-C5A10AA99D62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93786E6F-4C1A-48A8-9D44-2BA88A3D9853}" srcId="{275B517B-D28C-4018-885D-E41B1C60DA7B}" destId="{5BEBAF20-DF58-4F3F-B06F-174913F89477}" srcOrd="0" destOrd="0" parTransId="{E2A585E8-41D7-4AE1-B10F-4F08D918F5B7}" sibTransId="{B12E9056-D5A4-4568-B709-B87FB6FD3DE4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03CD9E7D-F56E-441A-82B9-4C277E308973}" type="presOf" srcId="{A5FB49CB-7CEC-4ED6-A2BE-8CAC3902A5B5}" destId="{72C46A7C-61F5-4EFF-860D-69C05568FB48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B7B8978D-3F45-4B5C-9A04-CFAB333DD515}" type="presOf" srcId="{DAA1785E-88B8-40ED-94B8-685FBF82C0F4}" destId="{CE17D6A1-E74D-44BF-BB48-FF034BDC7A72}" srcOrd="0" destOrd="0" presId="urn:microsoft.com/office/officeart/2005/8/layout/hierarchy6"/>
    <dgm:cxn modelId="{91DC65A2-630D-4C22-8F7C-10A28CAE4270}" type="presOf" srcId="{1D310A7C-DE6C-4C89-8CB1-C5A10AA99D62}" destId="{A1F415C8-5631-4A32-A26D-B5C27EC327B8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586EF0B3-1D0A-47ED-874E-94B4309EBC11}" srcId="{275B517B-D28C-4018-885D-E41B1C60DA7B}" destId="{1D310A7C-DE6C-4C89-8CB1-C5A10AA99D62}" srcOrd="2" destOrd="0" parTransId="{A5FB49CB-7CEC-4ED6-A2BE-8CAC3902A5B5}" sibTransId="{5D094625-F005-4199-A33B-D236351E5D2B}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9D74C2C2-B109-4915-978A-B73CAB335F8D}" type="presOf" srcId="{5BEBAF20-DF58-4F3F-B06F-174913F89477}" destId="{E73C87AE-C91E-458A-98E4-EED5CE1C24D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C7BCD8D3-0B61-4C12-AE84-AF7E6704AA42}" srcId="{275B517B-D28C-4018-885D-E41B1C60DA7B}" destId="{DAA1785E-88B8-40ED-94B8-685FBF82C0F4}" srcOrd="1" destOrd="0" parTransId="{4C0ACB12-3E5F-4A5B-B05C-CBF610F55DBB}" sibTransId="{AC63E6BF-007D-4DC8-AF39-2FDB2386CE4B}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01A96FDC-1A44-4410-9DCA-06BF1DB961F8}" type="presOf" srcId="{4C0ACB12-3E5F-4A5B-B05C-CBF610F55DBB}" destId="{44F440A3-803F-46DB-9CAD-A8BE88C88617}" srcOrd="0" destOrd="0" presId="urn:microsoft.com/office/officeart/2005/8/layout/hierarchy6"/>
    <dgm:cxn modelId="{F50E6CE4-5651-4CB2-9175-949AE14BAD1B}" type="presOf" srcId="{E2A585E8-41D7-4AE1-B10F-4F08D918F5B7}" destId="{8D2A210D-B787-4E18-AF81-EE1A09E40EDB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5651EBA6-2193-40E0-96E5-E7353785AEA3}" type="presParOf" srcId="{DAF7E342-340C-409A-819C-257650B3B8C8}" destId="{8D2A210D-B787-4E18-AF81-EE1A09E40EDB}" srcOrd="0" destOrd="0" presId="urn:microsoft.com/office/officeart/2005/8/layout/hierarchy6"/>
    <dgm:cxn modelId="{5B4954BC-6FBD-4CDF-AEC5-0A8D2EAD0F25}" type="presParOf" srcId="{DAF7E342-340C-409A-819C-257650B3B8C8}" destId="{D8F11EC0-9559-4DE1-B561-E229D395C7BB}" srcOrd="1" destOrd="0" presId="urn:microsoft.com/office/officeart/2005/8/layout/hierarchy6"/>
    <dgm:cxn modelId="{118AE401-06BF-4DBF-9FCA-4B0781B517A2}" type="presParOf" srcId="{D8F11EC0-9559-4DE1-B561-E229D395C7BB}" destId="{E73C87AE-C91E-458A-98E4-EED5CE1C24D2}" srcOrd="0" destOrd="0" presId="urn:microsoft.com/office/officeart/2005/8/layout/hierarchy6"/>
    <dgm:cxn modelId="{6CD91188-1372-406B-800B-779A74D25154}" type="presParOf" srcId="{D8F11EC0-9559-4DE1-B561-E229D395C7BB}" destId="{CCA1BFF4-3955-4E56-A31C-7A3FE45A709E}" srcOrd="1" destOrd="0" presId="urn:microsoft.com/office/officeart/2005/8/layout/hierarchy6"/>
    <dgm:cxn modelId="{F267C238-4DA6-4131-9B03-B406864A7811}" type="presParOf" srcId="{DAF7E342-340C-409A-819C-257650B3B8C8}" destId="{44F440A3-803F-46DB-9CAD-A8BE88C88617}" srcOrd="2" destOrd="0" presId="urn:microsoft.com/office/officeart/2005/8/layout/hierarchy6"/>
    <dgm:cxn modelId="{25C86FCA-1221-4572-A3CA-43A623838B91}" type="presParOf" srcId="{DAF7E342-340C-409A-819C-257650B3B8C8}" destId="{FB379D39-2B5C-4B44-8600-FAA592ADD826}" srcOrd="3" destOrd="0" presId="urn:microsoft.com/office/officeart/2005/8/layout/hierarchy6"/>
    <dgm:cxn modelId="{6788367E-4130-4133-A956-2EDB213DEC94}" type="presParOf" srcId="{FB379D39-2B5C-4B44-8600-FAA592ADD826}" destId="{CE17D6A1-E74D-44BF-BB48-FF034BDC7A72}" srcOrd="0" destOrd="0" presId="urn:microsoft.com/office/officeart/2005/8/layout/hierarchy6"/>
    <dgm:cxn modelId="{438081D5-9537-48B7-B929-3D1C7E0E1A42}" type="presParOf" srcId="{FB379D39-2B5C-4B44-8600-FAA592ADD826}" destId="{3FC080A0-263E-4A37-8EAA-A1ED6A264CC0}" srcOrd="1" destOrd="0" presId="urn:microsoft.com/office/officeart/2005/8/layout/hierarchy6"/>
    <dgm:cxn modelId="{6A55639D-4F7A-4D06-BBA5-EADB906A8825}" type="presParOf" srcId="{DAF7E342-340C-409A-819C-257650B3B8C8}" destId="{72C46A7C-61F5-4EFF-860D-69C05568FB48}" srcOrd="4" destOrd="0" presId="urn:microsoft.com/office/officeart/2005/8/layout/hierarchy6"/>
    <dgm:cxn modelId="{21055B86-47DC-4BA9-9A81-3FE3A70566D9}" type="presParOf" srcId="{DAF7E342-340C-409A-819C-257650B3B8C8}" destId="{B28B4343-2D49-4F08-A248-48A88761B06F}" srcOrd="5" destOrd="0" presId="urn:microsoft.com/office/officeart/2005/8/layout/hierarchy6"/>
    <dgm:cxn modelId="{BC6329A9-FC67-4058-8BCE-9041DD9C2710}" type="presParOf" srcId="{B28B4343-2D49-4F08-A248-48A88761B06F}" destId="{A1F415C8-5631-4A32-A26D-B5C27EC327B8}" srcOrd="0" destOrd="0" presId="urn:microsoft.com/office/officeart/2005/8/layout/hierarchy6"/>
    <dgm:cxn modelId="{D4275010-EFF7-4FDB-A37F-5360EBEA939D}" type="presParOf" srcId="{B28B4343-2D49-4F08-A248-48A88761B06F}" destId="{98D63A4F-43E3-4505-BC7F-BD809F80566C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E4077D0A-89B9-48D0-B430-37B0E120FC14}">
      <dgm:prSet phldrT="[Text]"/>
      <dgm:spPr/>
      <dgm:t>
        <a:bodyPr/>
        <a:lstStyle/>
        <a:p>
          <a:r>
            <a:rPr lang="en-GB" dirty="0"/>
            <a:t>Punctuation 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/>
        </a:p>
      </dgm:t>
    </dgm:pt>
    <dgm:pt modelId="{6B46A27A-EEA3-4DEF-88A9-EE6B89B3C13C}">
      <dgm:prSet phldrT="[Text]"/>
      <dgm:spPr/>
      <dgm:t>
        <a:bodyPr/>
        <a:lstStyle/>
        <a:p>
          <a:r>
            <a:rPr lang="en-GB" dirty="0"/>
            <a:t>Capital letters </a:t>
          </a:r>
        </a:p>
      </dgm:t>
    </dgm:pt>
    <dgm:pt modelId="{44DB48D3-30B9-417F-8FBA-9328A545427E}" type="parTrans" cxnId="{BBD4B603-DFDB-42A6-AF14-0A6AF7C186D8}">
      <dgm:prSet/>
      <dgm:spPr/>
      <dgm:t>
        <a:bodyPr/>
        <a:lstStyle/>
        <a:p>
          <a:endParaRPr lang="en-GB"/>
        </a:p>
      </dgm:t>
    </dgm:pt>
    <dgm:pt modelId="{3F315F63-488D-4430-A703-CEB7DCA8846A}" type="sibTrans" cxnId="{BBD4B603-DFDB-42A6-AF14-0A6AF7C186D8}">
      <dgm:prSet/>
      <dgm:spPr/>
      <dgm:t>
        <a:bodyPr/>
        <a:lstStyle/>
        <a:p>
          <a:endParaRPr lang="en-GB"/>
        </a:p>
      </dgm:t>
    </dgm:pt>
    <dgm:pt modelId="{275B517B-D28C-4018-885D-E41B1C60DA7B}">
      <dgm:prSet phldrT="[Text]"/>
      <dgm:spPr/>
      <dgm:t>
        <a:bodyPr/>
        <a:lstStyle/>
        <a:p>
          <a:r>
            <a:rPr lang="en-GB" dirty="0"/>
            <a:t>End of sentence</a:t>
          </a:r>
        </a:p>
      </dgm:t>
    </dgm:pt>
    <dgm:pt modelId="{C459B4BE-780A-467D-8E1E-1A8BFC138C7D}" type="parTrans" cxnId="{F2F8001E-54A7-4682-A240-10368273F9A8}">
      <dgm:prSet/>
      <dgm:spPr/>
      <dgm:t>
        <a:bodyPr/>
        <a:lstStyle/>
        <a:p>
          <a:endParaRPr lang="en-GB"/>
        </a:p>
      </dgm:t>
    </dgm:pt>
    <dgm:pt modelId="{64A83FE9-E888-470C-9DC5-68478E19A876}" type="sibTrans" cxnId="{F2F8001E-54A7-4682-A240-10368273F9A8}">
      <dgm:prSet/>
      <dgm:spPr/>
      <dgm:t>
        <a:bodyPr/>
        <a:lstStyle/>
        <a:p>
          <a:endParaRPr lang="en-GB"/>
        </a:p>
      </dgm:t>
    </dgm:pt>
    <dgm:pt modelId="{F55D5C05-1C41-4206-BEC6-41F988B5E094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Apostrophes</a:t>
          </a:r>
        </a:p>
      </dgm:t>
    </dgm:pt>
    <dgm:pt modelId="{74A6AD69-F06B-4F22-A3B2-D6AD04235DA8}" type="parTrans" cxnId="{A84B6E1A-B1CE-489C-BFAE-4137E046887B}">
      <dgm:prSet/>
      <dgm:spPr/>
      <dgm:t>
        <a:bodyPr/>
        <a:lstStyle/>
        <a:p>
          <a:endParaRPr lang="en-GB"/>
        </a:p>
      </dgm:t>
    </dgm:pt>
    <dgm:pt modelId="{32815573-BF60-4C52-98F2-BDCD62C7CFF3}" type="sibTrans" cxnId="{A84B6E1A-B1CE-489C-BFAE-4137E046887B}">
      <dgm:prSet/>
      <dgm:spPr/>
      <dgm:t>
        <a:bodyPr/>
        <a:lstStyle/>
        <a:p>
          <a:endParaRPr lang="en-GB"/>
        </a:p>
      </dgm:t>
    </dgm:pt>
    <dgm:pt modelId="{3BE4626B-A37C-40E0-8A06-A0D67C46CA89}">
      <dgm:prSet phldrT="[Text]"/>
      <dgm:spPr/>
      <dgm:t>
        <a:bodyPr/>
        <a:lstStyle/>
        <a:p>
          <a:r>
            <a:rPr lang="en-GB" dirty="0"/>
            <a:t>Commas</a:t>
          </a:r>
        </a:p>
      </dgm:t>
    </dgm:pt>
    <dgm:pt modelId="{A6F8987C-7DDA-459A-B3A6-DC6E89D700A2}" type="parTrans" cxnId="{A89BEF25-AA4A-4CF4-86C6-5C80BE8DA3FC}">
      <dgm:prSet/>
      <dgm:spPr/>
      <dgm:t>
        <a:bodyPr/>
        <a:lstStyle/>
        <a:p>
          <a:endParaRPr lang="en-GB"/>
        </a:p>
      </dgm:t>
    </dgm:pt>
    <dgm:pt modelId="{6CB2E4FD-4D15-415A-83EC-494C50935DF6}" type="sibTrans" cxnId="{A89BEF25-AA4A-4CF4-86C6-5C80BE8DA3FC}">
      <dgm:prSet/>
      <dgm:spPr/>
      <dgm:t>
        <a:bodyPr/>
        <a:lstStyle/>
        <a:p>
          <a:endParaRPr lang="en-GB"/>
        </a:p>
      </dgm:t>
    </dgm:pt>
    <dgm:pt modelId="{F0877716-ED22-4B74-95BF-FDDF875A0B1E}">
      <dgm:prSet phldrT="[Text]"/>
      <dgm:spPr/>
      <dgm:t>
        <a:bodyPr/>
        <a:lstStyle/>
        <a:p>
          <a:r>
            <a:rPr lang="en-GB" dirty="0"/>
            <a:t>Inverted commas</a:t>
          </a:r>
        </a:p>
      </dgm:t>
    </dgm:pt>
    <dgm:pt modelId="{AC0B3E1B-E772-43A3-9403-15D1BC4ED35E}" type="parTrans" cxnId="{D00EBE50-6E2F-4E35-B9E1-BBC3A07DE322}">
      <dgm:prSet/>
      <dgm:spPr/>
      <dgm:t>
        <a:bodyPr/>
        <a:lstStyle/>
        <a:p>
          <a:endParaRPr lang="en-GB"/>
        </a:p>
      </dgm:t>
    </dgm:pt>
    <dgm:pt modelId="{79340A90-AADA-4399-9759-203CF9C433C0}" type="sibTrans" cxnId="{D00EBE50-6E2F-4E35-B9E1-BBC3A07DE322}">
      <dgm:prSet/>
      <dgm:spPr/>
      <dgm:t>
        <a:bodyPr/>
        <a:lstStyle/>
        <a:p>
          <a:endParaRPr lang="en-GB"/>
        </a:p>
      </dgm:t>
    </dgm:pt>
    <dgm:pt modelId="{E75219FA-2B47-4DFF-9916-6C9453C282EE}">
      <dgm:prSet phldrT="[Text]"/>
      <dgm:spPr/>
      <dgm:t>
        <a:bodyPr/>
        <a:lstStyle/>
        <a:p>
          <a:r>
            <a:rPr lang="en-GB"/>
            <a:t>Omission</a:t>
          </a:r>
          <a:endParaRPr lang="en-GB" dirty="0"/>
        </a:p>
      </dgm:t>
    </dgm:pt>
    <dgm:pt modelId="{CB5646CA-D1FE-4684-ABEF-50FDAAEA63D9}" type="parTrans" cxnId="{70BE316F-E295-44F8-8A22-4C0C4E2C6B99}">
      <dgm:prSet/>
      <dgm:spPr/>
    </dgm:pt>
    <dgm:pt modelId="{A878D74B-2EE2-4B14-BB8B-70A3380BB721}" type="sibTrans" cxnId="{70BE316F-E295-44F8-8A22-4C0C4E2C6B99}">
      <dgm:prSet/>
      <dgm:spPr/>
    </dgm:pt>
    <dgm:pt modelId="{9AE1E2E7-2B8D-41E6-BCEB-308B242A26A9}">
      <dgm:prSet phldrT="[Text]"/>
      <dgm:spPr/>
      <dgm:t>
        <a:bodyPr/>
        <a:lstStyle/>
        <a:p>
          <a:r>
            <a:rPr lang="en-GB" dirty="0"/>
            <a:t>Possession</a:t>
          </a:r>
        </a:p>
      </dgm:t>
    </dgm:pt>
    <dgm:pt modelId="{835D496E-8CC6-4581-92FA-01458D57C172}" type="parTrans" cxnId="{959B79EE-4C65-4462-9FA2-6FAD96C6ED9B}">
      <dgm:prSet/>
      <dgm:spPr/>
      <dgm:t>
        <a:bodyPr/>
        <a:lstStyle/>
        <a:p>
          <a:endParaRPr lang="en-GB"/>
        </a:p>
      </dgm:t>
    </dgm:pt>
    <dgm:pt modelId="{2E59B931-62C4-4697-8FBF-C4B92E6EB435}" type="sibTrans" cxnId="{959B79EE-4C65-4462-9FA2-6FAD96C6ED9B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3DD72D4-EC0B-4615-972D-8D149AFFEEDB}" type="pres">
      <dgm:prSet presAssocID="{E4077D0A-89B9-48D0-B430-37B0E120FC14}" presName="Name14" presStyleCnt="0"/>
      <dgm:spPr/>
    </dgm:pt>
    <dgm:pt modelId="{8CC23074-2800-43A6-A543-661617B5DF6C}" type="pres">
      <dgm:prSet presAssocID="{E4077D0A-89B9-48D0-B430-37B0E120FC14}" presName="level1Shape" presStyleLbl="node0" presStyleIdx="0" presStyleCnt="1">
        <dgm:presLayoutVars>
          <dgm:chPref val="3"/>
        </dgm:presLayoutVars>
      </dgm:prSet>
      <dgm:spPr/>
    </dgm:pt>
    <dgm:pt modelId="{7E6E872F-0F59-4FDB-86CD-2952B89CC653}" type="pres">
      <dgm:prSet presAssocID="{E4077D0A-89B9-48D0-B430-37B0E120FC14}" presName="hierChild2" presStyleCnt="0"/>
      <dgm:spPr/>
    </dgm:pt>
    <dgm:pt modelId="{76649846-3BC9-4AF2-8EFB-EFB494F8B5B0}" type="pres">
      <dgm:prSet presAssocID="{44DB48D3-30B9-417F-8FBA-9328A545427E}" presName="Name19" presStyleLbl="parChTrans1D2" presStyleIdx="0" presStyleCnt="5"/>
      <dgm:spPr/>
    </dgm:pt>
    <dgm:pt modelId="{5E782297-397C-43D3-8C51-6B10379F926B}" type="pres">
      <dgm:prSet presAssocID="{6B46A27A-EEA3-4DEF-88A9-EE6B89B3C13C}" presName="Name21" presStyleCnt="0"/>
      <dgm:spPr/>
    </dgm:pt>
    <dgm:pt modelId="{0BE908D3-F03B-4A35-B91D-B13105B31B3D}" type="pres">
      <dgm:prSet presAssocID="{6B46A27A-EEA3-4DEF-88A9-EE6B89B3C13C}" presName="level2Shape" presStyleLbl="node2" presStyleIdx="0" presStyleCnt="5"/>
      <dgm:spPr/>
    </dgm:pt>
    <dgm:pt modelId="{CF11AB76-A66A-47EC-92E9-DF36ED7AAFA9}" type="pres">
      <dgm:prSet presAssocID="{6B46A27A-EEA3-4DEF-88A9-EE6B89B3C13C}" presName="hierChild3" presStyleCnt="0"/>
      <dgm:spPr/>
    </dgm:pt>
    <dgm:pt modelId="{A7E49D6C-8376-4BDE-82B8-9FE98A4C9DCF}" type="pres">
      <dgm:prSet presAssocID="{C459B4BE-780A-467D-8E1E-1A8BFC138C7D}" presName="Name19" presStyleLbl="parChTrans1D2" presStyleIdx="1" presStyleCnt="5"/>
      <dgm:spPr/>
    </dgm:pt>
    <dgm:pt modelId="{D03BAB56-9AF0-496F-8870-DA118CC81614}" type="pres">
      <dgm:prSet presAssocID="{275B517B-D28C-4018-885D-E41B1C60DA7B}" presName="Name21" presStyleCnt="0"/>
      <dgm:spPr/>
    </dgm:pt>
    <dgm:pt modelId="{D2737679-E7A6-481D-988D-39D8F0EAD420}" type="pres">
      <dgm:prSet presAssocID="{275B517B-D28C-4018-885D-E41B1C60DA7B}" presName="level2Shape" presStyleLbl="node2" presStyleIdx="1" presStyleCnt="5"/>
      <dgm:spPr/>
    </dgm:pt>
    <dgm:pt modelId="{DAF7E342-340C-409A-819C-257650B3B8C8}" type="pres">
      <dgm:prSet presAssocID="{275B517B-D28C-4018-885D-E41B1C60DA7B}" presName="hierChild3" presStyleCnt="0"/>
      <dgm:spPr/>
    </dgm:pt>
    <dgm:pt modelId="{558369AB-D576-453C-818D-CCBCA4C440D7}" type="pres">
      <dgm:prSet presAssocID="{74A6AD69-F06B-4F22-A3B2-D6AD04235DA8}" presName="Name19" presStyleLbl="parChTrans1D2" presStyleIdx="2" presStyleCnt="5"/>
      <dgm:spPr/>
    </dgm:pt>
    <dgm:pt modelId="{C250EC68-6FFD-458B-A720-26777C50EBD6}" type="pres">
      <dgm:prSet presAssocID="{F55D5C05-1C41-4206-BEC6-41F988B5E094}" presName="Name21" presStyleCnt="0"/>
      <dgm:spPr/>
    </dgm:pt>
    <dgm:pt modelId="{67BA905A-AD08-47D9-9BD9-E94BE1E8D1B2}" type="pres">
      <dgm:prSet presAssocID="{F55D5C05-1C41-4206-BEC6-41F988B5E094}" presName="level2Shape" presStyleLbl="node2" presStyleIdx="2" presStyleCnt="5"/>
      <dgm:spPr/>
    </dgm:pt>
    <dgm:pt modelId="{90E04F3A-5F92-470A-8933-7FF8A5671F6C}" type="pres">
      <dgm:prSet presAssocID="{F55D5C05-1C41-4206-BEC6-41F988B5E094}" presName="hierChild3" presStyleCnt="0"/>
      <dgm:spPr/>
    </dgm:pt>
    <dgm:pt modelId="{FAB4F1E0-63BD-4CE6-923B-13BC1EB83D03}" type="pres">
      <dgm:prSet presAssocID="{CB5646CA-D1FE-4684-ABEF-50FDAAEA63D9}" presName="Name19" presStyleLbl="parChTrans1D3" presStyleIdx="0" presStyleCnt="2"/>
      <dgm:spPr/>
    </dgm:pt>
    <dgm:pt modelId="{195B333E-372F-484F-80AC-31A85BCDA196}" type="pres">
      <dgm:prSet presAssocID="{E75219FA-2B47-4DFF-9916-6C9453C282EE}" presName="Name21" presStyleCnt="0"/>
      <dgm:spPr/>
    </dgm:pt>
    <dgm:pt modelId="{E89227F9-2B78-42B3-AC42-819E766AA3AF}" type="pres">
      <dgm:prSet presAssocID="{E75219FA-2B47-4DFF-9916-6C9453C282EE}" presName="level2Shape" presStyleLbl="node3" presStyleIdx="0" presStyleCnt="2"/>
      <dgm:spPr/>
    </dgm:pt>
    <dgm:pt modelId="{5DE7D936-C639-4D45-9577-DD807251798F}" type="pres">
      <dgm:prSet presAssocID="{E75219FA-2B47-4DFF-9916-6C9453C282EE}" presName="hierChild3" presStyleCnt="0"/>
      <dgm:spPr/>
    </dgm:pt>
    <dgm:pt modelId="{41EA41F8-6593-4A50-8287-574A67BD9D33}" type="pres">
      <dgm:prSet presAssocID="{835D496E-8CC6-4581-92FA-01458D57C172}" presName="Name19" presStyleLbl="parChTrans1D3" presStyleIdx="1" presStyleCnt="2"/>
      <dgm:spPr/>
    </dgm:pt>
    <dgm:pt modelId="{116FC336-9395-47DB-B00E-6FA76840E811}" type="pres">
      <dgm:prSet presAssocID="{9AE1E2E7-2B8D-41E6-BCEB-308B242A26A9}" presName="Name21" presStyleCnt="0"/>
      <dgm:spPr/>
    </dgm:pt>
    <dgm:pt modelId="{CCD96CB8-45E8-4A70-B86E-19EB2FC404F7}" type="pres">
      <dgm:prSet presAssocID="{9AE1E2E7-2B8D-41E6-BCEB-308B242A26A9}" presName="level2Shape" presStyleLbl="node3" presStyleIdx="1" presStyleCnt="2"/>
      <dgm:spPr/>
    </dgm:pt>
    <dgm:pt modelId="{7251DE6A-ECC8-4816-AF05-DC40150E6E4D}" type="pres">
      <dgm:prSet presAssocID="{9AE1E2E7-2B8D-41E6-BCEB-308B242A26A9}" presName="hierChild3" presStyleCnt="0"/>
      <dgm:spPr/>
    </dgm:pt>
    <dgm:pt modelId="{2D6BC137-2FB4-41C4-8CC1-134FB3F4DDCC}" type="pres">
      <dgm:prSet presAssocID="{A6F8987C-7DDA-459A-B3A6-DC6E89D700A2}" presName="Name19" presStyleLbl="parChTrans1D2" presStyleIdx="3" presStyleCnt="5"/>
      <dgm:spPr/>
    </dgm:pt>
    <dgm:pt modelId="{7DC8BAD9-924D-4A79-9B93-56105C0614A9}" type="pres">
      <dgm:prSet presAssocID="{3BE4626B-A37C-40E0-8A06-A0D67C46CA89}" presName="Name21" presStyleCnt="0"/>
      <dgm:spPr/>
    </dgm:pt>
    <dgm:pt modelId="{7A5993B2-8F9D-4C5D-9DCF-EE9E90624F34}" type="pres">
      <dgm:prSet presAssocID="{3BE4626B-A37C-40E0-8A06-A0D67C46CA89}" presName="level2Shape" presStyleLbl="node2" presStyleIdx="3" presStyleCnt="5"/>
      <dgm:spPr/>
    </dgm:pt>
    <dgm:pt modelId="{90D6118E-939F-410C-B1FD-3E28D7E23484}" type="pres">
      <dgm:prSet presAssocID="{3BE4626B-A37C-40E0-8A06-A0D67C46CA89}" presName="hierChild3" presStyleCnt="0"/>
      <dgm:spPr/>
    </dgm:pt>
    <dgm:pt modelId="{10DBA64D-3956-41B1-B013-E9FBA131F749}" type="pres">
      <dgm:prSet presAssocID="{AC0B3E1B-E772-43A3-9403-15D1BC4ED35E}" presName="Name19" presStyleLbl="parChTrans1D2" presStyleIdx="4" presStyleCnt="5"/>
      <dgm:spPr/>
    </dgm:pt>
    <dgm:pt modelId="{68C2ECDE-23F1-4D14-A5CC-E2A36910FE9C}" type="pres">
      <dgm:prSet presAssocID="{F0877716-ED22-4B74-95BF-FDDF875A0B1E}" presName="Name21" presStyleCnt="0"/>
      <dgm:spPr/>
    </dgm:pt>
    <dgm:pt modelId="{88149357-8851-4823-A7B1-855015247542}" type="pres">
      <dgm:prSet presAssocID="{F0877716-ED22-4B74-95BF-FDDF875A0B1E}" presName="level2Shape" presStyleLbl="node2" presStyleIdx="4" presStyleCnt="5"/>
      <dgm:spPr/>
    </dgm:pt>
    <dgm:pt modelId="{681F74FC-DFC7-4B90-8849-CF048FE5967B}" type="pres">
      <dgm:prSet presAssocID="{F0877716-ED22-4B74-95BF-FDDF875A0B1E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BD4B603-DFDB-42A6-AF14-0A6AF7C186D8}" srcId="{E4077D0A-89B9-48D0-B430-37B0E120FC14}" destId="{6B46A27A-EEA3-4DEF-88A9-EE6B89B3C13C}" srcOrd="0" destOrd="0" parTransId="{44DB48D3-30B9-417F-8FBA-9328A545427E}" sibTransId="{3F315F63-488D-4430-A703-CEB7DCA8846A}"/>
    <dgm:cxn modelId="{D2ABA610-087E-483F-B191-5F8280B1A57A}" type="presOf" srcId="{275B517B-D28C-4018-885D-E41B1C60DA7B}" destId="{D2737679-E7A6-481D-988D-39D8F0EAD420}" srcOrd="0" destOrd="0" presId="urn:microsoft.com/office/officeart/2005/8/layout/hierarchy6"/>
    <dgm:cxn modelId="{A84B6E1A-B1CE-489C-BFAE-4137E046887B}" srcId="{E4077D0A-89B9-48D0-B430-37B0E120FC14}" destId="{F55D5C05-1C41-4206-BEC6-41F988B5E094}" srcOrd="2" destOrd="0" parTransId="{74A6AD69-F06B-4F22-A3B2-D6AD04235DA8}" sibTransId="{32815573-BF60-4C52-98F2-BDCD62C7CFF3}"/>
    <dgm:cxn modelId="{F2F8001E-54A7-4682-A240-10368273F9A8}" srcId="{E4077D0A-89B9-48D0-B430-37B0E120FC14}" destId="{275B517B-D28C-4018-885D-E41B1C60DA7B}" srcOrd="1" destOrd="0" parTransId="{C459B4BE-780A-467D-8E1E-1A8BFC138C7D}" sibTransId="{64A83FE9-E888-470C-9DC5-68478E19A876}"/>
    <dgm:cxn modelId="{6E66A225-8635-47EC-9C85-D34903633EBA}" type="presOf" srcId="{3BE4626B-A37C-40E0-8A06-A0D67C46CA89}" destId="{7A5993B2-8F9D-4C5D-9DCF-EE9E90624F34}" srcOrd="0" destOrd="0" presId="urn:microsoft.com/office/officeart/2005/8/layout/hierarchy6"/>
    <dgm:cxn modelId="{A89BEF25-AA4A-4CF4-86C6-5C80BE8DA3FC}" srcId="{E4077D0A-89B9-48D0-B430-37B0E120FC14}" destId="{3BE4626B-A37C-40E0-8A06-A0D67C46CA89}" srcOrd="3" destOrd="0" parTransId="{A6F8987C-7DDA-459A-B3A6-DC6E89D700A2}" sibTransId="{6CB2E4FD-4D15-415A-83EC-494C50935DF6}"/>
    <dgm:cxn modelId="{4C3FC12B-4CD6-4065-BC2A-C49659C9DD9D}" type="presOf" srcId="{CB5646CA-D1FE-4684-ABEF-50FDAAEA63D9}" destId="{FAB4F1E0-63BD-4CE6-923B-13BC1EB83D03}" srcOrd="0" destOrd="0" presId="urn:microsoft.com/office/officeart/2005/8/layout/hierarchy6"/>
    <dgm:cxn modelId="{4634A55B-1BA0-46A7-931C-ECFB74A7A9E8}" type="presOf" srcId="{835D496E-8CC6-4581-92FA-01458D57C172}" destId="{41EA41F8-6593-4A50-8287-574A67BD9D33}" srcOrd="0" destOrd="0" presId="urn:microsoft.com/office/officeart/2005/8/layout/hierarchy6"/>
    <dgm:cxn modelId="{DB89394C-B7FC-4192-9F94-508C71520A33}" type="presOf" srcId="{C459B4BE-780A-467D-8E1E-1A8BFC138C7D}" destId="{A7E49D6C-8376-4BDE-82B8-9FE98A4C9DCF}" srcOrd="0" destOrd="0" presId="urn:microsoft.com/office/officeart/2005/8/layout/hierarchy6"/>
    <dgm:cxn modelId="{70BE316F-E295-44F8-8A22-4C0C4E2C6B99}" srcId="{F55D5C05-1C41-4206-BEC6-41F988B5E094}" destId="{E75219FA-2B47-4DFF-9916-6C9453C282EE}" srcOrd="0" destOrd="0" parTransId="{CB5646CA-D1FE-4684-ABEF-50FDAAEA63D9}" sibTransId="{A878D74B-2EE2-4B14-BB8B-70A3380BB721}"/>
    <dgm:cxn modelId="{D00EBE50-6E2F-4E35-B9E1-BBC3A07DE322}" srcId="{E4077D0A-89B9-48D0-B430-37B0E120FC14}" destId="{F0877716-ED22-4B74-95BF-FDDF875A0B1E}" srcOrd="4" destOrd="0" parTransId="{AC0B3E1B-E772-43A3-9403-15D1BC4ED35E}" sibTransId="{79340A90-AADA-4399-9759-203CF9C433C0}"/>
    <dgm:cxn modelId="{263E327B-1442-4C5A-8227-05EC75C43699}" type="presOf" srcId="{F55D5C05-1C41-4206-BEC6-41F988B5E094}" destId="{67BA905A-AD08-47D9-9BD9-E94BE1E8D1B2}" srcOrd="0" destOrd="0" presId="urn:microsoft.com/office/officeart/2005/8/layout/hierarchy6"/>
    <dgm:cxn modelId="{8F28157C-0BAF-41C1-9364-D8F1661ABE6D}" type="presOf" srcId="{6B46A27A-EEA3-4DEF-88A9-EE6B89B3C13C}" destId="{0BE908D3-F03B-4A35-B91D-B13105B31B3D}" srcOrd="0" destOrd="0" presId="urn:microsoft.com/office/officeart/2005/8/layout/hierarchy6"/>
    <dgm:cxn modelId="{114FA381-28B0-4666-A9B5-C662359B7249}" type="presOf" srcId="{E75219FA-2B47-4DFF-9916-6C9453C282EE}" destId="{E89227F9-2B78-42B3-AC42-819E766AA3AF}" srcOrd="0" destOrd="0" presId="urn:microsoft.com/office/officeart/2005/8/layout/hierarchy6"/>
    <dgm:cxn modelId="{12EFA685-65B9-4C6C-9BB7-202E740A2A3B}" type="presOf" srcId="{74A6AD69-F06B-4F22-A3B2-D6AD04235DA8}" destId="{558369AB-D576-453C-818D-CCBCA4C440D7}" srcOrd="0" destOrd="0" presId="urn:microsoft.com/office/officeart/2005/8/layout/hierarchy6"/>
    <dgm:cxn modelId="{34F95CA3-0F40-4241-85DA-475CFA189BE1}" type="presOf" srcId="{44DB48D3-30B9-417F-8FBA-9328A545427E}" destId="{76649846-3BC9-4AF2-8EFB-EFB494F8B5B0}" srcOrd="0" destOrd="0" presId="urn:microsoft.com/office/officeart/2005/8/layout/hierarchy6"/>
    <dgm:cxn modelId="{4313D1C1-7CAA-42F6-B755-C8359D19306F}" type="presOf" srcId="{F0877716-ED22-4B74-95BF-FDDF875A0B1E}" destId="{88149357-8851-4823-A7B1-855015247542}" srcOrd="0" destOrd="0" presId="urn:microsoft.com/office/officeart/2005/8/layout/hierarchy6"/>
    <dgm:cxn modelId="{DBB8B9CA-692D-42E3-AFE6-AF58877DC3D0}" srcId="{B00D88DA-D829-422F-A217-5740EE5A402F}" destId="{E4077D0A-89B9-48D0-B430-37B0E120FC14}" srcOrd="0" destOrd="0" parTransId="{25080C42-F311-4646-B860-4B2E41968E42}" sibTransId="{AC568F33-1585-41F7-B29A-FEEE8D945C6D}"/>
    <dgm:cxn modelId="{6D29EAD1-6151-44D7-A055-BDAFB2C7C629}" type="presOf" srcId="{A6F8987C-7DDA-459A-B3A6-DC6E89D700A2}" destId="{2D6BC137-2FB4-41C4-8CC1-134FB3F4DDCC}" srcOrd="0" destOrd="0" presId="urn:microsoft.com/office/officeart/2005/8/layout/hierarchy6"/>
    <dgm:cxn modelId="{9D563CD5-1DF0-4CA6-9B75-C5DDB1049320}" type="presOf" srcId="{E4077D0A-89B9-48D0-B430-37B0E120FC14}" destId="{8CC23074-2800-43A6-A543-661617B5DF6C}" srcOrd="0" destOrd="0" presId="urn:microsoft.com/office/officeart/2005/8/layout/hierarchy6"/>
    <dgm:cxn modelId="{231AF3D9-85E8-45AB-AB3C-95476BBF56AB}" type="presOf" srcId="{9AE1E2E7-2B8D-41E6-BCEB-308B242A26A9}" destId="{CCD96CB8-45E8-4A70-B86E-19EB2FC404F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959B79EE-4C65-4462-9FA2-6FAD96C6ED9B}" srcId="{F55D5C05-1C41-4206-BEC6-41F988B5E094}" destId="{9AE1E2E7-2B8D-41E6-BCEB-308B242A26A9}" srcOrd="1" destOrd="0" parTransId="{835D496E-8CC6-4581-92FA-01458D57C172}" sibTransId="{2E59B931-62C4-4697-8FBF-C4B92E6EB435}"/>
    <dgm:cxn modelId="{78F186FD-8CC6-4C6D-8B36-5A3F34B98BD9}" type="presOf" srcId="{AC0B3E1B-E772-43A3-9403-15D1BC4ED35E}" destId="{10DBA64D-3956-41B1-B013-E9FBA131F749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D848A0E3-2EA3-4046-8995-9DAA80A4FB04}" type="presParOf" srcId="{9946BB4B-0D0D-4192-B468-E6FAAB5AE8F3}" destId="{53DD72D4-EC0B-4615-972D-8D149AFFEEDB}" srcOrd="0" destOrd="0" presId="urn:microsoft.com/office/officeart/2005/8/layout/hierarchy6"/>
    <dgm:cxn modelId="{0492E6BF-51C4-488D-B662-8CBD791B1743}" type="presParOf" srcId="{53DD72D4-EC0B-4615-972D-8D149AFFEEDB}" destId="{8CC23074-2800-43A6-A543-661617B5DF6C}" srcOrd="0" destOrd="0" presId="urn:microsoft.com/office/officeart/2005/8/layout/hierarchy6"/>
    <dgm:cxn modelId="{F5E36FF4-5FF1-4790-8D09-E5EA21A02455}" type="presParOf" srcId="{53DD72D4-EC0B-4615-972D-8D149AFFEEDB}" destId="{7E6E872F-0F59-4FDB-86CD-2952B89CC653}" srcOrd="1" destOrd="0" presId="urn:microsoft.com/office/officeart/2005/8/layout/hierarchy6"/>
    <dgm:cxn modelId="{158FDF7B-112A-46EF-94DE-6A1B971177BD}" type="presParOf" srcId="{7E6E872F-0F59-4FDB-86CD-2952B89CC653}" destId="{76649846-3BC9-4AF2-8EFB-EFB494F8B5B0}" srcOrd="0" destOrd="0" presId="urn:microsoft.com/office/officeart/2005/8/layout/hierarchy6"/>
    <dgm:cxn modelId="{F1CFB443-95BE-4C9E-A132-45819447377D}" type="presParOf" srcId="{7E6E872F-0F59-4FDB-86CD-2952B89CC653}" destId="{5E782297-397C-43D3-8C51-6B10379F926B}" srcOrd="1" destOrd="0" presId="urn:microsoft.com/office/officeart/2005/8/layout/hierarchy6"/>
    <dgm:cxn modelId="{F9818E12-2101-47B9-95A1-C46793EC10EC}" type="presParOf" srcId="{5E782297-397C-43D3-8C51-6B10379F926B}" destId="{0BE908D3-F03B-4A35-B91D-B13105B31B3D}" srcOrd="0" destOrd="0" presId="urn:microsoft.com/office/officeart/2005/8/layout/hierarchy6"/>
    <dgm:cxn modelId="{12A33893-D582-405F-9A16-9C60953C8C0F}" type="presParOf" srcId="{5E782297-397C-43D3-8C51-6B10379F926B}" destId="{CF11AB76-A66A-47EC-92E9-DF36ED7AAFA9}" srcOrd="1" destOrd="0" presId="urn:microsoft.com/office/officeart/2005/8/layout/hierarchy6"/>
    <dgm:cxn modelId="{ADCB8E6F-9881-4F1F-B3E9-CC36C69358B5}" type="presParOf" srcId="{7E6E872F-0F59-4FDB-86CD-2952B89CC653}" destId="{A7E49D6C-8376-4BDE-82B8-9FE98A4C9DCF}" srcOrd="2" destOrd="0" presId="urn:microsoft.com/office/officeart/2005/8/layout/hierarchy6"/>
    <dgm:cxn modelId="{9BCDBACB-8A4D-4D33-BF06-15FD2A56F020}" type="presParOf" srcId="{7E6E872F-0F59-4FDB-86CD-2952B89CC653}" destId="{D03BAB56-9AF0-496F-8870-DA118CC81614}" srcOrd="3" destOrd="0" presId="urn:microsoft.com/office/officeart/2005/8/layout/hierarchy6"/>
    <dgm:cxn modelId="{79FB95DD-ACEA-49AA-A6A8-63EF9DD56B8E}" type="presParOf" srcId="{D03BAB56-9AF0-496F-8870-DA118CC81614}" destId="{D2737679-E7A6-481D-988D-39D8F0EAD420}" srcOrd="0" destOrd="0" presId="urn:microsoft.com/office/officeart/2005/8/layout/hierarchy6"/>
    <dgm:cxn modelId="{2CA190F1-6EFD-4573-8D90-D5F4D40CEBFF}" type="presParOf" srcId="{D03BAB56-9AF0-496F-8870-DA118CC81614}" destId="{DAF7E342-340C-409A-819C-257650B3B8C8}" srcOrd="1" destOrd="0" presId="urn:microsoft.com/office/officeart/2005/8/layout/hierarchy6"/>
    <dgm:cxn modelId="{7E1926AD-C4FE-4CBD-8B1D-FD2849550C79}" type="presParOf" srcId="{7E6E872F-0F59-4FDB-86CD-2952B89CC653}" destId="{558369AB-D576-453C-818D-CCBCA4C440D7}" srcOrd="4" destOrd="0" presId="urn:microsoft.com/office/officeart/2005/8/layout/hierarchy6"/>
    <dgm:cxn modelId="{BCED886E-9A2B-4642-B3B7-A2A196507BD0}" type="presParOf" srcId="{7E6E872F-0F59-4FDB-86CD-2952B89CC653}" destId="{C250EC68-6FFD-458B-A720-26777C50EBD6}" srcOrd="5" destOrd="0" presId="urn:microsoft.com/office/officeart/2005/8/layout/hierarchy6"/>
    <dgm:cxn modelId="{7F580309-2F65-4B62-8750-99C5F6655DCA}" type="presParOf" srcId="{C250EC68-6FFD-458B-A720-26777C50EBD6}" destId="{67BA905A-AD08-47D9-9BD9-E94BE1E8D1B2}" srcOrd="0" destOrd="0" presId="urn:microsoft.com/office/officeart/2005/8/layout/hierarchy6"/>
    <dgm:cxn modelId="{80F675A7-9BAA-4F51-99A2-B07C8DA3F8CD}" type="presParOf" srcId="{C250EC68-6FFD-458B-A720-26777C50EBD6}" destId="{90E04F3A-5F92-470A-8933-7FF8A5671F6C}" srcOrd="1" destOrd="0" presId="urn:microsoft.com/office/officeart/2005/8/layout/hierarchy6"/>
    <dgm:cxn modelId="{8C5CBAC1-F305-46E9-AD88-38D903746469}" type="presParOf" srcId="{90E04F3A-5F92-470A-8933-7FF8A5671F6C}" destId="{FAB4F1E0-63BD-4CE6-923B-13BC1EB83D03}" srcOrd="0" destOrd="0" presId="urn:microsoft.com/office/officeart/2005/8/layout/hierarchy6"/>
    <dgm:cxn modelId="{74F596AC-4895-4026-96B2-ED95807AB37C}" type="presParOf" srcId="{90E04F3A-5F92-470A-8933-7FF8A5671F6C}" destId="{195B333E-372F-484F-80AC-31A85BCDA196}" srcOrd="1" destOrd="0" presId="urn:microsoft.com/office/officeart/2005/8/layout/hierarchy6"/>
    <dgm:cxn modelId="{320B6783-FC62-4B47-A7B0-5E43BEC6BB63}" type="presParOf" srcId="{195B333E-372F-484F-80AC-31A85BCDA196}" destId="{E89227F9-2B78-42B3-AC42-819E766AA3AF}" srcOrd="0" destOrd="0" presId="urn:microsoft.com/office/officeart/2005/8/layout/hierarchy6"/>
    <dgm:cxn modelId="{D4F27C04-2483-4D9F-A9DE-9352987F641B}" type="presParOf" srcId="{195B333E-372F-484F-80AC-31A85BCDA196}" destId="{5DE7D936-C639-4D45-9577-DD807251798F}" srcOrd="1" destOrd="0" presId="urn:microsoft.com/office/officeart/2005/8/layout/hierarchy6"/>
    <dgm:cxn modelId="{D80AF8E7-5F5B-48B2-9BE9-0E587B3E920C}" type="presParOf" srcId="{90E04F3A-5F92-470A-8933-7FF8A5671F6C}" destId="{41EA41F8-6593-4A50-8287-574A67BD9D33}" srcOrd="2" destOrd="0" presId="urn:microsoft.com/office/officeart/2005/8/layout/hierarchy6"/>
    <dgm:cxn modelId="{C76DF284-F25D-4FA7-9879-103462776ACB}" type="presParOf" srcId="{90E04F3A-5F92-470A-8933-7FF8A5671F6C}" destId="{116FC336-9395-47DB-B00E-6FA76840E811}" srcOrd="3" destOrd="0" presId="urn:microsoft.com/office/officeart/2005/8/layout/hierarchy6"/>
    <dgm:cxn modelId="{484719CD-2008-469D-A13E-140F1FDD1948}" type="presParOf" srcId="{116FC336-9395-47DB-B00E-6FA76840E811}" destId="{CCD96CB8-45E8-4A70-B86E-19EB2FC404F7}" srcOrd="0" destOrd="0" presId="urn:microsoft.com/office/officeart/2005/8/layout/hierarchy6"/>
    <dgm:cxn modelId="{03B0E69A-6CD2-44FA-82B3-707FCF39AB86}" type="presParOf" srcId="{116FC336-9395-47DB-B00E-6FA76840E811}" destId="{7251DE6A-ECC8-4816-AF05-DC40150E6E4D}" srcOrd="1" destOrd="0" presId="urn:microsoft.com/office/officeart/2005/8/layout/hierarchy6"/>
    <dgm:cxn modelId="{CE8EE452-5945-4E63-A1EF-9CC01BCEE0E3}" type="presParOf" srcId="{7E6E872F-0F59-4FDB-86CD-2952B89CC653}" destId="{2D6BC137-2FB4-41C4-8CC1-134FB3F4DDCC}" srcOrd="6" destOrd="0" presId="urn:microsoft.com/office/officeart/2005/8/layout/hierarchy6"/>
    <dgm:cxn modelId="{BF5146E2-BB4F-46D1-AC80-7411B9D1671A}" type="presParOf" srcId="{7E6E872F-0F59-4FDB-86CD-2952B89CC653}" destId="{7DC8BAD9-924D-4A79-9B93-56105C0614A9}" srcOrd="7" destOrd="0" presId="urn:microsoft.com/office/officeart/2005/8/layout/hierarchy6"/>
    <dgm:cxn modelId="{760176FE-EA0D-4D86-B327-135DB1CF8051}" type="presParOf" srcId="{7DC8BAD9-924D-4A79-9B93-56105C0614A9}" destId="{7A5993B2-8F9D-4C5D-9DCF-EE9E90624F34}" srcOrd="0" destOrd="0" presId="urn:microsoft.com/office/officeart/2005/8/layout/hierarchy6"/>
    <dgm:cxn modelId="{D60E4C13-72A8-4331-B465-8417DDDCF956}" type="presParOf" srcId="{7DC8BAD9-924D-4A79-9B93-56105C0614A9}" destId="{90D6118E-939F-410C-B1FD-3E28D7E23484}" srcOrd="1" destOrd="0" presId="urn:microsoft.com/office/officeart/2005/8/layout/hierarchy6"/>
    <dgm:cxn modelId="{A2D216D3-B5DF-4648-82C8-F2CF01D0839B}" type="presParOf" srcId="{7E6E872F-0F59-4FDB-86CD-2952B89CC653}" destId="{10DBA64D-3956-41B1-B013-E9FBA131F749}" srcOrd="8" destOrd="0" presId="urn:microsoft.com/office/officeart/2005/8/layout/hierarchy6"/>
    <dgm:cxn modelId="{17206425-D42E-4A96-8832-AB2D9103646B}" type="presParOf" srcId="{7E6E872F-0F59-4FDB-86CD-2952B89CC653}" destId="{68C2ECDE-23F1-4D14-A5CC-E2A36910FE9C}" srcOrd="9" destOrd="0" presId="urn:microsoft.com/office/officeart/2005/8/layout/hierarchy6"/>
    <dgm:cxn modelId="{25B0807D-7E39-4D1C-9507-BCAC7C886F20}" type="presParOf" srcId="{68C2ECDE-23F1-4D14-A5CC-E2A36910FE9C}" destId="{88149357-8851-4823-A7B1-855015247542}" srcOrd="0" destOrd="0" presId="urn:microsoft.com/office/officeart/2005/8/layout/hierarchy6"/>
    <dgm:cxn modelId="{1E59A39E-0869-4331-BD5E-3F15BD714960}" type="presParOf" srcId="{68C2ECDE-23F1-4D14-A5CC-E2A36910FE9C}" destId="{681F74FC-DFC7-4B90-8849-CF048FE5967B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48516DB7-29AB-44E9-BC63-3A957560A422}">
      <dsp:nvSpPr>
        <dsp:cNvPr id="0" name=""/>
        <dsp:cNvSpPr/>
      </dsp:nvSpPr>
      <dsp:spPr>
        <a:xfrm>
          <a:off x="6494006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D4C19-2BE4-456E-9473-1D80205A823F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Pauses</a:t>
          </a:r>
        </a:p>
      </dsp:txBody>
      <dsp:txXfrm>
        <a:off x="5854805" y="2510606"/>
        <a:ext cx="1278402" cy="834950"/>
      </dsp:txXfrm>
    </dsp:sp>
    <dsp:sp modelId="{ABE48A18-E29C-4FD2-8838-D22BA16854AC}">
      <dsp:nvSpPr>
        <dsp:cNvPr id="0" name=""/>
        <dsp:cNvSpPr/>
      </dsp:nvSpPr>
      <dsp:spPr>
        <a:xfrm>
          <a:off x="7358737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7B23E4-1372-49A1-91D7-38F4B4E3BCC9}">
      <dsp:nvSpPr>
        <dsp:cNvPr id="0" name=""/>
        <dsp:cNvSpPr/>
      </dsp:nvSpPr>
      <dsp:spPr>
        <a:xfrm>
          <a:off x="755829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Lists</a:t>
          </a:r>
        </a:p>
      </dsp:txBody>
      <dsp:txXfrm>
        <a:off x="7584268" y="2510606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  <dsp:sp modelId="{0AAEE8A1-81E5-4D18-B950-A0AD39220E91}">
      <dsp:nvSpPr>
        <dsp:cNvPr id="0" name=""/>
        <dsp:cNvSpPr/>
      </dsp:nvSpPr>
      <dsp:spPr>
        <a:xfrm>
          <a:off x="904248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D914BDC-E042-4620-A737-B7E937AD47DF}">
      <dsp:nvSpPr>
        <dsp:cNvPr id="0" name=""/>
        <dsp:cNvSpPr/>
      </dsp:nvSpPr>
      <dsp:spPr>
        <a:xfrm>
          <a:off x="842302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Just for speech!</a:t>
          </a:r>
        </a:p>
      </dsp:txBody>
      <dsp:txXfrm>
        <a:off x="8448999" y="2510606"/>
        <a:ext cx="1278402" cy="8349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58940" y="2208632"/>
        <a:ext cx="2250547" cy="11711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174352" y="546370"/>
          <a:ext cx="1603651" cy="1069100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4205665" y="577683"/>
        <a:ext cx="1541025" cy="1006474"/>
      </dsp:txXfrm>
    </dsp:sp>
    <dsp:sp modelId="{76649846-3BC9-4AF2-8EFB-EFB494F8B5B0}">
      <dsp:nvSpPr>
        <dsp:cNvPr id="0" name=""/>
        <dsp:cNvSpPr/>
      </dsp:nvSpPr>
      <dsp:spPr>
        <a:xfrm>
          <a:off x="806685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4169492" y="0"/>
              </a:moveTo>
              <a:lnTo>
                <a:pt x="4169492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4859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Capital letters</a:t>
          </a:r>
        </a:p>
      </dsp:txBody>
      <dsp:txXfrm>
        <a:off x="36172" y="2074424"/>
        <a:ext cx="1541025" cy="1006474"/>
      </dsp:txXfrm>
    </dsp:sp>
    <dsp:sp modelId="{A7E49D6C-8376-4BDE-82B8-9FE98A4C9DCF}">
      <dsp:nvSpPr>
        <dsp:cNvPr id="0" name=""/>
        <dsp:cNvSpPr/>
      </dsp:nvSpPr>
      <dsp:spPr>
        <a:xfrm>
          <a:off x="2891431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2084746" y="0"/>
              </a:moveTo>
              <a:lnTo>
                <a:pt x="2084746" y="213820"/>
              </a:lnTo>
              <a:lnTo>
                <a:pt x="0" y="213820"/>
              </a:lnTo>
              <a:lnTo>
                <a:pt x="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208960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2120918" y="2074424"/>
        <a:ext cx="1541025" cy="1006474"/>
      </dsp:txXfrm>
    </dsp:sp>
    <dsp:sp modelId="{D36C7C8D-7076-4EE3-A6EB-D9AFDACFC097}">
      <dsp:nvSpPr>
        <dsp:cNvPr id="0" name=""/>
        <dsp:cNvSpPr/>
      </dsp:nvSpPr>
      <dsp:spPr>
        <a:xfrm>
          <a:off x="4930458" y="1615470"/>
          <a:ext cx="91440" cy="42764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DE2BDC-CE0A-49AF-86FB-F24B7991291D}">
      <dsp:nvSpPr>
        <dsp:cNvPr id="0" name=""/>
        <dsp:cNvSpPr/>
      </dsp:nvSpPr>
      <dsp:spPr>
        <a:xfrm>
          <a:off x="4174352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205665" y="2074424"/>
        <a:ext cx="1541025" cy="1006474"/>
      </dsp:txXfrm>
    </dsp:sp>
    <dsp:sp modelId="{63F438D0-A326-4EF9-85CF-14316A65445F}">
      <dsp:nvSpPr>
        <dsp:cNvPr id="0" name=""/>
        <dsp:cNvSpPr/>
      </dsp:nvSpPr>
      <dsp:spPr>
        <a:xfrm>
          <a:off x="4976178" y="1615470"/>
          <a:ext cx="2084746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2084746" y="213820"/>
              </a:lnTo>
              <a:lnTo>
                <a:pt x="2084746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04C572-F784-43D3-8E6F-0F50FB34D745}">
      <dsp:nvSpPr>
        <dsp:cNvPr id="0" name=""/>
        <dsp:cNvSpPr/>
      </dsp:nvSpPr>
      <dsp:spPr>
        <a:xfrm>
          <a:off x="6259098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290411" y="2074424"/>
        <a:ext cx="1541025" cy="1006474"/>
      </dsp:txXfrm>
    </dsp:sp>
    <dsp:sp modelId="{EFDCDFAB-B67C-400E-AF8C-AF531BC471BC}">
      <dsp:nvSpPr>
        <dsp:cNvPr id="0" name=""/>
        <dsp:cNvSpPr/>
      </dsp:nvSpPr>
      <dsp:spPr>
        <a:xfrm>
          <a:off x="4976178" y="1615470"/>
          <a:ext cx="4169492" cy="42764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820"/>
              </a:lnTo>
              <a:lnTo>
                <a:pt x="4169492" y="213820"/>
              </a:lnTo>
              <a:lnTo>
                <a:pt x="4169492" y="42764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14805-FA51-41BD-9A7F-FF2676B32954}">
      <dsp:nvSpPr>
        <dsp:cNvPr id="0" name=""/>
        <dsp:cNvSpPr/>
      </dsp:nvSpPr>
      <dsp:spPr>
        <a:xfrm>
          <a:off x="8343845" y="2043111"/>
          <a:ext cx="1603651" cy="10691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 (speech marks)</a:t>
          </a:r>
        </a:p>
      </dsp:txBody>
      <dsp:txXfrm>
        <a:off x="8375158" y="2074424"/>
        <a:ext cx="1541025" cy="10064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5828828" y="1298"/>
          <a:ext cx="1330356" cy="886904"/>
        </a:xfrm>
        <a:prstGeom prst="roundRect">
          <a:avLst>
            <a:gd name="adj" fmla="val 10000"/>
          </a:avLst>
        </a:prstGeom>
        <a:solidFill>
          <a:srgbClr val="EF8023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5854805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3035080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2369902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2395879" y="1268940"/>
        <a:ext cx="1278402" cy="834950"/>
      </dsp:txXfrm>
    </dsp:sp>
    <dsp:sp modelId="{D36B859B-AC7C-42A8-8CF0-D4FB726F640B}">
      <dsp:nvSpPr>
        <dsp:cNvPr id="0" name=""/>
        <dsp:cNvSpPr/>
      </dsp:nvSpPr>
      <dsp:spPr>
        <a:xfrm>
          <a:off x="1305617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183FBA-321E-493B-85F7-5E91C5745348}">
      <dsp:nvSpPr>
        <dsp:cNvPr id="0" name=""/>
        <dsp:cNvSpPr/>
      </dsp:nvSpPr>
      <dsp:spPr>
        <a:xfrm>
          <a:off x="640439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Proper nouns</a:t>
          </a:r>
        </a:p>
      </dsp:txBody>
      <dsp:txXfrm>
        <a:off x="666416" y="2510606"/>
        <a:ext cx="1278402" cy="834950"/>
      </dsp:txXfrm>
    </dsp:sp>
    <dsp:sp modelId="{E3DF7CFD-D769-4DF5-BCB4-4DF4842B8191}">
      <dsp:nvSpPr>
        <dsp:cNvPr id="0" name=""/>
        <dsp:cNvSpPr/>
      </dsp:nvSpPr>
      <dsp:spPr>
        <a:xfrm>
          <a:off x="2989360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F7CD56-C36C-4C62-8A00-67E800284773}">
      <dsp:nvSpPr>
        <dsp:cNvPr id="0" name=""/>
        <dsp:cNvSpPr/>
      </dsp:nvSpPr>
      <dsp:spPr>
        <a:xfrm>
          <a:off x="2369902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Personal Pronoun I</a:t>
          </a:r>
        </a:p>
      </dsp:txBody>
      <dsp:txXfrm>
        <a:off x="2395879" y="2510606"/>
        <a:ext cx="1278402" cy="834950"/>
      </dsp:txXfrm>
    </dsp:sp>
    <dsp:sp modelId="{2166EF52-ABC4-484B-9863-5246B7D69BBE}">
      <dsp:nvSpPr>
        <dsp:cNvPr id="0" name=""/>
        <dsp:cNvSpPr/>
      </dsp:nvSpPr>
      <dsp:spPr>
        <a:xfrm>
          <a:off x="3035080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CC5552-08E7-4750-B24C-2F2E594A9BB9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Start of sentences</a:t>
          </a:r>
        </a:p>
      </dsp:txBody>
      <dsp:txXfrm>
        <a:off x="4125342" y="2510606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4764543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4099365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4125342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6448286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5828828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5854805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6494006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755829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7584268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6494006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928775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9313731" y="1268940"/>
        <a:ext cx="1278402" cy="83495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8D2A210D-B787-4E18-AF81-EE1A09E40EDB}">
      <dsp:nvSpPr>
        <dsp:cNvPr id="0" name=""/>
        <dsp:cNvSpPr/>
      </dsp:nvSpPr>
      <dsp:spPr>
        <a:xfrm>
          <a:off x="2170349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3C87AE-C91E-458A-98E4-EED5CE1C24D2}">
      <dsp:nvSpPr>
        <dsp:cNvPr id="0" name=""/>
        <dsp:cNvSpPr/>
      </dsp:nvSpPr>
      <dsp:spPr>
        <a:xfrm>
          <a:off x="1505171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Full stop</a:t>
          </a:r>
        </a:p>
      </dsp:txBody>
      <dsp:txXfrm>
        <a:off x="1531148" y="2510606"/>
        <a:ext cx="1278402" cy="834950"/>
      </dsp:txXfrm>
    </dsp:sp>
    <dsp:sp modelId="{44F440A3-803F-46DB-9CAD-A8BE88C88617}">
      <dsp:nvSpPr>
        <dsp:cNvPr id="0" name=""/>
        <dsp:cNvSpPr/>
      </dsp:nvSpPr>
      <dsp:spPr>
        <a:xfrm>
          <a:off x="3854092" y="2129868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17D6A1-E74D-44BF-BB48-FF034BDC7A72}">
      <dsp:nvSpPr>
        <dsp:cNvPr id="0" name=""/>
        <dsp:cNvSpPr/>
      </dsp:nvSpPr>
      <dsp:spPr>
        <a:xfrm>
          <a:off x="3234634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Question mark</a:t>
          </a:r>
        </a:p>
      </dsp:txBody>
      <dsp:txXfrm>
        <a:off x="3260611" y="2510606"/>
        <a:ext cx="1278402" cy="834950"/>
      </dsp:txXfrm>
    </dsp:sp>
    <dsp:sp modelId="{72C46A7C-61F5-4EFF-860D-69C05568FB48}">
      <dsp:nvSpPr>
        <dsp:cNvPr id="0" name=""/>
        <dsp:cNvSpPr/>
      </dsp:nvSpPr>
      <dsp:spPr>
        <a:xfrm>
          <a:off x="3899812" y="2129868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1F415C8-5631-4A32-A26D-B5C27EC327B8}">
      <dsp:nvSpPr>
        <dsp:cNvPr id="0" name=""/>
        <dsp:cNvSpPr/>
      </dsp:nvSpPr>
      <dsp:spPr>
        <a:xfrm>
          <a:off x="4964096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Exclamation mark</a:t>
          </a:r>
        </a:p>
      </dsp:txBody>
      <dsp:txXfrm>
        <a:off x="4990073" y="2510606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5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C23074-2800-43A6-A543-661617B5DF6C}">
      <dsp:nvSpPr>
        <dsp:cNvPr id="0" name=""/>
        <dsp:cNvSpPr/>
      </dsp:nvSpPr>
      <dsp:spPr>
        <a:xfrm>
          <a:off x="4964096" y="1298"/>
          <a:ext cx="1330356" cy="88690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Punctuation </a:t>
          </a:r>
        </a:p>
      </dsp:txBody>
      <dsp:txXfrm>
        <a:off x="4990073" y="27275"/>
        <a:ext cx="1278402" cy="834950"/>
      </dsp:txXfrm>
    </dsp:sp>
    <dsp:sp modelId="{76649846-3BC9-4AF2-8EFB-EFB494F8B5B0}">
      <dsp:nvSpPr>
        <dsp:cNvPr id="0" name=""/>
        <dsp:cNvSpPr/>
      </dsp:nvSpPr>
      <dsp:spPr>
        <a:xfrm>
          <a:off x="2170349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3458925" y="0"/>
              </a:moveTo>
              <a:lnTo>
                <a:pt x="3458925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BE908D3-F03B-4A35-B91D-B13105B31B3D}">
      <dsp:nvSpPr>
        <dsp:cNvPr id="0" name=""/>
        <dsp:cNvSpPr/>
      </dsp:nvSpPr>
      <dsp:spPr>
        <a:xfrm>
          <a:off x="1505171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Capital letters </a:t>
          </a:r>
        </a:p>
      </dsp:txBody>
      <dsp:txXfrm>
        <a:off x="1531148" y="1268940"/>
        <a:ext cx="1278402" cy="834950"/>
      </dsp:txXfrm>
    </dsp:sp>
    <dsp:sp modelId="{A7E49D6C-8376-4BDE-82B8-9FE98A4C9DCF}">
      <dsp:nvSpPr>
        <dsp:cNvPr id="0" name=""/>
        <dsp:cNvSpPr/>
      </dsp:nvSpPr>
      <dsp:spPr>
        <a:xfrm>
          <a:off x="3899812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1729462" y="0"/>
              </a:moveTo>
              <a:lnTo>
                <a:pt x="1729462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737679-E7A6-481D-988D-39D8F0EAD420}">
      <dsp:nvSpPr>
        <dsp:cNvPr id="0" name=""/>
        <dsp:cNvSpPr/>
      </dsp:nvSpPr>
      <dsp:spPr>
        <a:xfrm>
          <a:off x="3234634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End of sentence</a:t>
          </a:r>
        </a:p>
      </dsp:txBody>
      <dsp:txXfrm>
        <a:off x="3260611" y="1268940"/>
        <a:ext cx="1278402" cy="834950"/>
      </dsp:txXfrm>
    </dsp:sp>
    <dsp:sp modelId="{558369AB-D576-453C-818D-CCBCA4C440D7}">
      <dsp:nvSpPr>
        <dsp:cNvPr id="0" name=""/>
        <dsp:cNvSpPr/>
      </dsp:nvSpPr>
      <dsp:spPr>
        <a:xfrm>
          <a:off x="5583554" y="888202"/>
          <a:ext cx="91440" cy="35476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BA905A-AD08-47D9-9BD9-E94BE1E8D1B2}">
      <dsp:nvSpPr>
        <dsp:cNvPr id="0" name=""/>
        <dsp:cNvSpPr/>
      </dsp:nvSpPr>
      <dsp:spPr>
        <a:xfrm>
          <a:off x="4964096" y="1242963"/>
          <a:ext cx="1330356" cy="886904"/>
        </a:xfrm>
        <a:prstGeom prst="roundRect">
          <a:avLst>
            <a:gd name="adj" fmla="val 10000"/>
          </a:avLst>
        </a:prstGeom>
        <a:solidFill>
          <a:srgbClr val="00B05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Apostrophes</a:t>
          </a:r>
        </a:p>
      </dsp:txBody>
      <dsp:txXfrm>
        <a:off x="4990073" y="1268940"/>
        <a:ext cx="1278402" cy="834950"/>
      </dsp:txXfrm>
    </dsp:sp>
    <dsp:sp modelId="{FAB4F1E0-63BD-4CE6-923B-13BC1EB83D03}">
      <dsp:nvSpPr>
        <dsp:cNvPr id="0" name=""/>
        <dsp:cNvSpPr/>
      </dsp:nvSpPr>
      <dsp:spPr>
        <a:xfrm>
          <a:off x="4764543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864731" y="0"/>
              </a:moveTo>
              <a:lnTo>
                <a:pt x="864731" y="177380"/>
              </a:lnTo>
              <a:lnTo>
                <a:pt x="0" y="177380"/>
              </a:lnTo>
              <a:lnTo>
                <a:pt x="0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227F9-2B78-42B3-AC42-819E766AA3AF}">
      <dsp:nvSpPr>
        <dsp:cNvPr id="0" name=""/>
        <dsp:cNvSpPr/>
      </dsp:nvSpPr>
      <dsp:spPr>
        <a:xfrm>
          <a:off x="4099365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/>
            <a:t>Omission</a:t>
          </a:r>
          <a:endParaRPr lang="en-GB" sz="1500" kern="1200" dirty="0"/>
        </a:p>
      </dsp:txBody>
      <dsp:txXfrm>
        <a:off x="4125342" y="2510606"/>
        <a:ext cx="1278402" cy="834950"/>
      </dsp:txXfrm>
    </dsp:sp>
    <dsp:sp modelId="{41EA41F8-6593-4A50-8287-574A67BD9D33}">
      <dsp:nvSpPr>
        <dsp:cNvPr id="0" name=""/>
        <dsp:cNvSpPr/>
      </dsp:nvSpPr>
      <dsp:spPr>
        <a:xfrm>
          <a:off x="5629274" y="2129868"/>
          <a:ext cx="864731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864731" y="177380"/>
              </a:lnTo>
              <a:lnTo>
                <a:pt x="864731" y="35476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D96CB8-45E8-4A70-B86E-19EB2FC404F7}">
      <dsp:nvSpPr>
        <dsp:cNvPr id="0" name=""/>
        <dsp:cNvSpPr/>
      </dsp:nvSpPr>
      <dsp:spPr>
        <a:xfrm>
          <a:off x="5828828" y="2484629"/>
          <a:ext cx="1330356" cy="88690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Possession</a:t>
          </a:r>
        </a:p>
      </dsp:txBody>
      <dsp:txXfrm>
        <a:off x="5854805" y="2510606"/>
        <a:ext cx="1278402" cy="834950"/>
      </dsp:txXfrm>
    </dsp:sp>
    <dsp:sp modelId="{2D6BC137-2FB4-41C4-8CC1-134FB3F4DDCC}">
      <dsp:nvSpPr>
        <dsp:cNvPr id="0" name=""/>
        <dsp:cNvSpPr/>
      </dsp:nvSpPr>
      <dsp:spPr>
        <a:xfrm>
          <a:off x="5629275" y="888202"/>
          <a:ext cx="1729462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1729462" y="177380"/>
              </a:lnTo>
              <a:lnTo>
                <a:pt x="1729462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5993B2-8F9D-4C5D-9DCF-EE9E90624F34}">
      <dsp:nvSpPr>
        <dsp:cNvPr id="0" name=""/>
        <dsp:cNvSpPr/>
      </dsp:nvSpPr>
      <dsp:spPr>
        <a:xfrm>
          <a:off x="6693559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Commas</a:t>
          </a:r>
        </a:p>
      </dsp:txBody>
      <dsp:txXfrm>
        <a:off x="6719536" y="1268940"/>
        <a:ext cx="1278402" cy="834950"/>
      </dsp:txXfrm>
    </dsp:sp>
    <dsp:sp modelId="{10DBA64D-3956-41B1-B013-E9FBA131F749}">
      <dsp:nvSpPr>
        <dsp:cNvPr id="0" name=""/>
        <dsp:cNvSpPr/>
      </dsp:nvSpPr>
      <dsp:spPr>
        <a:xfrm>
          <a:off x="5629275" y="888202"/>
          <a:ext cx="3458925" cy="3547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380"/>
              </a:lnTo>
              <a:lnTo>
                <a:pt x="3458925" y="177380"/>
              </a:lnTo>
              <a:lnTo>
                <a:pt x="3458925" y="35476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149357-8851-4823-A7B1-855015247542}">
      <dsp:nvSpPr>
        <dsp:cNvPr id="0" name=""/>
        <dsp:cNvSpPr/>
      </dsp:nvSpPr>
      <dsp:spPr>
        <a:xfrm>
          <a:off x="8423022" y="1242963"/>
          <a:ext cx="1330356" cy="8869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500" kern="1200" dirty="0"/>
            <a:t>Inverted commas</a:t>
          </a:r>
        </a:p>
      </dsp:txBody>
      <dsp:txXfrm>
        <a:off x="8448999" y="1268940"/>
        <a:ext cx="1278402" cy="83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9C63B-A79E-E2F9-0AB3-E3880B932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12C563A-A78C-1A10-056A-559973BFC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594AD13-4E8D-C92F-219F-DDB3035407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4637005-73F1-F6E8-C346-5F8130EA7E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5A501F6-A415-544E-1D15-951638827A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4462676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D75AD6D-899F-7529-B46C-9CD2DFCD5B8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4E9856B-2312-80BA-346F-06B88995B26E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we use </a:t>
            </a:r>
            <a:r>
              <a:rPr lang="en-GB" sz="2400" u="sng" dirty="0"/>
              <a:t>apostrophes to show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71765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1899DE-3456-083D-25B4-3090A29538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83467A5-D068-05D7-1666-259E05DF3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6866B93-8922-B92C-8876-662012E325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F258F59-754F-4022-5BAB-4C440A016D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7133942-B7CC-7F5C-E5F1-87338ACEDE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56659758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F5A45BF-6F09-8283-3AD2-04775C41C01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359F0C-3CC7-7BA6-8428-BDE53C93E20C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</a:t>
            </a:r>
            <a:r>
              <a:rPr lang="en-GB" sz="2400" u="sng" dirty="0"/>
              <a:t>commas</a:t>
            </a:r>
            <a:r>
              <a:rPr lang="en-GB" sz="2400" dirty="0"/>
              <a:t> do?</a:t>
            </a:r>
          </a:p>
        </p:txBody>
      </p:sp>
    </p:spTree>
    <p:extLst>
      <p:ext uri="{BB962C8B-B14F-4D97-AF65-F5344CB8AC3E}">
        <p14:creationId xmlns:p14="http://schemas.microsoft.com/office/powerpoint/2010/main" val="2178630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30E3A4-4F3C-AFD6-347E-22B1218B69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D050806-60AE-989C-071C-92C3BF604B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6DA7850-B60E-FEF5-D60F-BC34ED83E2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84EFD3-DF0D-9BFB-3D3C-35FDF07DF7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795DB28-F1FE-427D-52D1-EC229FE18E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0155131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55233033-FD62-2C69-B1EC-672F2BCC210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EB4655E-9875-AE80-6AB8-52C77D539F39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inverted commas are used for?</a:t>
            </a:r>
          </a:p>
        </p:txBody>
      </p:sp>
    </p:spTree>
    <p:extLst>
      <p:ext uri="{BB962C8B-B14F-4D97-AF65-F5344CB8AC3E}">
        <p14:creationId xmlns:p14="http://schemas.microsoft.com/office/powerpoint/2010/main" val="108560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FFE3C-2842-7E45-850F-C0D0667AC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49A740F-638B-8532-E436-D5DC201E6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89EB25F-2F2E-0CA6-861D-C87A9C01BC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D6E844-5186-6D57-81C7-C0AA0179B0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1F1BCE-8DD7-D3D3-448A-79D4220153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6222362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5A8A274-4F5F-43F1-F68F-7F93FD3F6A7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355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comma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bit of punctuation that looks like this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remember when to use a comma?</a:t>
            </a:r>
          </a:p>
        </p:txBody>
      </p:sp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12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5"/>
            <a:ext cx="11377035" cy="871090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use commas in lists: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1005839" y="1534477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football, tennis and computer games.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1005838" y="2412431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bread, milk, vegetables, fruit and meat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1005838" y="3744842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lessons, mark work, respond to emails and upload a report.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A9FDD95F-0F86-8477-6F88-F586320CECFA}"/>
              </a:ext>
            </a:extLst>
          </p:cNvPr>
          <p:cNvSpPr txBox="1">
            <a:spLocks/>
          </p:cNvSpPr>
          <p:nvPr/>
        </p:nvSpPr>
        <p:spPr>
          <a:xfrm>
            <a:off x="407482" y="5873645"/>
            <a:ext cx="11377035" cy="7293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commas?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B59D0-324B-BC5B-F61C-289981EE7415}"/>
              </a:ext>
            </a:extLst>
          </p:cNvPr>
          <p:cNvSpPr txBox="1"/>
          <p:nvPr/>
        </p:nvSpPr>
        <p:spPr>
          <a:xfrm>
            <a:off x="1005838" y="1541925"/>
            <a:ext cx="10149840" cy="64698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like to play football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tennis and computer games.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5FDE32-B2F0-DBF9-D1D3-B40B623907EF}"/>
              </a:ext>
            </a:extLst>
          </p:cNvPr>
          <p:cNvSpPr txBox="1">
            <a:spLocks/>
          </p:cNvSpPr>
          <p:nvPr/>
        </p:nvSpPr>
        <p:spPr>
          <a:xfrm>
            <a:off x="1021079" y="2399488"/>
            <a:ext cx="10149840" cy="102951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My dad went to the supermarket and bought: bread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milk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vegetables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fruit and meat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E3BEC3-F166-AD6B-26C0-620EA42D9B65}"/>
              </a:ext>
            </a:extLst>
          </p:cNvPr>
          <p:cNvSpPr txBox="1"/>
          <p:nvPr/>
        </p:nvSpPr>
        <p:spPr>
          <a:xfrm>
            <a:off x="1005838" y="3752290"/>
            <a:ext cx="10149839" cy="173664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teacher had lots to do. They had to plan and teach lessons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mark work</a:t>
            </a:r>
            <a:r>
              <a:rPr lang="en-GB" sz="3200" u="sng" dirty="0">
                <a:solidFill>
                  <a:srgbClr val="FFFF00"/>
                </a:solidFill>
              </a:rPr>
              <a:t>,</a:t>
            </a:r>
            <a:r>
              <a:rPr lang="en-GB" sz="3200" dirty="0">
                <a:solidFill>
                  <a:schemeClr val="bg1"/>
                </a:solidFill>
              </a:rPr>
              <a:t> respond to emails and upload a report.</a:t>
            </a:r>
          </a:p>
        </p:txBody>
      </p: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6" grpId="0" animBg="1"/>
      <p:bldP spid="20" grpId="0" animBg="1"/>
      <p:bldP spid="30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46E67F75-02FA-41A0-7314-5601517A3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also be really important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I ate chocolate cake and crisps at the party.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I ate chocolate, cake and crisps at the party.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4133651" y="103135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4760530" y="1678036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chocolate cake.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chocolate 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and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cake. </a:t>
            </a:r>
          </a:p>
        </p:txBody>
      </p:sp>
    </p:spTree>
    <p:extLst>
      <p:ext uri="{BB962C8B-B14F-4D97-AF65-F5344CB8AC3E}">
        <p14:creationId xmlns:p14="http://schemas.microsoft.com/office/powerpoint/2010/main" val="103838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 descr="A picture containing shape&#10;&#10;Description automatically generated">
            <a:extLst>
              <a:ext uri="{FF2B5EF4-FFF2-40B4-BE49-F238E27FC236}">
                <a16:creationId xmlns:a16="http://schemas.microsoft.com/office/drawing/2014/main" id="{23A29C6B-98A1-65EB-42CC-4955DA1D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402210" y="436732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Commas can be really important to avoid confusion!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11" y="2207937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1. Let’s eat Grandma!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11" y="3491497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3B86E6D-B3D3-E169-CE5B-8DB0DD2B4047}"/>
              </a:ext>
            </a:extLst>
          </p:cNvPr>
          <p:cNvSpPr txBox="1">
            <a:spLocks/>
          </p:cNvSpPr>
          <p:nvPr/>
        </p:nvSpPr>
        <p:spPr>
          <a:xfrm>
            <a:off x="402210" y="4910740"/>
            <a:ext cx="11387579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difference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and do they know what it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0961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2409 -0.138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90" y="-40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402209" y="398400"/>
            <a:ext cx="11387579" cy="905218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Let’s eat Grandma!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0E0623-5B4A-B195-684F-DD2CDACFFD1A}"/>
              </a:ext>
            </a:extLst>
          </p:cNvPr>
          <p:cNvSpPr txBox="1">
            <a:spLocks/>
          </p:cNvSpPr>
          <p:nvPr/>
        </p:nvSpPr>
        <p:spPr>
          <a:xfrm>
            <a:off x="402208" y="1936569"/>
            <a:ext cx="11387579" cy="1040902"/>
          </a:xfrm>
          <a:prstGeom prst="roundRect">
            <a:avLst>
              <a:gd name="adj" fmla="val 840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2. Let’s eat, Grandma.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7EA5700-F438-9AC6-A320-2861D5C2F7B3}"/>
              </a:ext>
            </a:extLst>
          </p:cNvPr>
          <p:cNvCxnSpPr>
            <a:cxnSpLocks/>
          </p:cNvCxnSpPr>
          <p:nvPr/>
        </p:nvCxnSpPr>
        <p:spPr>
          <a:xfrm flipV="1">
            <a:off x="5639592" y="1098711"/>
            <a:ext cx="623741" cy="76159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9D2124C-B2D5-5D8E-7576-DBB5B7E1FEF5}"/>
              </a:ext>
            </a:extLst>
          </p:cNvPr>
          <p:cNvSpPr txBox="1">
            <a:spLocks/>
          </p:cNvSpPr>
          <p:nvPr/>
        </p:nvSpPr>
        <p:spPr>
          <a:xfrm>
            <a:off x="402207" y="3202684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second sentence has a comma.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1BF0AC7-15D9-C94E-C4F1-18003744C204}"/>
              </a:ext>
            </a:extLst>
          </p:cNvPr>
          <p:cNvCxnSpPr>
            <a:cxnSpLocks/>
          </p:cNvCxnSpPr>
          <p:nvPr/>
        </p:nvCxnSpPr>
        <p:spPr>
          <a:xfrm flipH="1">
            <a:off x="6240538" y="1719977"/>
            <a:ext cx="625313" cy="737043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7DD2B90D-7B5A-E029-D4E8-AC23705A3249}"/>
              </a:ext>
            </a:extLst>
          </p:cNvPr>
          <p:cNvSpPr txBox="1">
            <a:spLocks/>
          </p:cNvSpPr>
          <p:nvPr/>
        </p:nvSpPr>
        <p:spPr>
          <a:xfrm>
            <a:off x="402207" y="4314145"/>
            <a:ext cx="11387579" cy="792750"/>
          </a:xfrm>
          <a:prstGeom prst="roundRect">
            <a:avLst>
              <a:gd name="adj" fmla="val 1276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first sentence, they ate Grandma!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E542946-FF46-C6B4-7487-0675AB94E80C}"/>
              </a:ext>
            </a:extLst>
          </p:cNvPr>
          <p:cNvSpPr txBox="1">
            <a:spLocks/>
          </p:cNvSpPr>
          <p:nvPr/>
        </p:nvSpPr>
        <p:spPr>
          <a:xfrm>
            <a:off x="402207" y="5359737"/>
            <a:ext cx="11387579" cy="1245422"/>
          </a:xfrm>
          <a:prstGeom prst="roundRect">
            <a:avLst>
              <a:gd name="adj" fmla="val 1276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second sentence, they ate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with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Grandma. </a:t>
            </a:r>
          </a:p>
        </p:txBody>
      </p:sp>
    </p:spTree>
    <p:extLst>
      <p:ext uri="{BB962C8B-B14F-4D97-AF65-F5344CB8AC3E}">
        <p14:creationId xmlns:p14="http://schemas.microsoft.com/office/powerpoint/2010/main" val="96211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Using commas to clarify.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fix these statements?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33096" y="169960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 people.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AF0757E-AD04-6B9D-E043-10283BD364B8}"/>
              </a:ext>
            </a:extLst>
          </p:cNvPr>
          <p:cNvSpPr txBox="1">
            <a:spLocks/>
          </p:cNvSpPr>
          <p:nvPr/>
        </p:nvSpPr>
        <p:spPr>
          <a:xfrm>
            <a:off x="407481" y="3324236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 her dog and reading.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10C891A-E6DC-9B0A-7C2D-6DD18DDBDB65}"/>
              </a:ext>
            </a:extLst>
          </p:cNvPr>
          <p:cNvSpPr txBox="1"/>
          <p:nvPr/>
        </p:nvSpPr>
        <p:spPr>
          <a:xfrm>
            <a:off x="445903" y="5132926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 said Barry is naughty.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0B4A23-BD88-425A-21E1-2ABA682EEDAE}"/>
              </a:ext>
            </a:extLst>
          </p:cNvPr>
          <p:cNvSpPr txBox="1"/>
          <p:nvPr/>
        </p:nvSpPr>
        <p:spPr>
          <a:xfrm>
            <a:off x="433093" y="2357115"/>
            <a:ext cx="11351423" cy="510778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1. Let’s learn how to cut and paste, people.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68A85D-4273-E085-C8AE-42AAECBA6BC7}"/>
              </a:ext>
            </a:extLst>
          </p:cNvPr>
          <p:cNvSpPr txBox="1">
            <a:spLocks/>
          </p:cNvSpPr>
          <p:nvPr/>
        </p:nvSpPr>
        <p:spPr>
          <a:xfrm>
            <a:off x="394676" y="4050100"/>
            <a:ext cx="11377035" cy="540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Tracey likes cooking, her dog and reading.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4B8E99-BB76-8F94-64CA-C1DE3F7FB188}"/>
              </a:ext>
            </a:extLst>
          </p:cNvPr>
          <p:cNvSpPr txBox="1"/>
          <p:nvPr/>
        </p:nvSpPr>
        <p:spPr>
          <a:xfrm>
            <a:off x="445903" y="5741125"/>
            <a:ext cx="11325808" cy="510778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3. The dog, said Barry, is naughty.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9CB41E1-A389-F7D4-A5B0-FA2F05241E70}"/>
              </a:ext>
            </a:extLst>
          </p:cNvPr>
          <p:cNvCxnSpPr>
            <a:cxnSpLocks/>
          </p:cNvCxnSpPr>
          <p:nvPr/>
        </p:nvCxnSpPr>
        <p:spPr>
          <a:xfrm flipV="1">
            <a:off x="7351776" y="2751714"/>
            <a:ext cx="584909" cy="432410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B4F6DF4-865D-96C1-1B48-48066F536854}"/>
              </a:ext>
            </a:extLst>
          </p:cNvPr>
          <p:cNvCxnSpPr>
            <a:cxnSpLocks/>
          </p:cNvCxnSpPr>
          <p:nvPr/>
        </p:nvCxnSpPr>
        <p:spPr>
          <a:xfrm flipV="1">
            <a:off x="5294376" y="4481081"/>
            <a:ext cx="788817" cy="497008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0B0D276-9252-ACDC-8EB2-1558D7208555}"/>
              </a:ext>
            </a:extLst>
          </p:cNvPr>
          <p:cNvCxnSpPr>
            <a:cxnSpLocks/>
          </p:cNvCxnSpPr>
          <p:nvPr/>
        </p:nvCxnSpPr>
        <p:spPr>
          <a:xfrm flipV="1">
            <a:off x="5879592" y="6160463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2AEFAAE3-CC86-D749-6173-785D2E3C08E3}"/>
              </a:ext>
            </a:extLst>
          </p:cNvPr>
          <p:cNvCxnSpPr>
            <a:cxnSpLocks/>
          </p:cNvCxnSpPr>
          <p:nvPr/>
        </p:nvCxnSpPr>
        <p:spPr>
          <a:xfrm flipV="1">
            <a:off x="4312473" y="6189964"/>
            <a:ext cx="896112" cy="522206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" name="Rectangle: Rounded Corners 2">
            <a:hlinkClick r:id="rId3"/>
            <a:extLst>
              <a:ext uri="{FF2B5EF4-FFF2-40B4-BE49-F238E27FC236}">
                <a16:creationId xmlns:a16="http://schemas.microsoft.com/office/drawing/2014/main" id="{0A528E39-BDCB-74B5-9741-FB03E10ED1C9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3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5" grpId="0" animBg="1"/>
      <p:bldP spid="16" grpId="0" animBg="1"/>
      <p:bldP spid="18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20098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/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/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37936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FC132D-4558-68E2-6EAC-1CCA80387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4ED5C5C-A492-0860-0DA5-464DE388E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899CA87-B34A-4082-2C09-FBA9AD00B0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EF49F0C-580D-0ED7-9275-1268AD553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3247729-8465-7A07-3024-B1E20E08FB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713991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FEC4C79E-0586-812C-E6EA-4562FDB484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C9549F-2CDB-F10A-F221-DAD2F2247853}"/>
              </a:ext>
            </a:extLst>
          </p:cNvPr>
          <p:cNvSpPr txBox="1"/>
          <p:nvPr/>
        </p:nvSpPr>
        <p:spPr>
          <a:xfrm>
            <a:off x="3543934" y="4961855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We’re going to look at some punctuation more closely today </a:t>
            </a:r>
          </a:p>
        </p:txBody>
      </p:sp>
    </p:spTree>
    <p:extLst>
      <p:ext uri="{BB962C8B-B14F-4D97-AF65-F5344CB8AC3E}">
        <p14:creationId xmlns:p14="http://schemas.microsoft.com/office/powerpoint/2010/main" val="2819981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23115960"/>
              </p:ext>
            </p:extLst>
          </p:nvPr>
        </p:nvGraphicFramePr>
        <p:xfrm>
          <a:off x="1544319" y="781051"/>
          <a:ext cx="9952356" cy="36585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8609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when we use </a:t>
            </a:r>
            <a:r>
              <a:rPr lang="en-GB" sz="2400" u="sng" dirty="0"/>
              <a:t>capital letters</a:t>
            </a:r>
            <a:r>
              <a:rPr lang="en-GB" sz="24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C52FA-DB88-3A7E-5F17-A0ED130B1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7BBE234-50F7-6ED3-E8A7-3063FF803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7D19C397-9B27-0494-3971-8B804FBC4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3B5932-0FEF-1AFC-6328-072E04A90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2EEA903B-15AF-ECCB-16AC-37E402A12B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96301059"/>
              </p:ext>
            </p:extLst>
          </p:nvPr>
        </p:nvGraphicFramePr>
        <p:xfrm>
          <a:off x="638175" y="848708"/>
          <a:ext cx="11258550" cy="337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270FE07-D950-9C43-8B9F-C02AABFE66C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E4C8F7-158E-5474-DB42-5BC669BF4018}"/>
              </a:ext>
            </a:extLst>
          </p:cNvPr>
          <p:cNvSpPr txBox="1"/>
          <p:nvPr/>
        </p:nvSpPr>
        <p:spPr>
          <a:xfrm>
            <a:off x="2943859" y="4439632"/>
            <a:ext cx="86099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types of punctuation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punctuation is used to show a </a:t>
            </a:r>
            <a:r>
              <a:rPr lang="en-GB" sz="2400" u="sng" dirty="0"/>
              <a:t>sentence has ended</a:t>
            </a:r>
            <a:r>
              <a:rPr lang="en-GB" sz="2400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8988716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864</Words>
  <Application>Microsoft Office PowerPoint</Application>
  <PresentationFormat>Widescreen</PresentationFormat>
  <Paragraphs>148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Using commas to clarify.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2025-12-22T09:35:48Z</dcterms:modified>
</cp:coreProperties>
</file>