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0"/>
  </p:notesMasterIdLst>
  <p:sldIdLst>
    <p:sldId id="2593" r:id="rId2"/>
    <p:sldId id="510" r:id="rId3"/>
    <p:sldId id="511" r:id="rId4"/>
    <p:sldId id="512" r:id="rId5"/>
    <p:sldId id="513" r:id="rId6"/>
    <p:sldId id="514" r:id="rId7"/>
    <p:sldId id="515" r:id="rId8"/>
    <p:sldId id="2594" r:id="rId9"/>
  </p:sldIdLst>
  <p:sldSz cx="12192000" cy="6858000"/>
  <p:notesSz cx="6858000" cy="9144000"/>
  <p:embeddedFontLst>
    <p:embeddedFont>
      <p:font typeface="Andika" panose="02000000000000000000" pitchFamily="2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B1B442F-70DA-4CBF-B5CC-8AE2B994E202}" v="3" dt="2025-12-15T13:53:09.45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AD2DE2-18D8-307A-FDBA-AF426F9716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4AB478-17F8-04AB-EFEE-00967E527F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74A7FA-4120-D1F9-4E6E-DE64A84889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 sentence still makes sense with the parenthetical information removed!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E865DF-9BCA-3874-512D-0482A74090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53032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837E95-39B2-2FD5-8B2F-EBFFDF774E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04B4903-D6E0-A41B-F220-9B95DD080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E8E9B8B-1E7A-5E40-CD29-DE1B71058B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BA0E63-3042-CD7B-7F70-9257616671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86493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544643-339E-A7FB-8982-5FA95E8146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0E2CB89-CB8C-E729-DB50-917A8285D7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976A909-D21C-0ACF-D93B-C80F0521B3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38F29E-9484-D543-A1E4-E2A4F1456EB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2483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96080C-65CE-C7E9-09DE-5F9775FC69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6A6A8C1-1D44-419D-58DD-2B9278A5EB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BE2093-98EC-9210-DE40-986592D2F6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09B5DB-3FE1-C382-3D23-280DA4F328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67433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C99D8-EAF3-1AB4-5305-49A1D7071C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3A2F660-9D3D-95FC-FB6A-F86C56BC39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3BF4166-2FBD-DA6F-DD09-364A934BE6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F014F3-A561-1960-859B-AEF4659B93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8941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6478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49" y="1765057"/>
            <a:ext cx="10787719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activated his cloaking device (his latest invention) just in time.” becomes “</a:t>
            </a:r>
            <a:r>
              <a:rPr lang="en-GB" altLang="en-US" sz="2000" dirty="0">
                <a:solidFill>
                  <a:schemeClr val="tx1"/>
                </a:solidFill>
              </a:rPr>
              <a:t>Emile activated his cloaking device just in time.”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remove the clause in parentheses?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067" y="-56338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8258" y="3051210"/>
            <a:ext cx="8617719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(who had already calculated the odds) stayed calm under pressure.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 (the mischievous one) pressed the red button without hesitation.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Aimee, despite the danger, continued decoding the alien message.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Scrambler, known for his pranks, had hidden the launch key again.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– always one step ahead – had already planned their escape.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60333" y="4684983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00720" y="3449955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507573" y="575926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101935" y="555102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78882" y="366720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63677" y="416094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400351" y="518965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532695" y="472229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233604" y="474392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453429" y="41749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93444" y="520604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754074" y="555102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57584" y="370870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506801" y="3639815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97040" y="2692459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44444E-6 L -0.21341 0.0875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77" y="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78A395-9E24-3114-6B1C-B845B8E400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47A3119-2FFE-99C0-CEFB-3335AFAFB9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D5CC437-8A4A-F224-5A18-CBF20F8F1BCA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6763E3C-ECB4-52B0-6C5B-43DBD990C1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49" y="1765057"/>
            <a:ext cx="10787719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activated his cloaking device (his latest invention) just in time.” becomes “</a:t>
            </a:r>
            <a:r>
              <a:rPr lang="en-GB" altLang="en-US" sz="2000" dirty="0">
                <a:solidFill>
                  <a:schemeClr val="tx1"/>
                </a:solidFill>
              </a:rPr>
              <a:t>Emile activated his cloaking device just in time.”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5BE66A3-F808-79AB-4C40-F0DF1648D2A1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remove the clause in parentheses?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407D2FC-E0C5-D9A9-F5DF-3AB3E090B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D2B938F-E632-36F6-9B0E-2B45FD1C22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067" y="-56338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A323D79-EF61-9AE4-CCF6-DB1EC40016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8258" y="3051210"/>
            <a:ext cx="8617719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(who had already calculated the odds) 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stayed calm under pressure.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 (the mischievous one) pressed the red button without hesitation.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Aimee, despite the danger, continued decoding the alien message.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Scrambler, known for his pranks, had hidden the launch key again.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– always one step ahead – had already planned their escape.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FE7C2E0A-3046-A8D2-508D-26DFC90F09FD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8F9449E-A7E3-538A-B6A0-0F7F4EC376CA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F8E6FE-84FC-5F53-3410-E81B7842C982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3E5CAFD4-F6B6-D445-87A5-3EDC449E5A0C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4B088977-85EA-7158-84EA-96374F366DC3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536D4E2-96F9-3AE4-670B-88D2B15B881F}"/>
              </a:ext>
            </a:extLst>
          </p:cNvPr>
          <p:cNvSpPr/>
          <p:nvPr/>
        </p:nvSpPr>
        <p:spPr>
          <a:xfrm>
            <a:off x="1460333" y="4684983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C52D6E9-A0C6-6F95-DA0C-0FD4305AD23D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EA86FFC-239D-84F9-311D-A5211E79605E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00720" y="3449955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C9351B3-D7C7-7D39-E58D-389B090C1F42}"/>
              </a:ext>
            </a:extLst>
          </p:cNvPr>
          <p:cNvCxnSpPr/>
          <p:nvPr/>
        </p:nvCxnSpPr>
        <p:spPr>
          <a:xfrm>
            <a:off x="1507573" y="575926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EC6DC5A-5A90-C44C-599E-A8638E065078}"/>
              </a:ext>
            </a:extLst>
          </p:cNvPr>
          <p:cNvCxnSpPr>
            <a:cxnSpLocks/>
          </p:cNvCxnSpPr>
          <p:nvPr/>
        </p:nvCxnSpPr>
        <p:spPr>
          <a:xfrm>
            <a:off x="2101935" y="555102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01B69BA-16CF-2A40-4B7B-9D2BBF13D646}"/>
              </a:ext>
            </a:extLst>
          </p:cNvPr>
          <p:cNvCxnSpPr>
            <a:cxnSpLocks/>
          </p:cNvCxnSpPr>
          <p:nvPr/>
        </p:nvCxnSpPr>
        <p:spPr>
          <a:xfrm>
            <a:off x="778882" y="366720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8C8D28E-FF08-697A-C148-41B2358A3B92}"/>
              </a:ext>
            </a:extLst>
          </p:cNvPr>
          <p:cNvCxnSpPr>
            <a:cxnSpLocks/>
          </p:cNvCxnSpPr>
          <p:nvPr/>
        </p:nvCxnSpPr>
        <p:spPr>
          <a:xfrm>
            <a:off x="363677" y="416094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479FBE0-9BC6-6256-89E1-78D99AFD5FBB}"/>
              </a:ext>
            </a:extLst>
          </p:cNvPr>
          <p:cNvCxnSpPr>
            <a:cxnSpLocks/>
          </p:cNvCxnSpPr>
          <p:nvPr/>
        </p:nvCxnSpPr>
        <p:spPr>
          <a:xfrm>
            <a:off x="2400351" y="518965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CE7036D-B646-7B32-FB8C-E02B48AFAA2F}"/>
              </a:ext>
            </a:extLst>
          </p:cNvPr>
          <p:cNvCxnSpPr>
            <a:cxnSpLocks/>
          </p:cNvCxnSpPr>
          <p:nvPr/>
        </p:nvCxnSpPr>
        <p:spPr>
          <a:xfrm>
            <a:off x="2532695" y="472229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8795FA7-7DE6-62EA-147E-43BB2935D774}"/>
              </a:ext>
            </a:extLst>
          </p:cNvPr>
          <p:cNvCxnSpPr>
            <a:cxnSpLocks/>
          </p:cNvCxnSpPr>
          <p:nvPr/>
        </p:nvCxnSpPr>
        <p:spPr>
          <a:xfrm>
            <a:off x="233604" y="474392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39816CE-D8C6-8D85-202C-835B70AD6773}"/>
              </a:ext>
            </a:extLst>
          </p:cNvPr>
          <p:cNvCxnSpPr>
            <a:cxnSpLocks/>
          </p:cNvCxnSpPr>
          <p:nvPr/>
        </p:nvCxnSpPr>
        <p:spPr>
          <a:xfrm flipV="1">
            <a:off x="2453429" y="41749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07C2283-CABF-B47F-9445-64252D06829B}"/>
              </a:ext>
            </a:extLst>
          </p:cNvPr>
          <p:cNvCxnSpPr>
            <a:cxnSpLocks/>
          </p:cNvCxnSpPr>
          <p:nvPr/>
        </p:nvCxnSpPr>
        <p:spPr>
          <a:xfrm flipV="1">
            <a:off x="393444" y="520604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5CD1CC8-2B7A-2984-26B7-4DA06AD6B0F3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6B1C4C7-0091-9D77-B31F-9DEC8C9D44FC}"/>
              </a:ext>
            </a:extLst>
          </p:cNvPr>
          <p:cNvCxnSpPr>
            <a:cxnSpLocks/>
          </p:cNvCxnSpPr>
          <p:nvPr/>
        </p:nvCxnSpPr>
        <p:spPr>
          <a:xfrm flipV="1">
            <a:off x="754074" y="555102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D5B7E99-7535-7EE2-F93B-39E559E1EF88}"/>
              </a:ext>
            </a:extLst>
          </p:cNvPr>
          <p:cNvCxnSpPr>
            <a:cxnSpLocks/>
          </p:cNvCxnSpPr>
          <p:nvPr/>
        </p:nvCxnSpPr>
        <p:spPr>
          <a:xfrm flipV="1">
            <a:off x="2157584" y="370870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82C2E7E-04F9-A9CF-DCFD-16789E9F47BA}"/>
              </a:ext>
            </a:extLst>
          </p:cNvPr>
          <p:cNvGrpSpPr>
            <a:grpSpLocks/>
          </p:cNvGrpSpPr>
          <p:nvPr/>
        </p:nvGrpSpPr>
        <p:grpSpPr bwMode="auto">
          <a:xfrm>
            <a:off x="1506801" y="3639815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8B3509A-B47C-E2E6-497E-82230C2F7F9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2E1D104-471B-C86B-F9C7-B91A07B0DA6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41ED103-B900-79CA-7D3A-7FE183EBBD84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9D9DFA8-C730-6304-19BB-BF06673A5BDC}"/>
              </a:ext>
            </a:extLst>
          </p:cNvPr>
          <p:cNvSpPr txBox="1"/>
          <p:nvPr/>
        </p:nvSpPr>
        <p:spPr>
          <a:xfrm>
            <a:off x="297040" y="2692459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97294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FE0B4E-7141-3E58-E3C6-23628E083A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46A0DF63-EBAB-101A-9937-CF6153264C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A2BC9ED-E69C-A83B-ABBE-338E1F17A0AD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76CEC78-806D-C849-7070-B1EBDF8ECD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49" y="1765057"/>
            <a:ext cx="10787719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activated his cloaking device (his latest invention) just in time.” becomes “</a:t>
            </a:r>
            <a:r>
              <a:rPr lang="en-GB" altLang="en-US" sz="2000" dirty="0">
                <a:solidFill>
                  <a:schemeClr val="tx1"/>
                </a:solidFill>
              </a:rPr>
              <a:t>Emile activated his cloaking device just in time.”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3487769-578F-253A-ACF1-06084046F90C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remove the clause in parentheses?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BA83FCB-40B8-BEB2-6A5B-177A8A4A9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94B38E1-5894-69AE-1841-A43221725D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067" y="-56338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0475E72-8E30-CB54-D113-B31D66CAF8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8258" y="3051210"/>
            <a:ext cx="8617719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(who had already calculated the odds) 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stayed calm under pressure.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 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(the mischievous one)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 pressed the red button without hesitation.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Aimee, despite the danger, continued decoding the alien message.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Scrambler, known for his pranks, had hidden the launch key again.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– always one step ahead – had already planned their escape.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F1BA40A4-8C70-9886-3C71-64CF00E7E872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1AB0C10-82CE-AD34-68F4-832C7AF986E3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B78157-E61D-DF17-6092-19E067184C26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E5EC61DC-AAB6-563F-9BA2-D6F96760C0C8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DB4FD1ED-173E-EF5D-43DD-7A246D3DE098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936BE4B-14C0-42A2-7D09-026FD1D855FC}"/>
              </a:ext>
            </a:extLst>
          </p:cNvPr>
          <p:cNvSpPr/>
          <p:nvPr/>
        </p:nvSpPr>
        <p:spPr>
          <a:xfrm>
            <a:off x="1460333" y="4684983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6F671EAB-C52F-4566-9ED2-B3496333CEC8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14754F9-1B0A-2DF4-8A8C-806B09E278B3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00720" y="3449955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EC53732-6C91-1FBF-4CA8-07E1644648F7}"/>
              </a:ext>
            </a:extLst>
          </p:cNvPr>
          <p:cNvCxnSpPr/>
          <p:nvPr/>
        </p:nvCxnSpPr>
        <p:spPr>
          <a:xfrm>
            <a:off x="1507573" y="575926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2D5C973-34B3-5CE4-CE5E-078FA9950010}"/>
              </a:ext>
            </a:extLst>
          </p:cNvPr>
          <p:cNvCxnSpPr>
            <a:cxnSpLocks/>
          </p:cNvCxnSpPr>
          <p:nvPr/>
        </p:nvCxnSpPr>
        <p:spPr>
          <a:xfrm>
            <a:off x="2101935" y="555102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8A20164-0C1B-2292-22EF-98340D748323}"/>
              </a:ext>
            </a:extLst>
          </p:cNvPr>
          <p:cNvCxnSpPr>
            <a:cxnSpLocks/>
          </p:cNvCxnSpPr>
          <p:nvPr/>
        </p:nvCxnSpPr>
        <p:spPr>
          <a:xfrm>
            <a:off x="778882" y="366720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BDB395C-D61C-4ED8-F151-35180A360145}"/>
              </a:ext>
            </a:extLst>
          </p:cNvPr>
          <p:cNvCxnSpPr>
            <a:cxnSpLocks/>
          </p:cNvCxnSpPr>
          <p:nvPr/>
        </p:nvCxnSpPr>
        <p:spPr>
          <a:xfrm>
            <a:off x="363677" y="416094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EA3CD0F-2DA9-0436-A4AC-16A7E2E252AF}"/>
              </a:ext>
            </a:extLst>
          </p:cNvPr>
          <p:cNvCxnSpPr>
            <a:cxnSpLocks/>
          </p:cNvCxnSpPr>
          <p:nvPr/>
        </p:nvCxnSpPr>
        <p:spPr>
          <a:xfrm>
            <a:off x="2400351" y="518965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D16BD9E-CC35-518D-C958-BDB9571DC788}"/>
              </a:ext>
            </a:extLst>
          </p:cNvPr>
          <p:cNvCxnSpPr>
            <a:cxnSpLocks/>
          </p:cNvCxnSpPr>
          <p:nvPr/>
        </p:nvCxnSpPr>
        <p:spPr>
          <a:xfrm>
            <a:off x="2532695" y="472229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7F9E3AD-C7CA-1868-3599-8B22A02C9B18}"/>
              </a:ext>
            </a:extLst>
          </p:cNvPr>
          <p:cNvCxnSpPr>
            <a:cxnSpLocks/>
          </p:cNvCxnSpPr>
          <p:nvPr/>
        </p:nvCxnSpPr>
        <p:spPr>
          <a:xfrm>
            <a:off x="233604" y="474392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A16221F-1282-D27A-CF74-6BB6083CF3DE}"/>
              </a:ext>
            </a:extLst>
          </p:cNvPr>
          <p:cNvCxnSpPr>
            <a:cxnSpLocks/>
          </p:cNvCxnSpPr>
          <p:nvPr/>
        </p:nvCxnSpPr>
        <p:spPr>
          <a:xfrm flipV="1">
            <a:off x="2453429" y="41749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7392D85-5CEC-EBD2-9425-A1F9DAEE23B0}"/>
              </a:ext>
            </a:extLst>
          </p:cNvPr>
          <p:cNvCxnSpPr>
            <a:cxnSpLocks/>
          </p:cNvCxnSpPr>
          <p:nvPr/>
        </p:nvCxnSpPr>
        <p:spPr>
          <a:xfrm flipV="1">
            <a:off x="393444" y="520604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F1D18006-BA3B-0548-9FBC-B15AB21B3D1B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2F46304-3CB6-AEC3-DA5A-4783DC5EF4D0}"/>
              </a:ext>
            </a:extLst>
          </p:cNvPr>
          <p:cNvCxnSpPr>
            <a:cxnSpLocks/>
          </p:cNvCxnSpPr>
          <p:nvPr/>
        </p:nvCxnSpPr>
        <p:spPr>
          <a:xfrm flipV="1">
            <a:off x="754074" y="555102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D2DDDC3-8CC5-C297-7C05-A4E64691EA1E}"/>
              </a:ext>
            </a:extLst>
          </p:cNvPr>
          <p:cNvCxnSpPr>
            <a:cxnSpLocks/>
          </p:cNvCxnSpPr>
          <p:nvPr/>
        </p:nvCxnSpPr>
        <p:spPr>
          <a:xfrm flipV="1">
            <a:off x="2157584" y="370870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E9180BE-C168-DB4E-A935-A41375DC5498}"/>
              </a:ext>
            </a:extLst>
          </p:cNvPr>
          <p:cNvGrpSpPr>
            <a:grpSpLocks/>
          </p:cNvGrpSpPr>
          <p:nvPr/>
        </p:nvGrpSpPr>
        <p:grpSpPr bwMode="auto">
          <a:xfrm>
            <a:off x="1506801" y="3639815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8C01F7B-02EF-AED0-6AD5-06AE2784FE52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1C4E629-1720-7697-BAE8-0667D28EDD7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C9DABC28-F371-7884-4EF6-B0143EEE6FAC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E442D2-43AE-FA58-513F-2E38E215416C}"/>
              </a:ext>
            </a:extLst>
          </p:cNvPr>
          <p:cNvSpPr txBox="1"/>
          <p:nvPr/>
        </p:nvSpPr>
        <p:spPr>
          <a:xfrm>
            <a:off x="297040" y="2692459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513262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725F05-8982-6671-7EC8-82BD0C86C2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6D0AEF03-5D40-0FDA-8D90-3646F3EAB6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A65943D-E6A6-A2D4-AB5F-2A8505A477EC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B0413D0-9901-6F90-6313-CFDBFD4C19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49" y="1765057"/>
            <a:ext cx="10787719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activated his cloaking device (his latest invention) just in time.” becomes “</a:t>
            </a:r>
            <a:r>
              <a:rPr lang="en-GB" altLang="en-US" sz="2000" dirty="0">
                <a:solidFill>
                  <a:schemeClr val="tx1"/>
                </a:solidFill>
              </a:rPr>
              <a:t>Emile activated his cloaking device just in time.”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854B903-FEAC-5F28-B6EC-200B20A9C76C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remove the clause in parentheses?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145DEC0-2346-7DF1-5AB4-9A9C54467A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B0E8564-932E-CFCC-51F3-FDB974A8A9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067" y="-56338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D3119D4-597C-BE0F-6E83-45C9572AE2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8258" y="3051210"/>
            <a:ext cx="8617719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(who had already calculated the odds) 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stayed calm under pressure.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 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(the mischievous one)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 pressed the red button without hesitation.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, despite the danger,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 continued decoding the alien message.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Scrambler, known for his pranks, had hidden the launch key again.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– always one step ahead – had already planned their escape.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2834EC7C-A89F-6E82-623C-EE9CC6595574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A8E5D5B8-0048-B494-8E16-6CCC733E29B5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9F5730-3050-E75E-BAAE-830D77DB78B7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F1BF1C1-F7DD-F160-5C95-983432DCEF82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40DF13CE-2905-F6B5-5C9D-BB2EEB70345A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12B2539-AD7B-0DE6-AE60-BB2B1B27F20D}"/>
              </a:ext>
            </a:extLst>
          </p:cNvPr>
          <p:cNvSpPr/>
          <p:nvPr/>
        </p:nvSpPr>
        <p:spPr>
          <a:xfrm>
            <a:off x="1460333" y="4684983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249188B6-0E1B-3015-B02C-3F44059FEF05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9F0239A-69D4-0418-4FC2-059D7A4A48E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00720" y="3449955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A4C58B2-199A-2EA6-3FEB-074DDAEC7E3E}"/>
              </a:ext>
            </a:extLst>
          </p:cNvPr>
          <p:cNvCxnSpPr/>
          <p:nvPr/>
        </p:nvCxnSpPr>
        <p:spPr>
          <a:xfrm>
            <a:off x="1507573" y="575926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095AA35-A918-3CD3-0F63-B3F124C00181}"/>
              </a:ext>
            </a:extLst>
          </p:cNvPr>
          <p:cNvCxnSpPr>
            <a:cxnSpLocks/>
          </p:cNvCxnSpPr>
          <p:nvPr/>
        </p:nvCxnSpPr>
        <p:spPr>
          <a:xfrm>
            <a:off x="2101935" y="555102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EBDE515-6602-BDBC-97AF-924C7290B7CA}"/>
              </a:ext>
            </a:extLst>
          </p:cNvPr>
          <p:cNvCxnSpPr>
            <a:cxnSpLocks/>
          </p:cNvCxnSpPr>
          <p:nvPr/>
        </p:nvCxnSpPr>
        <p:spPr>
          <a:xfrm>
            <a:off x="778882" y="366720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6C80EF5-1B7E-7204-E092-328C543CD197}"/>
              </a:ext>
            </a:extLst>
          </p:cNvPr>
          <p:cNvCxnSpPr>
            <a:cxnSpLocks/>
          </p:cNvCxnSpPr>
          <p:nvPr/>
        </p:nvCxnSpPr>
        <p:spPr>
          <a:xfrm>
            <a:off x="363677" y="416094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9C8D1C6-CA57-C0B6-DE76-2CBCBABC10E6}"/>
              </a:ext>
            </a:extLst>
          </p:cNvPr>
          <p:cNvCxnSpPr>
            <a:cxnSpLocks/>
          </p:cNvCxnSpPr>
          <p:nvPr/>
        </p:nvCxnSpPr>
        <p:spPr>
          <a:xfrm>
            <a:off x="2400351" y="518965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F709464-D01A-2DC9-E70F-187C9CF1EFEA}"/>
              </a:ext>
            </a:extLst>
          </p:cNvPr>
          <p:cNvCxnSpPr>
            <a:cxnSpLocks/>
          </p:cNvCxnSpPr>
          <p:nvPr/>
        </p:nvCxnSpPr>
        <p:spPr>
          <a:xfrm>
            <a:off x="2532695" y="472229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B3850B2-8635-ED1B-5C1B-71D0065BF484}"/>
              </a:ext>
            </a:extLst>
          </p:cNvPr>
          <p:cNvCxnSpPr>
            <a:cxnSpLocks/>
          </p:cNvCxnSpPr>
          <p:nvPr/>
        </p:nvCxnSpPr>
        <p:spPr>
          <a:xfrm>
            <a:off x="233604" y="474392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326CD8C-ECAC-8CCE-33F9-55905BCEFA96}"/>
              </a:ext>
            </a:extLst>
          </p:cNvPr>
          <p:cNvCxnSpPr>
            <a:cxnSpLocks/>
          </p:cNvCxnSpPr>
          <p:nvPr/>
        </p:nvCxnSpPr>
        <p:spPr>
          <a:xfrm flipV="1">
            <a:off x="2453429" y="41749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452ABCF-3B04-B14D-8FB2-C8DD31EF54C5}"/>
              </a:ext>
            </a:extLst>
          </p:cNvPr>
          <p:cNvCxnSpPr>
            <a:cxnSpLocks/>
          </p:cNvCxnSpPr>
          <p:nvPr/>
        </p:nvCxnSpPr>
        <p:spPr>
          <a:xfrm flipV="1">
            <a:off x="393444" y="520604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96F67E0A-6936-FED8-9872-52C325F81122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D2D871D-6191-CAEE-522E-0FAD3C6259DD}"/>
              </a:ext>
            </a:extLst>
          </p:cNvPr>
          <p:cNvCxnSpPr>
            <a:cxnSpLocks/>
          </p:cNvCxnSpPr>
          <p:nvPr/>
        </p:nvCxnSpPr>
        <p:spPr>
          <a:xfrm flipV="1">
            <a:off x="754074" y="555102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DAE4182-A114-B9E1-6A0D-7E4DDF8BF391}"/>
              </a:ext>
            </a:extLst>
          </p:cNvPr>
          <p:cNvCxnSpPr>
            <a:cxnSpLocks/>
          </p:cNvCxnSpPr>
          <p:nvPr/>
        </p:nvCxnSpPr>
        <p:spPr>
          <a:xfrm flipV="1">
            <a:off x="2157584" y="370870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AEEEDC9-D797-683D-A673-A225B78F3389}"/>
              </a:ext>
            </a:extLst>
          </p:cNvPr>
          <p:cNvGrpSpPr>
            <a:grpSpLocks/>
          </p:cNvGrpSpPr>
          <p:nvPr/>
        </p:nvGrpSpPr>
        <p:grpSpPr bwMode="auto">
          <a:xfrm>
            <a:off x="1506801" y="3639815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9083F11-AD12-A8E4-A703-4270E6596C01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E3C4B2E-74F0-73DD-1B2F-C09443F77C2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24C6C75-3D12-7919-5871-CEA25C42A046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50C1A46-FC6C-C2FD-0342-B008602695BF}"/>
              </a:ext>
            </a:extLst>
          </p:cNvPr>
          <p:cNvSpPr txBox="1"/>
          <p:nvPr/>
        </p:nvSpPr>
        <p:spPr>
          <a:xfrm>
            <a:off x="297040" y="2692459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736791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84E485-AF8D-D7A7-9A45-83D4F0BD3A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8130AA5-6FCB-0F46-7E93-5C9BA95B4D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F1A6A96-BB5B-CCE0-FF59-90FD7836D1EE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0319F98-834C-2847-4EB1-F45252CACE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49" y="1765057"/>
            <a:ext cx="10787719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activated his cloaking device (his latest invention) just in time.” becomes “</a:t>
            </a:r>
            <a:r>
              <a:rPr lang="en-GB" altLang="en-US" sz="2000" dirty="0">
                <a:solidFill>
                  <a:schemeClr val="tx1"/>
                </a:solidFill>
              </a:rPr>
              <a:t>Emile activated his cloaking device just in time.”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E45D-F164-A5DA-9510-44C94C784324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remove the clause in parentheses?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112DF5D-6596-0A0C-47F1-59B25C769B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E3022A41-5BD1-1839-CEC1-1338ED21F7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067" y="-56338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9B4A338-BC8A-A465-1B77-A30E1C91B3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8258" y="3051210"/>
            <a:ext cx="8617719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(who had already calculated the odds) 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stayed calm under pressure.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 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(the mischievous one)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 pressed the red button without hesitation.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, despite the danger,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 continued decoding the alien message.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, known for his pranks,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 had hidden the launch key again.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– always one step ahead – had already planned their escape.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414C25A0-4723-EB9B-5E15-05CE26E7D459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2B1D13FA-E58F-0971-DCEF-D2740641B815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9D5623-512D-6057-DF86-87150CA9420F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C546D84C-4F7D-955D-81F3-0B6960B06869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35FF7F9-4B2A-BE6B-0809-D08990758689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F2D0E34-7537-D59F-F274-F2FC9070A351}"/>
              </a:ext>
            </a:extLst>
          </p:cNvPr>
          <p:cNvSpPr/>
          <p:nvPr/>
        </p:nvSpPr>
        <p:spPr>
          <a:xfrm>
            <a:off x="1460333" y="4684983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92217E50-6DC3-2A2F-214D-ED0EEF770F74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C2C0DEC-423A-4920-CDDE-780556900EB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00720" y="3449955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BE2B134-2228-72DD-BE6E-34BF6B17D1D6}"/>
              </a:ext>
            </a:extLst>
          </p:cNvPr>
          <p:cNvCxnSpPr/>
          <p:nvPr/>
        </p:nvCxnSpPr>
        <p:spPr>
          <a:xfrm>
            <a:off x="1507573" y="575926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2D4B94E-172F-D38B-3AF8-56913E2A657D}"/>
              </a:ext>
            </a:extLst>
          </p:cNvPr>
          <p:cNvCxnSpPr>
            <a:cxnSpLocks/>
          </p:cNvCxnSpPr>
          <p:nvPr/>
        </p:nvCxnSpPr>
        <p:spPr>
          <a:xfrm>
            <a:off x="2101935" y="555102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A7D5DAF-8376-893E-DFE4-5E4291719BF2}"/>
              </a:ext>
            </a:extLst>
          </p:cNvPr>
          <p:cNvCxnSpPr>
            <a:cxnSpLocks/>
          </p:cNvCxnSpPr>
          <p:nvPr/>
        </p:nvCxnSpPr>
        <p:spPr>
          <a:xfrm>
            <a:off x="778882" y="366720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F49A106-8183-58BE-0FDE-19584BEF97A7}"/>
              </a:ext>
            </a:extLst>
          </p:cNvPr>
          <p:cNvCxnSpPr>
            <a:cxnSpLocks/>
          </p:cNvCxnSpPr>
          <p:nvPr/>
        </p:nvCxnSpPr>
        <p:spPr>
          <a:xfrm>
            <a:off x="363677" y="416094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9B58B3A-5448-FCCA-CB53-260646FC44A0}"/>
              </a:ext>
            </a:extLst>
          </p:cNvPr>
          <p:cNvCxnSpPr>
            <a:cxnSpLocks/>
          </p:cNvCxnSpPr>
          <p:nvPr/>
        </p:nvCxnSpPr>
        <p:spPr>
          <a:xfrm>
            <a:off x="2400351" y="518965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1C606C3-D644-C5B9-AF91-79081DEC26D1}"/>
              </a:ext>
            </a:extLst>
          </p:cNvPr>
          <p:cNvCxnSpPr>
            <a:cxnSpLocks/>
          </p:cNvCxnSpPr>
          <p:nvPr/>
        </p:nvCxnSpPr>
        <p:spPr>
          <a:xfrm>
            <a:off x="2532695" y="472229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B6C2F69-0876-6EC4-DB2A-4EC2E715D321}"/>
              </a:ext>
            </a:extLst>
          </p:cNvPr>
          <p:cNvCxnSpPr>
            <a:cxnSpLocks/>
          </p:cNvCxnSpPr>
          <p:nvPr/>
        </p:nvCxnSpPr>
        <p:spPr>
          <a:xfrm>
            <a:off x="233604" y="474392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9AD8CA7-396A-F604-2052-AFCF7B7F63CE}"/>
              </a:ext>
            </a:extLst>
          </p:cNvPr>
          <p:cNvCxnSpPr>
            <a:cxnSpLocks/>
          </p:cNvCxnSpPr>
          <p:nvPr/>
        </p:nvCxnSpPr>
        <p:spPr>
          <a:xfrm flipV="1">
            <a:off x="2453429" y="41749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A29207C-894E-6595-3377-114333B0A2F0}"/>
              </a:ext>
            </a:extLst>
          </p:cNvPr>
          <p:cNvCxnSpPr>
            <a:cxnSpLocks/>
          </p:cNvCxnSpPr>
          <p:nvPr/>
        </p:nvCxnSpPr>
        <p:spPr>
          <a:xfrm flipV="1">
            <a:off x="393444" y="520604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286BD490-AF81-398F-321F-80C298A88326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E301D3D-49C1-024B-84AE-F0A07E3145D6}"/>
              </a:ext>
            </a:extLst>
          </p:cNvPr>
          <p:cNvCxnSpPr>
            <a:cxnSpLocks/>
          </p:cNvCxnSpPr>
          <p:nvPr/>
        </p:nvCxnSpPr>
        <p:spPr>
          <a:xfrm flipV="1">
            <a:off x="754074" y="555102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D5C66D2-3FFF-1196-5B61-D78BAE5BE4D4}"/>
              </a:ext>
            </a:extLst>
          </p:cNvPr>
          <p:cNvCxnSpPr>
            <a:cxnSpLocks/>
          </p:cNvCxnSpPr>
          <p:nvPr/>
        </p:nvCxnSpPr>
        <p:spPr>
          <a:xfrm flipV="1">
            <a:off x="2157584" y="370870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ADA1070-724E-B7A9-DB88-2258F28CBFDB}"/>
              </a:ext>
            </a:extLst>
          </p:cNvPr>
          <p:cNvGrpSpPr>
            <a:grpSpLocks/>
          </p:cNvGrpSpPr>
          <p:nvPr/>
        </p:nvGrpSpPr>
        <p:grpSpPr bwMode="auto">
          <a:xfrm>
            <a:off x="1506801" y="3639815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08D089F-7AAD-5B33-9BA9-F94627E0942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5DE10CD-09D9-7EFF-2C81-8F06B103E286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7A065CE0-8CB5-8F3D-9FA2-D9E48F1EA6A6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811E290-EE16-28AC-2D7A-4048E8C9368F}"/>
              </a:ext>
            </a:extLst>
          </p:cNvPr>
          <p:cNvSpPr txBox="1"/>
          <p:nvPr/>
        </p:nvSpPr>
        <p:spPr>
          <a:xfrm>
            <a:off x="297040" y="2692459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71177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033438-01E4-6B59-C7E5-AAB6761B0A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91ACFCD-39B1-72B1-904E-1DFCA6E3CF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D4F3A6C-7829-93DE-EFE3-AAAC9D033EB8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6D47B4-82F6-D192-2462-D5B0797E22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49" y="1765057"/>
            <a:ext cx="10787719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activated his cloaking device (his latest invention) just in time.” becomes “</a:t>
            </a:r>
            <a:r>
              <a:rPr lang="en-GB" altLang="en-US" sz="2000" dirty="0">
                <a:solidFill>
                  <a:schemeClr val="tx1"/>
                </a:solidFill>
              </a:rPr>
              <a:t>Emile activated his cloaking device just in time.”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1115564-E232-F8FB-E7C3-C05A876B479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remove the clause in parentheses?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E4F7EAB-2286-EB6D-0869-1DBA9BAE73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C48AA76-F130-DECA-8D86-E81E4A80C9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067" y="-56338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656842E-1B46-9458-A246-49C4A3AEDB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8258" y="3051210"/>
            <a:ext cx="8617719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(who had already calculated the odds) 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stayed calm under pressure.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 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(the mischievous one)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 pressed the red button without hesitation.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, despite the danger,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 continued decoding the alien message.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, known for his pranks,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 had hidden the launch key again.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– always one step ahead – 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had already planned their escape.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DE2FABF3-3EED-F4B3-6059-01DCB9838E93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FAA854FD-0F9F-3E1C-4AAC-4A94AEC1BE8E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31EC8F7-EFE7-8C41-4C3F-E8A7339F576E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2EA64A28-626C-79F2-D033-93E4DCC1B540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BFF60EC6-0C56-EE57-8B7A-AFF07A7C3561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AD6BAC8-2B66-2523-02A3-83439FA40202}"/>
              </a:ext>
            </a:extLst>
          </p:cNvPr>
          <p:cNvSpPr/>
          <p:nvPr/>
        </p:nvSpPr>
        <p:spPr>
          <a:xfrm>
            <a:off x="1460333" y="4684983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74BA1C0-546A-2F42-1888-829143BAD044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B5A9D52-22F0-2BA3-5CF0-CD04993BFF5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00720" y="3449955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B145B8E-CE5C-81C9-7E8D-E099C653D86A}"/>
              </a:ext>
            </a:extLst>
          </p:cNvPr>
          <p:cNvCxnSpPr/>
          <p:nvPr/>
        </p:nvCxnSpPr>
        <p:spPr>
          <a:xfrm>
            <a:off x="1507573" y="575926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05A76AE-7434-DBD0-3EC3-4A4B8C4C9F4A}"/>
              </a:ext>
            </a:extLst>
          </p:cNvPr>
          <p:cNvCxnSpPr>
            <a:cxnSpLocks/>
          </p:cNvCxnSpPr>
          <p:nvPr/>
        </p:nvCxnSpPr>
        <p:spPr>
          <a:xfrm>
            <a:off x="2101935" y="555102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2E444EF-AACF-23D2-0410-3C00FD341EA3}"/>
              </a:ext>
            </a:extLst>
          </p:cNvPr>
          <p:cNvCxnSpPr>
            <a:cxnSpLocks/>
          </p:cNvCxnSpPr>
          <p:nvPr/>
        </p:nvCxnSpPr>
        <p:spPr>
          <a:xfrm>
            <a:off x="778882" y="366720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AD00978-7FF1-152C-DFCE-4EDC70C70AE2}"/>
              </a:ext>
            </a:extLst>
          </p:cNvPr>
          <p:cNvCxnSpPr>
            <a:cxnSpLocks/>
          </p:cNvCxnSpPr>
          <p:nvPr/>
        </p:nvCxnSpPr>
        <p:spPr>
          <a:xfrm>
            <a:off x="363677" y="416094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C4A49DC-98F7-8FCB-9D22-F69EA635AEDB}"/>
              </a:ext>
            </a:extLst>
          </p:cNvPr>
          <p:cNvCxnSpPr>
            <a:cxnSpLocks/>
          </p:cNvCxnSpPr>
          <p:nvPr/>
        </p:nvCxnSpPr>
        <p:spPr>
          <a:xfrm>
            <a:off x="2400351" y="518965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718C261-9C63-1926-F95A-2D29FB4ED157}"/>
              </a:ext>
            </a:extLst>
          </p:cNvPr>
          <p:cNvCxnSpPr>
            <a:cxnSpLocks/>
          </p:cNvCxnSpPr>
          <p:nvPr/>
        </p:nvCxnSpPr>
        <p:spPr>
          <a:xfrm>
            <a:off x="2532695" y="472229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F3D649F-FE55-B8BB-4EAF-9D5395EE7885}"/>
              </a:ext>
            </a:extLst>
          </p:cNvPr>
          <p:cNvCxnSpPr>
            <a:cxnSpLocks/>
          </p:cNvCxnSpPr>
          <p:nvPr/>
        </p:nvCxnSpPr>
        <p:spPr>
          <a:xfrm>
            <a:off x="233604" y="474392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56E7619-09BA-E26E-76FC-55E235E6EFAF}"/>
              </a:ext>
            </a:extLst>
          </p:cNvPr>
          <p:cNvCxnSpPr>
            <a:cxnSpLocks/>
          </p:cNvCxnSpPr>
          <p:nvPr/>
        </p:nvCxnSpPr>
        <p:spPr>
          <a:xfrm flipV="1">
            <a:off x="2453429" y="41749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F4D69FD-EA0A-D41B-540C-68068E9A85F2}"/>
              </a:ext>
            </a:extLst>
          </p:cNvPr>
          <p:cNvCxnSpPr>
            <a:cxnSpLocks/>
          </p:cNvCxnSpPr>
          <p:nvPr/>
        </p:nvCxnSpPr>
        <p:spPr>
          <a:xfrm flipV="1">
            <a:off x="393444" y="520604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3E477FE6-1033-6633-8B85-D5BBB39BDC2A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3BBD151-9ACD-16D5-504D-9CB3B8E1BCCC}"/>
              </a:ext>
            </a:extLst>
          </p:cNvPr>
          <p:cNvCxnSpPr>
            <a:cxnSpLocks/>
          </p:cNvCxnSpPr>
          <p:nvPr/>
        </p:nvCxnSpPr>
        <p:spPr>
          <a:xfrm flipV="1">
            <a:off x="754074" y="555102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7DEE76E-C2D8-5FEE-7FBA-87AC5E84D836}"/>
              </a:ext>
            </a:extLst>
          </p:cNvPr>
          <p:cNvCxnSpPr>
            <a:cxnSpLocks/>
          </p:cNvCxnSpPr>
          <p:nvPr/>
        </p:nvCxnSpPr>
        <p:spPr>
          <a:xfrm flipV="1">
            <a:off x="2157584" y="370870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0C8416A-7FE4-11E5-56DA-9EB9A8154CF4}"/>
              </a:ext>
            </a:extLst>
          </p:cNvPr>
          <p:cNvGrpSpPr>
            <a:grpSpLocks/>
          </p:cNvGrpSpPr>
          <p:nvPr/>
        </p:nvGrpSpPr>
        <p:grpSpPr bwMode="auto">
          <a:xfrm>
            <a:off x="1506801" y="3639815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7F5758DF-1305-E28D-CC90-7165AE83196C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650B5A83-8FC6-D5A5-74A3-D9C0C97B1D9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C755A663-D983-063E-1715-D63899B35920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62BE97C-FFF0-9721-8CDB-819D05C79CF0}"/>
              </a:ext>
            </a:extLst>
          </p:cNvPr>
          <p:cNvSpPr txBox="1"/>
          <p:nvPr/>
        </p:nvSpPr>
        <p:spPr>
          <a:xfrm>
            <a:off x="297040" y="2692459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4221170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23825" y="173624"/>
          <a:ext cx="11925299" cy="5293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993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69171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594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1673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97973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n-lt"/>
                        </a:rPr>
                        <a:t>Topic 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Example Question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Code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purpose of the ellipsis in the below sentence?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 unfinished thought/To create suspense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Lists 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is correctly punctuated?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GList2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Punctuation - Your or You're?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GYouryoure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75030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There, They're or Their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Gthere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9223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Ambiguity 1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sentence below doesn't mean what the author wanted. Can you select the sentence the author should have used?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GAmbCommas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736855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Commas - Ambiguity 2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 to avoid ambiguity?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GCommaAmb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Brackets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  <a:p>
                      <a:pPr rtl="0" fontAlgn="b">
                        <a:buNone/>
                      </a:pP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GParBrack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Commas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GParCom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423520926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Parentheses - Dashes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GParDash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32943679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5734050"/>
            <a:ext cx="5530727" cy="72172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965</Words>
  <Application>Microsoft Office PowerPoint</Application>
  <PresentationFormat>Widescreen</PresentationFormat>
  <Paragraphs>123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2025-12-22T09:34:59Z</dcterms:modified>
</cp:coreProperties>
</file>