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2593" r:id="rId2"/>
    <p:sldId id="479" r:id="rId3"/>
    <p:sldId id="444" r:id="rId4"/>
    <p:sldId id="445" r:id="rId5"/>
    <p:sldId id="446" r:id="rId6"/>
    <p:sldId id="447" r:id="rId7"/>
    <p:sldId id="458" r:id="rId8"/>
    <p:sldId id="448" r:id="rId9"/>
    <p:sldId id="449" r:id="rId10"/>
    <p:sldId id="450" r:id="rId11"/>
    <p:sldId id="452" r:id="rId12"/>
    <p:sldId id="451" r:id="rId13"/>
    <p:sldId id="453" r:id="rId14"/>
    <p:sldId id="459" r:id="rId15"/>
    <p:sldId id="460" r:id="rId16"/>
    <p:sldId id="461" r:id="rId17"/>
    <p:sldId id="462" r:id="rId18"/>
    <p:sldId id="463" r:id="rId19"/>
    <p:sldId id="516" r:id="rId20"/>
    <p:sldId id="434" r:id="rId21"/>
    <p:sldId id="435" r:id="rId22"/>
    <p:sldId id="436" r:id="rId23"/>
    <p:sldId id="456" r:id="rId24"/>
    <p:sldId id="478" r:id="rId25"/>
    <p:sldId id="517" r:id="rId26"/>
    <p:sldId id="518" r:id="rId27"/>
    <p:sldId id="519" r:id="rId28"/>
    <p:sldId id="457" r:id="rId29"/>
    <p:sldId id="467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C514B2-7997-416B-9495-50F3CA020F24}" v="2" dt="2025-12-09T16:10:07.5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6919F-AC6A-DBD2-C396-8F4F7F2C1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360BC35-46FA-58A9-14A2-F4E54FAC5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413325-7D3C-915A-F59D-B513F5E86E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37503-3B95-62AA-9CF6-95BA2263B29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27CC4E-6D3F-028A-C76A-E22A277A1A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018F89-1DA2-D2D0-D2EB-409D35365F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587FDDC-1776-8BEC-5BFC-00FE6BB79DC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145CFB-8E30-861C-5446-FFE715C22B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888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D1D6DA-38DA-6660-B8A1-B79F4DF61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660E9A-A24B-9CD8-16DA-100A873D7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8F467D-5314-0C10-9AF1-95272584A24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D5FCC87-4F2C-0781-A75A-D04FD25AC5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6F5F45-4772-AE87-B45A-2A3A13C6921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EF0F9F-1FAB-8463-EE8C-BD4A33D6A4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6B3300-39BB-5ED2-2413-DF30B37F698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65A8E-03EF-16BB-4F13-149A52CFB26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4136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1DA112-6C3A-079C-E22E-93637AB8E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E1E82D5-AD27-3338-E242-B339AA8C7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DE445A-551F-F61B-F247-AC5BC760C3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B49A4A-8D0B-9335-B9DD-6FFDDF11F57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899823-44E2-E984-C64C-DA74ECEB0FF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90A51A-C619-F897-EDD0-B4805664539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82402A3-A222-02C1-AB19-C804039B926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move quickly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C6A2-FF69-F6D4-6726-A2EC24C080D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536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F2044-20C7-91F2-F6CB-881A18591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39DAAB3-535A-A229-692D-5D73956F7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8C97A2-5020-12CE-151E-FB2F0EC5C1C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5C9B167-78B4-F52D-9939-EB63B492FA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31E9E3-BD1F-41EE-4310-49F5964B637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0C10B49-0A6B-4DD5-C9DC-67CEDEDCA7E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72236D-D2AF-C9AA-3F07-020E2163362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move quickly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8353F5-2A48-89A3-7B0D-F11459509D6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435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13419-B354-B9DC-EEED-8EEF438FE4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5A98FF-C9BC-F3BC-86E1-FABDCEF9C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DD5F04-EF6F-82CC-9DA1-259189BAD90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36A9DF-6A2E-E05C-D962-1144A368AB2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3DB418-E4C5-1314-F195-A92A79E9A6E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86E76B7-5A47-8C99-178F-2C5161D589E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A68649C-CAB7-1775-CC60-46AAAE1D5B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move quickly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Emile urged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767056-8CEC-770E-A669-7A9952CBFFB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797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429000" y="4795837"/>
            <a:ext cx="622934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896469" y="415048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138883" y="414230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857115" y="414230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917891" y="481692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FF993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3277092" y="416725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3278969" y="421602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221225" y="482944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969604" y="415188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002551" y="416005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613122" y="479583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9025413" y="419013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9031586" y="419013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199935" y="422866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815427" y="4931521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3209212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962787" y="417400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987250" y="426063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102757" y="494723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9050639" y="426824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9042462" y="422866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477987" y="4931522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6662703" y="519841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6578255" y="428525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6663723" y="5185312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522906" y="427215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611439" y="23700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1378734" y="5002156"/>
            <a:ext cx="196969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1709332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6775569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417060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6756859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435770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D98A6-C892-676B-921A-EEEFAB8F0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C1000FB-69ED-FC6C-A923-9BA272600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5DA05CB-A843-E309-EE20-0B4C8718995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CC9445-C0F0-3304-DC50-0281416F9AA2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3B2AC3-DD70-F3C1-8398-EF1F28A8E6D9}"/>
              </a:ext>
            </a:extLst>
          </p:cNvPr>
          <p:cNvSpPr txBox="1">
            <a:spLocks/>
          </p:cNvSpPr>
          <p:nvPr/>
        </p:nvSpPr>
        <p:spPr>
          <a:xfrm>
            <a:off x="1465553" y="485885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7D59A8F-EBF2-464B-F06F-8207CD35F14F}"/>
              </a:ext>
            </a:extLst>
          </p:cNvPr>
          <p:cNvSpPr/>
          <p:nvPr/>
        </p:nvSpPr>
        <p:spPr>
          <a:xfrm rot="16200000">
            <a:off x="2125750" y="424686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8D5B61-5B50-9046-6944-97BAC6D2D0A5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58DEED-0BE4-4AA8-162C-8CA5B9BAD216}"/>
              </a:ext>
            </a:extLst>
          </p:cNvPr>
          <p:cNvSpPr txBox="1">
            <a:spLocks/>
          </p:cNvSpPr>
          <p:nvPr/>
        </p:nvSpPr>
        <p:spPr>
          <a:xfrm>
            <a:off x="1465554" y="486254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7BB70D9-9248-E887-6FDA-1E2BF25397F2}"/>
              </a:ext>
            </a:extLst>
          </p:cNvPr>
          <p:cNvSpPr/>
          <p:nvPr/>
        </p:nvSpPr>
        <p:spPr>
          <a:xfrm rot="16200000">
            <a:off x="2125752" y="425055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27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78288-FBF3-79D5-875D-68ECC3BC4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E3E282D-6675-567B-2B90-58B2824B0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1170381-964A-7E92-C390-446E688A130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49B6B7-EFC6-48B1-7A5D-0CEA415BE37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“next”?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182097-92DE-858D-70A6-3ED004379E56}"/>
              </a:ext>
            </a:extLst>
          </p:cNvPr>
          <p:cNvSpPr txBox="1">
            <a:spLocks/>
          </p:cNvSpPr>
          <p:nvPr/>
        </p:nvSpPr>
        <p:spPr>
          <a:xfrm>
            <a:off x="7703335" y="5033723"/>
            <a:ext cx="1969695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2091B36-F366-F597-CAF8-F0F1E23978C9}"/>
              </a:ext>
            </a:extLst>
          </p:cNvPr>
          <p:cNvSpPr/>
          <p:nvPr/>
        </p:nvSpPr>
        <p:spPr>
          <a:xfrm rot="16200000">
            <a:off x="8033933" y="422738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67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“In the shadows”?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20166" y="2662797"/>
            <a:ext cx="274320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4468091" y="3450917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356428" y="259948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59707" y="1541693"/>
            <a:ext cx="160960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6670345" y="163562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6889413" y="259958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5400000">
            <a:off x="2484946" y="252950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2352539" y="159621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16200000">
            <a:off x="4648538" y="419611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4302098" y="4911460"/>
            <a:ext cx="188667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10338352" y="419611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16200000">
            <a:off x="8211123" y="4255503"/>
            <a:ext cx="1168601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7637188" y="4888816"/>
            <a:ext cx="231647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126533" y="4882394"/>
            <a:ext cx="188667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A7FC994-AB7B-5932-3072-A24804C7BA33}"/>
              </a:ext>
            </a:extLst>
          </p:cNvPr>
          <p:cNvSpPr txBox="1">
            <a:spLocks/>
          </p:cNvSpPr>
          <p:nvPr/>
        </p:nvSpPr>
        <p:spPr>
          <a:xfrm>
            <a:off x="411419" y="4911460"/>
            <a:ext cx="2169969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588AF67D-39BB-3925-4CC7-C8C27CC0AB4F}"/>
              </a:ext>
            </a:extLst>
          </p:cNvPr>
          <p:cNvSpPr/>
          <p:nvPr/>
        </p:nvSpPr>
        <p:spPr>
          <a:xfrm rot="16200000">
            <a:off x="842154" y="429947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7F627241-4A4B-C480-3251-08B81BD95736}"/>
              </a:ext>
            </a:extLst>
          </p:cNvPr>
          <p:cNvSpPr txBox="1">
            <a:spLocks/>
          </p:cNvSpPr>
          <p:nvPr/>
        </p:nvSpPr>
        <p:spPr>
          <a:xfrm>
            <a:off x="8878446" y="163562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8EED371B-7C71-AE31-F2AD-52817752F247}"/>
              </a:ext>
            </a:extLst>
          </p:cNvPr>
          <p:cNvSpPr/>
          <p:nvPr/>
        </p:nvSpPr>
        <p:spPr>
          <a:xfrm rot="5400000">
            <a:off x="9097514" y="259958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382A936C-9A33-B0C8-D193-2FBE5242861D}"/>
              </a:ext>
            </a:extLst>
          </p:cNvPr>
          <p:cNvSpPr/>
          <p:nvPr/>
        </p:nvSpPr>
        <p:spPr>
          <a:xfrm>
            <a:off x="9655374" y="5787730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12" grpId="0" animBg="1"/>
      <p:bldP spid="14" grpId="0" animBg="1"/>
      <p:bldP spid="22" grpId="0" animBg="1"/>
      <p:bldP spid="17" grpId="0" animBg="1"/>
      <p:bldP spid="18" grpId="0" animBg="1"/>
      <p:bldP spid="20" grpId="0" animBg="1"/>
      <p:bldP spid="23" grpId="0" animBg="1"/>
      <p:bldP spid="24" grpId="0" animBg="1"/>
      <p:bldP spid="27" grpId="0" animBg="1"/>
      <p:bldP spid="28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are chasing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pack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are chasing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E7153-40F0-1A3C-A815-5C172E5B9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39A35E2-0150-A7CF-C982-862ACA295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AD154E-6B2F-C1C1-9EEE-2FF3699C868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9F45D8-B96E-E41A-3969-53DCB728EF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DF1AB0-64B7-5052-201D-D263B58BEE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3554C-92BC-88EA-A080-CD32E042CEB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74A84A1-225E-87BE-500E-E8674C36F5B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BE4734E-7AD9-8CB5-5546-6D94384E6E0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122403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3142</Words>
  <Application>Microsoft Office PowerPoint</Application>
  <PresentationFormat>Widescreen</PresentationFormat>
  <Paragraphs>420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2025-12-22T09:35:19Z</dcterms:modified>
</cp:coreProperties>
</file>