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5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516" r:id="rId20"/>
    <p:sldId id="434" r:id="rId21"/>
    <p:sldId id="435" r:id="rId22"/>
    <p:sldId id="436" r:id="rId23"/>
    <p:sldId id="456" r:id="rId24"/>
    <p:sldId id="478" r:id="rId25"/>
    <p:sldId id="517" r:id="rId26"/>
    <p:sldId id="518" r:id="rId27"/>
    <p:sldId id="519" r:id="rId28"/>
    <p:sldId id="457" r:id="rId29"/>
    <p:sldId id="467" r:id="rId30"/>
    <p:sldId id="274" r:id="rId31"/>
    <p:sldId id="443" r:id="rId32"/>
    <p:sldId id="469" r:id="rId33"/>
    <p:sldId id="416" r:id="rId34"/>
    <p:sldId id="419" r:id="rId35"/>
    <p:sldId id="477" r:id="rId36"/>
    <p:sldId id="470" r:id="rId37"/>
    <p:sldId id="471" r:id="rId38"/>
    <p:sldId id="473" r:id="rId39"/>
    <p:sldId id="474" r:id="rId40"/>
    <p:sldId id="475" r:id="rId41"/>
    <p:sldId id="520" r:id="rId42"/>
    <p:sldId id="476" r:id="rId43"/>
    <p:sldId id="412" r:id="rId44"/>
    <p:sldId id="418" r:id="rId45"/>
    <p:sldId id="421" r:id="rId46"/>
    <p:sldId id="420" r:id="rId47"/>
    <p:sldId id="409" r:id="rId48"/>
    <p:sldId id="422" r:id="rId49"/>
    <p:sldId id="423" r:id="rId50"/>
    <p:sldId id="406" r:id="rId51"/>
    <p:sldId id="480" r:id="rId52"/>
    <p:sldId id="481" r:id="rId53"/>
    <p:sldId id="472" r:id="rId54"/>
    <p:sldId id="482" r:id="rId55"/>
    <p:sldId id="499" r:id="rId56"/>
    <p:sldId id="500" r:id="rId57"/>
    <p:sldId id="501" r:id="rId58"/>
    <p:sldId id="502" r:id="rId59"/>
    <p:sldId id="503" r:id="rId60"/>
    <p:sldId id="504" r:id="rId61"/>
    <p:sldId id="465" r:id="rId62"/>
    <p:sldId id="505" r:id="rId63"/>
    <p:sldId id="506" r:id="rId64"/>
    <p:sldId id="507" r:id="rId65"/>
    <p:sldId id="508" r:id="rId66"/>
    <p:sldId id="509" r:id="rId67"/>
    <p:sldId id="510" r:id="rId68"/>
    <p:sldId id="511" r:id="rId69"/>
    <p:sldId id="512" r:id="rId70"/>
    <p:sldId id="513" r:id="rId71"/>
    <p:sldId id="514" r:id="rId72"/>
    <p:sldId id="515" r:id="rId73"/>
    <p:sldId id="2594" r:id="rId74"/>
  </p:sldIdLst>
  <p:sldSz cx="12192000" cy="6858000"/>
  <p:notesSz cx="6858000" cy="9144000"/>
  <p:embeddedFontLst>
    <p:embeddedFont>
      <p:font typeface="Andika" panose="02000000000000000000" pitchFamily="2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5A4C49-E3EF-48A7-BE97-0999D356C9B7}" v="3" dt="2025-12-15T13:53:20.0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85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</dgm:pt>
    <dgm:pt modelId="{B33D1B6D-9AAE-4576-B22F-723273126472}" type="sibTrans" cxnId="{EC5E6F73-B9B9-4BD9-AB32-E0BE8B15330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3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3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3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3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3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3"/>
      <dgm:spPr/>
    </dgm:pt>
    <dgm:pt modelId="{9B4AEFE7-FE82-4498-9C28-BD452B58B4BD}" type="pres">
      <dgm:prSet presAssocID="{D792DDDA-10AE-41E1-9654-627176949F96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4990073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13017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6719536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735873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8448999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655994" y="540647"/>
          <a:ext cx="1432210" cy="9548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683959" y="568612"/>
        <a:ext cx="1376280" cy="898876"/>
      </dsp:txXfrm>
    </dsp:sp>
    <dsp:sp modelId="{76649846-3BC9-4AF2-8EFB-EFB494F8B5B0}">
      <dsp:nvSpPr>
        <dsp:cNvPr id="0" name=""/>
        <dsp:cNvSpPr/>
      </dsp:nvSpPr>
      <dsp:spPr>
        <a:xfrm>
          <a:off x="717416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4654683" y="0"/>
              </a:moveTo>
              <a:lnTo>
                <a:pt x="4654683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1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29276" y="1905342"/>
        <a:ext cx="1376280" cy="898876"/>
      </dsp:txXfrm>
    </dsp:sp>
    <dsp:sp modelId="{A7E49D6C-8376-4BDE-82B8-9FE98A4C9DCF}">
      <dsp:nvSpPr>
        <dsp:cNvPr id="0" name=""/>
        <dsp:cNvSpPr/>
      </dsp:nvSpPr>
      <dsp:spPr>
        <a:xfrm>
          <a:off x="257929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2792809" y="0"/>
              </a:moveTo>
              <a:lnTo>
                <a:pt x="2792809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86318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1891149" y="1905342"/>
        <a:ext cx="1376280" cy="898876"/>
      </dsp:txXfrm>
    </dsp:sp>
    <dsp:sp modelId="{558369AB-D576-453C-818D-CCBCA4C440D7}">
      <dsp:nvSpPr>
        <dsp:cNvPr id="0" name=""/>
        <dsp:cNvSpPr/>
      </dsp:nvSpPr>
      <dsp:spPr>
        <a:xfrm>
          <a:off x="4441163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930936" y="0"/>
              </a:moveTo>
              <a:lnTo>
                <a:pt x="930936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725058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Apostrophes</a:t>
          </a:r>
        </a:p>
      </dsp:txBody>
      <dsp:txXfrm>
        <a:off x="3753023" y="1905342"/>
        <a:ext cx="1376280" cy="898876"/>
      </dsp:txXfrm>
    </dsp:sp>
    <dsp:sp modelId="{2D6BC137-2FB4-41C4-8CC1-134FB3F4DDCC}">
      <dsp:nvSpPr>
        <dsp:cNvPr id="0" name=""/>
        <dsp:cNvSpPr/>
      </dsp:nvSpPr>
      <dsp:spPr>
        <a:xfrm>
          <a:off x="5372100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930936" y="190961"/>
              </a:lnTo>
              <a:lnTo>
                <a:pt x="930936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8693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Commas</a:t>
          </a:r>
        </a:p>
      </dsp:txBody>
      <dsp:txXfrm>
        <a:off x="5614896" y="1905342"/>
        <a:ext cx="1376280" cy="898876"/>
      </dsp:txXfrm>
    </dsp:sp>
    <dsp:sp modelId="{10DBA64D-3956-41B1-B013-E9FBA131F749}">
      <dsp:nvSpPr>
        <dsp:cNvPr id="0" name=""/>
        <dsp:cNvSpPr/>
      </dsp:nvSpPr>
      <dsp:spPr>
        <a:xfrm>
          <a:off x="537210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2792809" y="190961"/>
              </a:lnTo>
              <a:lnTo>
                <a:pt x="2792809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44880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Inverted commas</a:t>
          </a:r>
        </a:p>
      </dsp:txBody>
      <dsp:txXfrm>
        <a:off x="7476769" y="1905342"/>
        <a:ext cx="1376280" cy="898876"/>
      </dsp:txXfrm>
    </dsp:sp>
    <dsp:sp modelId="{F54BE747-CB2A-406E-A4E3-D0F82754B34A}">
      <dsp:nvSpPr>
        <dsp:cNvPr id="0" name=""/>
        <dsp:cNvSpPr/>
      </dsp:nvSpPr>
      <dsp:spPr>
        <a:xfrm>
          <a:off x="5372100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4654683" y="190961"/>
              </a:lnTo>
              <a:lnTo>
                <a:pt x="4654683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310678" y="1877377"/>
          <a:ext cx="1432210" cy="9548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Parentheses</a:t>
          </a:r>
        </a:p>
      </dsp:txBody>
      <dsp:txXfrm>
        <a:off x="9338643" y="1905342"/>
        <a:ext cx="1376280" cy="898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D2DE2-18D8-307A-FDBA-AF426F971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AB478-17F8-04AB-EFEE-00967E527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4A7FA-4120-D1F9-4E6E-DE64A848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sentence still makes sense with the parenthetical information removed!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865DF-9BCA-3874-512D-0482A740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303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37E95-39B2-2FD5-8B2F-EBFFDF77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4B4903-D6E0-A41B-F220-9B95DD080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8E9B8B-1E7A-5E40-CD29-DE1B71058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A0E63-3042-CD7B-7F70-925761667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649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44643-339E-A7FB-8982-5FA95E814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E2CB89-CB8C-E729-DB50-917A8285D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76A909-D21C-0ACF-D93B-C80F0521B3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8F29E-9484-D543-A1E4-E2A4F1456E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4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080C-65CE-C7E9-09DE-5F9775FC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A6A8C1-1D44-419D-58DD-2B9278A5EB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E2093-98EC-9210-DE40-986592D2F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9B5DB-3FE1-C382-3D23-280DA4F328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74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C99D8-EAF3-1AB4-5305-49A1D707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A2F660-9D3D-95FC-FB6A-F86C56BC3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BF4166-2FBD-DA6F-DD09-364A934BE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014F3-A561-1960-859B-AEF4659B93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94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47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1D6DA-38DA-6660-B8A1-B79F4DF61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660E9A-A24B-9CD8-16DA-100A873D7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8F467D-5314-0C10-9AF1-95272584A24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5FCC87-4F2C-0781-A75A-D04FD25AC5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6F5F45-4772-AE87-B45A-2A3A13C692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EF0F9F-1FAB-8463-EE8C-BD4A33D6A4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B3300-39BB-5ED2-2413-DF30B37F69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65A8E-03EF-16BB-4F13-149A52CFB26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1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A112-6C3A-079C-E22E-93637AB8E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1E82D5-AD27-3338-E242-B339AA8C7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E445A-551F-F61B-F247-AC5BC760C3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49A4A-8D0B-9335-B9DD-6FFDDF11F57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899823-44E2-E984-C64C-DA74ECEB0FF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0A51A-C619-F897-EDD0-B480566453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82402A3-A222-02C1-AB19-C804039B92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C6A2-FF69-F6D4-6726-A2EC24C080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53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F2044-20C7-91F2-F6CB-881A18591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DAAB3-535A-A229-692D-5D73956F7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C97A2-5020-12CE-151E-FB2F0EC5C1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C9B167-78B4-F52D-9939-EB63B492F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31E9E3-BD1F-41EE-4310-49F5964B63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C10B49-0A6B-4DD5-C9DC-67CEDEDCA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2236D-D2AF-C9AA-3F07-020E216336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8353F5-2A48-89A3-7B0D-F11459509D6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435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13419-B354-B9DC-EEED-8EEF438FE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5A98FF-C9BC-F3BC-86E1-FABDCEF9C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DD5F04-EF6F-82CC-9DA1-259189BAD90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6A9DF-6A2E-E05C-D962-1144A368AB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3DB418-E4C5-1314-F195-A92A79E9A6E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6E76B7-5A47-8C99-178F-2C5161D589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68649C-CAB7-1775-CC60-46AAAE1D5B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767056-8CEC-770E-A669-7A9952CBFF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9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429000" y="4795837"/>
            <a:ext cx="622934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96469" y="41504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38883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857115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77092" y="41672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78969" y="421602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69604" y="415188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02551" y="416005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5413" y="419013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1586" y="41901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199935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15427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209212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962787" y="417400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987250" y="426063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102757" y="494723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050639" y="426824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042462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477987" y="4931522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662703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578255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663723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522906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378734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709332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7556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41706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5685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43577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1465553" y="485885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125750" y="42468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1465554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125752" y="425055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“next”?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7703335" y="5033723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8033933" y="422738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“In the shadows”?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20166" y="2662797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468091" y="3450917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356428" y="25994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9707" y="1541693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70345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89413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2484946" y="252950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352539" y="1596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648538" y="419611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02098" y="4911460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38352" y="419611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16200000">
            <a:off x="8211123" y="4255503"/>
            <a:ext cx="1168601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7637188" y="4888816"/>
            <a:ext cx="231647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6533" y="4882394"/>
            <a:ext cx="188667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1699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842154" y="4299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8878446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9097514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29179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50220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02865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46723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8842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6296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45316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AEC446-C412-C77F-F5D7-9E4C3C17C41E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5947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66845" y="301434"/>
            <a:ext cx="5523346" cy="22755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3" y="301434"/>
            <a:ext cx="4892384" cy="22755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are: 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brackets ()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dashes --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,,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2878378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(a thriller) 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(who was a fast runner)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86508" y="2878377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 thriller)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(who was a fast runner)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couldn’t sit still. </a:t>
            </a: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brackets,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)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873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86508" y="177609"/>
            <a:ext cx="11018984" cy="12133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1505297"/>
            <a:ext cx="11018984" cy="9108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boy, who was a fast runner,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255049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commas,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175494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couldn’t sit still.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601809" y="2530462"/>
            <a:ext cx="11018984" cy="6102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who was a fast runner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4381252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strike="sngStrike" dirty="0">
                <a:solidFill>
                  <a:srgbClr val="FF0000"/>
                </a:solidFill>
                <a:ea typeface="Andika"/>
                <a:cs typeface="Andika"/>
              </a:rPr>
              <a:t>, who was a fast runner,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E5DA04-7BE4-B95A-0CE3-9F4C56A257BC}"/>
              </a:ext>
            </a:extLst>
          </p:cNvPr>
          <p:cNvSpPr txBox="1">
            <a:spLocks/>
          </p:cNvSpPr>
          <p:nvPr/>
        </p:nvSpPr>
        <p:spPr>
          <a:xfrm>
            <a:off x="601809" y="5970127"/>
            <a:ext cx="11018984" cy="6102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should be familiar as it is a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4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- a thriller - kept me on the edge of my seat.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dashes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kept me on the edge of my seat.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thriller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rgbClr val="FF0000"/>
                </a:solidFill>
                <a:ea typeface="Andika"/>
                <a:cs typeface="Andika"/>
              </a:rPr>
              <a:t>- a thriller 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</p:spTree>
    <p:extLst>
      <p:ext uri="{BB962C8B-B14F-4D97-AF65-F5344CB8AC3E}">
        <p14:creationId xmlns:p14="http://schemas.microsoft.com/office/powerpoint/2010/main" val="22585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man, who was a great dancer, walked confidently to the dance floor.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man was a great dancer.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man walked confidently to the dance floor.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walked confidently to the dance floor) was a great dancer 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was a great dancer) walked confidently to the dance floor.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- who was a great dancer - walked confidently to the dance floor.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a lot of traffic (mainly sports cars).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There was a lot of traffic.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There were mainly sports cars in the traffic.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were mainly sports cars in the traffic (there was a lot of traffic).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traffic, mainly sports cars.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 - mainly sports cars.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0903A3-3E8E-2231-51EB-D152D2D6FEEF}"/>
              </a:ext>
            </a:extLst>
          </p:cNvPr>
          <p:cNvSpPr txBox="1">
            <a:spLocks/>
          </p:cNvSpPr>
          <p:nvPr/>
        </p:nvSpPr>
        <p:spPr>
          <a:xfrm>
            <a:off x="10963564" y="1745959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comma next to a full stop.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FE801FE-9DF7-0A34-AFB0-6E3BA02D8395}"/>
              </a:ext>
            </a:extLst>
          </p:cNvPr>
          <p:cNvCxnSpPr>
            <a:cxnSpLocks/>
          </p:cNvCxnSpPr>
          <p:nvPr/>
        </p:nvCxnSpPr>
        <p:spPr>
          <a:xfrm flipH="1">
            <a:off x="10732655" y="3097901"/>
            <a:ext cx="489527" cy="72595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6E35946-8F9B-E685-D2BF-9B0AE0230679}"/>
              </a:ext>
            </a:extLst>
          </p:cNvPr>
          <p:cNvSpPr txBox="1">
            <a:spLocks/>
          </p:cNvSpPr>
          <p:nvPr/>
        </p:nvSpPr>
        <p:spPr>
          <a:xfrm>
            <a:off x="11000672" y="3821044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dash next to a full stop.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7A8E860-06B5-C159-BC91-A9104D76446B}"/>
              </a:ext>
            </a:extLst>
          </p:cNvPr>
          <p:cNvCxnSpPr>
            <a:cxnSpLocks/>
          </p:cNvCxnSpPr>
          <p:nvPr/>
        </p:nvCxnSpPr>
        <p:spPr>
          <a:xfrm flipH="1">
            <a:off x="10853249" y="4744380"/>
            <a:ext cx="224326" cy="3257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4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6" grpId="0" animBg="1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TURN:  Combine the 2 sentences into 1 sentence using parentheses in 3 ways: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was big and scary, barked all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dog was big and scary.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dog barked all day.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barked all day, was big and scary.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- which was big and scary - barked all day.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(which was big and scary) barked all day.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2957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may have spotted that parentheses work alongside relative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07480" y="2170389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the difference between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and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07479" y="3909340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– singular</a:t>
            </a:r>
          </a:p>
          <a:p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Two</a:t>
            </a:r>
            <a:r>
              <a:rPr lang="en-GB" sz="3600" b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- plural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C58FC4-91DA-AF59-F39E-78E1D6ED7B9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 -.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B9352-24CE-BC2D-3966-FFAF31886FE5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E5B810-F6BB-25D5-C891-A8EC69745C5C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01D54-DB71-5F08-D0AB-C2562D2FE516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darkness.)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C41F82-F387-4F4C-B317-EF879D76F0D7}"/>
              </a:ext>
            </a:extLst>
          </p:cNvPr>
          <p:cNvSpPr txBox="1"/>
          <p:nvPr/>
        </p:nvSpPr>
        <p:spPr>
          <a:xfrm>
            <a:off x="311261" y="5675515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full stop should have been after the bracket.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D22C5-E1B0-9447-136A-8F18121356FC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darkness).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92B8B-C943-09E8-7738-FCBACB3A3576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There’s no need for a second dash before the full stop.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2515E-A4B6-BFA9-9F84-2A70B429028B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seconds-.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F36AC2-E4C9-0EEC-C99E-67FCA96F630F}"/>
              </a:ext>
            </a:extLst>
          </p:cNvPr>
          <p:cNvSpPr txBox="1"/>
          <p:nvPr/>
        </p:nvSpPr>
        <p:spPr>
          <a:xfrm>
            <a:off x="252548" y="5667130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5A1361-BCBF-A440-702D-D1C88DBD1E61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37A1A3-5A95-2356-DFE3-F39F283CFF24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13485-CA50-FA00-075C-4973B81BC89C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 and accelerated).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6FFB52-0AB0-6582-3A22-16BB2C5BBC12}"/>
              </a:ext>
            </a:extLst>
          </p:cNvPr>
          <p:cNvSpPr txBox="1"/>
          <p:nvPr/>
        </p:nvSpPr>
        <p:spPr>
          <a:xfrm>
            <a:off x="369977" y="5713102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in the 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wrong place.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00AD5-DECC-CD74-3164-DC4CFE318A88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warning) and accelerated.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(who had already calculated the odds) 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A395-9E24-3114-6B1C-B845B8E40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7A3119-2FFE-99C0-CEFB-3335AFAFB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5CC437-8A4A-F224-5A18-CBF20F8F1BC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763E3C-ECB4-52B0-6C5B-43DBD990C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BE66A3-F808-79AB-4C40-F0DF1648D2A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07D2FC-E0C5-D9A9-F5DF-3AB3E090B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2B938F-E632-36F6-9B0E-2B45FD1C22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323D79-EF61-9AE4-CCF6-DB1EC4001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E7C2E0A-3046-A8D2-508D-26DFC90F09F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F9449E-A7E3-538A-B6A0-0F7F4EC376C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F8E6FE-84FC-5F53-3410-E81B7842C9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E5CAFD4-F6B6-D445-87A5-3EDC449E5A0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B088977-85EA-7158-84EA-96374F366DC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36D4E2-96F9-3AE4-670B-88D2B15B881F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C52D6E9-A0C6-6F95-DA0C-0FD4305AD23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A86FFC-239D-84F9-311D-A5211E79605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9351B3-D7C7-7D39-E58D-389B090C1F42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C6DC5A-5A90-C44C-599E-A8638E065078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B69BA-16CF-2A40-4B7B-9D2BBF13D646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C8D28E-FF08-697A-C148-41B2358A3B9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79FBE0-9BC6-6256-89E1-78D99AFD5FB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E7036D-B646-7B32-FB8C-E02B48AFAA2F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795FA7-7DE6-62EA-147E-43BB2935D77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9816CE-D8C6-8D85-202C-835B70AD6773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07C2283-CABF-B47F-9445-64252D06829B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CD1CC8-2B7A-2984-26B7-4DA06AD6B0F3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1C4C7-0091-9D77-B31F-9DEC8C9D44F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D5B7E99-7535-7EE2-F93B-39E559E1EF88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2C2E7E-04F9-A9CF-DCFD-16789E9F47BA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8B3509A-B47C-E2E6-497E-82230C2F7F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E1D104-471B-C86B-F9C7-B91A07B0DA6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41ED103-B900-79CA-7D3A-7FE183EBBD84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D9DFA8-C730-6304-19BB-BF06673A5BD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729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E0B4E-7141-3E58-E3C6-23628E08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A0DF63-EBAB-101A-9937-CF6153264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BC9ED-E69C-A83B-ABBE-338E1F17A0A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6CEC78-806D-C849-7070-B1EBDF8EC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487769-578F-253A-ACF1-06084046F90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A83FCB-40B8-BEB2-6A5B-177A8A4A9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94B38E1-5894-69AE-1841-A43221725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475E72-8E30-CB54-D113-B31D66CAF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1BA40A4-8C70-9886-3C71-64CF00E7E872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AB0C10-82CE-AD34-68F4-832C7AF986E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B78157-E61D-DF17-6092-19E067184C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5EC61DC-AAB6-563F-9BA2-D6F96760C0C8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4FD1ED-173E-EF5D-43DD-7A246D3DE09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36BE4B-14C0-42A2-7D09-026FD1D855FC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671EAB-C52F-4566-9ED2-B3496333CEC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4754F9-1B0A-2DF4-8A8C-806B09E278B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EC53732-6C91-1FBF-4CA8-07E1644648F7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5C973-34B3-5CE4-CE5E-078FA9950010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A20164-0C1B-2292-22EF-98340D74832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DB395C-D61C-4ED8-F151-35180A360145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A3CD0F-2DA9-0436-A4AC-16A7E2E252AF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16BD9E-CC35-518D-C958-BDB9571DC788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F9E3AD-C7CA-1868-3599-8B22A02C9B18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16221F-1282-D27A-CF74-6BB6083CF3D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392D85-5CEC-EBD2-9425-A1F9DAEE23B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D18006-BA3B-0548-9FBC-B15AB21B3D1B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2F46304-3CB6-AEC3-DA5A-4783DC5EF4D0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D2DDDC3-8CC5-C297-7C05-A4E64691EA1E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E9180BE-C168-DB4E-A935-A41375DC5498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C01F7B-02EF-AED0-6AD5-06AE2784FE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4E629-1720-7697-BAE8-0667D28EDD7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9DABC28-F371-7884-4EF6-B0143EEE6FA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442D2-43AE-FA58-513F-2E38E215416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132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25F05-8982-6671-7EC8-82BD0C86C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0AEF03-5D40-0FDA-8D90-3646F3EAB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65943D-E6A6-A2D4-AB5F-2A8505A477E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0413D0-9901-6F90-6313-CFDBFD4C1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54B903-FEAC-5F28-B6EC-200B20A9C76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45DEC0-2346-7DF1-5AB4-9A9C5446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B0E8564-932E-CFCC-51F3-FDB974A8A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3119D4-597C-BE0F-6E83-45C9572AE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34EC7C-A89F-6E82-623C-EE9CC65955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8E5D5B8-0048-B494-8E16-6CCC733E29B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F5730-3050-E75E-BAAE-830D77DB78B7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1BF1C1-F7DD-F160-5C95-983432DCEF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DF13CE-2905-F6B5-5C9D-BB2EEB70345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12B2539-AD7B-0DE6-AE60-BB2B1B27F20D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49188B6-0E1B-3015-B02C-3F44059FEF0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F0239A-69D4-0418-4FC2-059D7A4A48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4C58B2-199A-2EA6-3FEB-074DDAEC7E3E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95AA35-A918-3CD3-0F63-B3F124C00181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BDE515-6602-BDBC-97AF-924C7290B7CA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80EF5-1B7E-7204-E092-328C543CD19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C8D1C6-CA57-C0B6-DE76-2CBCBABC10E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709464-D01A-2DC9-E70F-187C9CF1EFEA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3850B2-8635-ED1B-5C1B-71D0065BF48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326CD8C-ECAC-8CCE-33F9-55905BCEFA96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452ABCF-3B04-B14D-8FB2-C8DD31EF54C5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6F67E0A-6936-FED8-9872-52C325F8112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2D871D-6191-CAEE-522E-0FAD3C6259DD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AE4182-A114-B9E1-6A0D-7E4DDF8BF391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EEEDC9-D797-683D-A673-A225B78F3389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9083F11-AD12-A8E4-A703-4270E6596C0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3C4B2E-74F0-73DD-1B2F-C09443F77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4C6C75-3D12-7919-5871-CEA25C42A04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0C1A46-FC6C-C2FD-0342-B008602695B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367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4E485-AF8D-D7A7-9A45-83D4F0BD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130AA5-6FCB-0F46-7E93-5C9BA95B4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1A6A96-BB5B-CCE0-FF59-90FD7836D1E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319F98-834C-2847-4EB1-F45252CAC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E45D-F164-A5DA-9510-44C94C78432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12DF5D-6596-0A0C-47F1-59B25C769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3022A41-5BD1-1839-CEC1-1338ED21F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B4A338-BC8A-A465-1B77-A30E1C91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14C25A0-4723-EB9B-5E15-05CE26E7D45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B1D13FA-E58F-0971-DCEF-D2740641B81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9D5623-512D-6057-DF86-87150CA9420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546D84C-4F7D-955D-81F3-0B6960B068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35FF7F9-4B2A-BE6B-0809-D0899075868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2D0E34-7537-D59F-F274-F2FC9070A351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2217E50-6DC3-2A2F-214D-ED0EEF770F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C2C0DEC-423A-4920-CDDE-780556900E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E2B134-2228-72DD-BE6E-34BF6B17D1D6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4B94E-172F-D38B-3AF8-56913E2A657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7D5DAF-8376-893E-DFE4-5E4291719BF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49A106-8183-58BE-0FDE-19584BEF97A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9B58B3A-5448-FCCA-CB53-260646FC44A0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606C3-D644-C5B9-AF91-79081DEC26D1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6C2F69-0876-6EC4-DB2A-4EC2E715D321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AD8CA7-396A-F604-2052-AFCF7B7F63C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29207C-894E-6595-3377-114333B0A2F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86BD490-AF81-398F-321F-80C298A883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E301D3D-49C1-024B-84AE-F0A07E3145D6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5C66D2-3FFF-1196-5B61-D78BAE5BE4D4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DA1070-724E-B7A9-DB88-2258F28CBFDB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8D089F-7AAD-5B33-9BA9-F94627E094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DE10CD-09D9-7EFF-2C81-8F06B103E2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065CE0-8CB5-8F3D-9FA2-D9E48F1EA6A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11E290-EE16-28AC-2D7A-4048E8C9368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117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33438-01E4-6B59-C7E5-AAB6761B0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1ACFCD-39B1-72B1-904E-1DFCA6E3C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4F3A6C-7829-93DE-EFE3-AAAC9D033EB8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6D47B4-82F6-D192-2462-D5B0797E2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115564-E232-F8FB-E7C3-C05A876B479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F7EAB-2286-EB6D-0869-1DBA9BAE7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C48AA76-F130-DECA-8D86-E81E4A80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56842E-1B46-9458-A246-49C4A3AED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– always one step ahead –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E2FABF3-3EED-F4B3-6059-01DCB9838E9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AA854FD-0F9F-3E1C-4AAC-4A94AEC1BE8E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1EC8F7-EFE7-8C41-4C3F-E8A7339F576E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EA64A28-626C-79F2-D033-93E4DCC1B54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FF60EC6-0C56-EE57-8B7A-AFF07A7C3561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D6BAC8-2B66-2523-02A3-83439FA40202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74BA1C0-546A-2F42-1888-829143BAD04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5A9D52-22F0-2BA3-5CF0-CD04993BFF5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145B8E-CE5C-81C9-7E8D-E099C653D86A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05A76AE-7434-DBD0-3EC3-4A4B8C4C9F4A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E444EF-AACF-23D2-0410-3C00FD341EA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AD00978-7FF1-152C-DFCE-4EDC70C70AE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4A49DC-98F7-8FCB-9D22-F69EA635AED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718C261-9C63-1926-F95A-2D29FB4ED157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D649F-FE55-B8BB-4EAF-9D5395EE7885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6E7619-09BA-E26E-76FC-55E235E6EFAF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4D69FD-EA0A-D41B-540C-68068E9A85F2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E477FE6-1033-6633-8B85-D5BBB39BDC2A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BBD151-9ACD-16D5-504D-9CB3B8E1BCC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DEE76E-C2D8-5FEE-7FBA-87AC5E84D836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C8416A-7FE4-11E5-56DA-9EB9A8154CF4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F5758DF-1305-E28D-CC90-7165AE83196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50B5A83-8FC6-D5A5-74A3-D9C0C97B1D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755A663-D983-063E-1715-D63899B3592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2BE97C-FFF0-9721-8CDB-819D05C79CF0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211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5555</Words>
  <Application>Microsoft Office PowerPoint</Application>
  <PresentationFormat>Widescreen</PresentationFormat>
  <Paragraphs>779</Paragraphs>
  <Slides>73</Slides>
  <Notes>6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Parentheses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2025-12-22T09:34:48Z</dcterms:modified>
</cp:coreProperties>
</file>