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2593" r:id="rId2"/>
    <p:sldId id="431" r:id="rId3"/>
    <p:sldId id="2594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55FC2B-5FA7-4177-9B22-CD2251A258F1}" v="3" dt="2025-12-15T13:53:33.5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4073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893102" y="2499862"/>
            <a:ext cx="6595672" cy="401044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4513" y="2694857"/>
            <a:ext cx="4539703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You may want to include: 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making your bed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having a wash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getting dressed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making breakfast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packing your </a:t>
            </a:r>
            <a:r>
              <a:rPr lang="en-GB" altLang="en-US" sz="2400">
                <a:solidFill>
                  <a:schemeClr val="tx1"/>
                </a:solidFill>
                <a:latin typeface="+mn-lt"/>
              </a:rPr>
              <a:t>school bag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800099" y="1309054"/>
            <a:ext cx="10591800" cy="1254297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list describing in lots of detail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you do to get ready for school?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5664" y="-809723"/>
            <a:ext cx="1478296" cy="183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0.26002 0.15625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8" y="701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293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97973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purpose of the ellipsis in the below sentence?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 unfinished thought/To create suspense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Lists 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correctly punctuated?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GList2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Punctuation - Your or You're?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GYouryoure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503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There, They're or Their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Gthere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Ambiguity 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sentence below doesn't mean what the author wanted. Can you select the sentence the author should have used?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GAmbCommas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Commas - Ambiguity 2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 to avoid ambiguity?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GCommaAmb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Brackets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  <a:p>
                      <a:pPr rtl="0" fontAlgn="b">
                        <a:buNone/>
                      </a:pP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GParBrack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Commas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GParCom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Parentheses - Dashes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GParDash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5734050"/>
            <a:ext cx="5530727" cy="72172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</Words>
  <Application>Microsoft Office PowerPoint</Application>
  <PresentationFormat>Widescreen</PresentationFormat>
  <Paragraphs>46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2025-12-22T09:34:18Z</dcterms:modified>
</cp:coreProperties>
</file>