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24"/>
  </p:notesMasterIdLst>
  <p:sldIdLst>
    <p:sldId id="2593" r:id="rId2"/>
    <p:sldId id="443" r:id="rId3"/>
    <p:sldId id="444" r:id="rId4"/>
    <p:sldId id="445" r:id="rId5"/>
    <p:sldId id="446" r:id="rId6"/>
    <p:sldId id="447" r:id="rId7"/>
    <p:sldId id="448" r:id="rId8"/>
    <p:sldId id="449" r:id="rId9"/>
    <p:sldId id="450" r:id="rId10"/>
    <p:sldId id="451" r:id="rId11"/>
    <p:sldId id="457" r:id="rId12"/>
    <p:sldId id="452" r:id="rId13"/>
    <p:sldId id="453" r:id="rId14"/>
    <p:sldId id="454" r:id="rId15"/>
    <p:sldId id="455" r:id="rId16"/>
    <p:sldId id="407" r:id="rId17"/>
    <p:sldId id="434" r:id="rId18"/>
    <p:sldId id="435" r:id="rId19"/>
    <p:sldId id="436" r:id="rId20"/>
    <p:sldId id="437" r:id="rId21"/>
    <p:sldId id="438" r:id="rId22"/>
    <p:sldId id="439" r:id="rId23"/>
  </p:sldIdLst>
  <p:sldSz cx="12192000" cy="6858000"/>
  <p:notesSz cx="6858000" cy="9144000"/>
  <p:embeddedFontLst>
    <p:embeddedFont>
      <p:font typeface="Andika" panose="02000000000000000000" pitchFamily="2" charset="0"/>
      <p:regular r:id="rId25"/>
      <p:bold r:id="rId26"/>
      <p:italic r:id="rId27"/>
      <p:boldItalic r:id="rId28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5D36206-15BB-4F41-9A56-0A870CD6174C}" v="2" dt="2025-12-09T16:09:39.920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4" d="100"/>
          <a:sy n="64" d="100"/>
        </p:scale>
        <p:origin x="1020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2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microsoft.com/office/2018/10/relationships/authors" Target="author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1.fntdata"/><Relationship Id="rId33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4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3.fntdata"/><Relationship Id="rId30" Type="http://schemas.openxmlformats.org/officeDocument/2006/relationships/viewProps" Target="viewProp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22/12/2025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office.com/Pages/ResponsePage.aspx?id=KXI8YMEiwUOjgEvkVqYFjsqqRugkSxNLsNDyMI4WsoRUQUM5SjFDTThIV1EyR08zUzg4V0NCNkYxWC4u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6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755717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D67252B-ED37-5F7C-A5F4-6A445E8A416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932D791-9892-2E76-B467-91376F26372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7B8776B-9416-FF16-09D1-DD71F1B10760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Brave Emile found a strange device.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86B79FBC-1F57-5F44-020C-11948CC0CBD4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hid behind the control panel.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BBCEAD8-6E94-7414-D756-5E213AC71B68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admired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Aimee’s patience.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37B7B63-D4C1-7B96-1254-2F8F1AC97D95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Emile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admired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 Aimee’s 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patience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BBCABAF-BF38-04F8-BE7A-457D4E2035BF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cant believe Earths gravity is this strong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4CF58E44-1B6E-CD8A-90DB-965F93DCAF83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 must hurry or we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ll be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too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late</a:t>
            </a:r>
          </a:p>
        </p:txBody>
      </p:sp>
    </p:spTree>
    <p:extLst>
      <p:ext uri="{BB962C8B-B14F-4D97-AF65-F5344CB8AC3E}">
        <p14:creationId xmlns:p14="http://schemas.microsoft.com/office/powerpoint/2010/main" val="2295930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1DECE5C-2167-8450-445E-1C2DD799216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9827B2A7-3263-DEB6-CFB9-79028CD9E0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430CBA8-8ABE-3F32-F9E7-D2C3C759B7CD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Brave Emile found a strange device.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07B63CE-2400-83F3-A9F1-4468D1EB297E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hid behind the control panel.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2758020-75F9-008A-EA2A-B6B830E1DA79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admired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Aimee’s patience.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2C38120D-EE76-A150-B210-A704C41CB969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Emile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admired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 Aimee’s 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patience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0975306-6CB9-5D76-5FF1-77F77E7BA350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cant believe Earths gravity is this strong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99AA782D-FA4B-2B6E-9D40-D3CC78467C8B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 must hurry or we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ll be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too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late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6388438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D5926D6-51F1-075F-5CD9-C651EA25500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FBD7016E-7249-73A2-83F3-C79B1AB8023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49C9A65-DC60-2207-7F1A-759F638D19C0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Brave Emile found a strange device.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5D42C86-3956-71C3-D19E-DC0D08D7B90C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preposition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hid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behind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the control panel.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2B986A3-602E-C3F4-0840-99625D7A71BC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admired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Aimee’s patience.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930B573-3BBB-F92E-1BAE-5668B9365C44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Emile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admired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 Aimee’s 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patience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2FE0D15-7967-5F90-A62C-1BBCDC82265F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cant believe Earths gravity is this strong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09570F12-0BA9-E49D-202C-FF4E3288652A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 must hurry or we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ll be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too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late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4047416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B66D130-8D98-2025-168D-B2FA144DBA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BFA266CD-4C11-FB5C-C57E-251AB62715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DE142CF-0341-8182-1C82-67384B60AD5B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Brave Emile found a strange device.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2CE386F-3411-E53A-5123-FC4473E743F3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preposition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</a:t>
            </a:r>
            <a:r>
              <a:rPr lang="en-GB" sz="2000" dirty="0">
                <a:solidFill>
                  <a:srgbClr val="0070C0"/>
                </a:solidFill>
                <a:latin typeface="Andika" panose="02000000000000000000" pitchFamily="2" charset="0"/>
                <a:ea typeface="Andika"/>
                <a:cs typeface="Andika"/>
              </a:rPr>
              <a:t>cause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hid 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behind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the control panel.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3D506F0-A2EC-7C81-69DA-F7442D4A46C9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admired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Aimee’s patience.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90F77B8-2D54-4D91-FB54-4177D144A0CA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Emile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admired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 Aimee’s 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patience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95E411-C59C-A3D3-ED5B-8D1E9A4982F0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cant believe Earths gravity is this strong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93A94D0B-FBB6-C996-9534-177EA44B7FA0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 must hurry or we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ll be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too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late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1696640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7B1B583-D017-FCE5-767C-E9E78393E9A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0C88DD8A-0C6C-17B2-8DD0-10BB225695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0759A04-199F-313B-B413-18EDEFC37BCE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adjectives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Brave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Emile found a strange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device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A60D104-0B0F-EAC4-FE40-2E70BF71722F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preposition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</a:t>
            </a:r>
            <a:r>
              <a:rPr lang="en-GB" sz="2000" dirty="0">
                <a:solidFill>
                  <a:srgbClr val="0070C0"/>
                </a:solidFill>
                <a:latin typeface="Andika" panose="02000000000000000000" pitchFamily="2" charset="0"/>
                <a:ea typeface="Andika"/>
                <a:cs typeface="Andika"/>
              </a:rPr>
              <a:t>cause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hid 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behind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the control panel.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AE2F009-28FA-0337-E994-6A0D745266DA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admired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Aimee’s patience.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65091BB-B25E-CFD6-4A64-69B4802B74DD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Emile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admired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 Aimee’s 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patience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092C621-DA8E-E147-7831-41B09A083DBD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cant believe Earths gravity is this strong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38DDE27-5F33-970F-E136-E8D64348C08F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 must hurry or we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ll be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too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late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8689368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AF7EB4-A0F1-4B0E-63A8-35DFEEDE302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B80CB1CB-1FB4-1E5D-ED06-FB660AF4F22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51F6966-2BE0-6C6A-7818-205307D5845F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adjectives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Brave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Emile found a strange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device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2028E06-C6F2-21EE-F9A8-4FD8826FBF34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preposition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</a:t>
            </a:r>
            <a:r>
              <a:rPr lang="en-GB" sz="2000" dirty="0">
                <a:solidFill>
                  <a:srgbClr val="0070C0"/>
                </a:solidFill>
                <a:latin typeface="Andika" panose="02000000000000000000" pitchFamily="2" charset="0"/>
                <a:ea typeface="Andika"/>
                <a:cs typeface="Andika"/>
              </a:rPr>
              <a:t>cause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hid 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behind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the control panel.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94AD773-1316-718A-D4B2-054B607FCCCF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admired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Aimee’s patience.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5256BA6-9635-F88B-C61D-72A0F4BBB5BD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Emile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admired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 Aimee’s 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patience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0ED9675-407E-7C39-75FB-39230FA93E02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can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 believe Earth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gravity is this strong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FB285E11-0967-C983-12BF-2EE1BFD258DE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 must hurry or we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ll be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too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late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2889510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4A2A3D15-5625-4BC5-287F-0CE77FF5CDCE}"/>
              </a:ext>
            </a:extLst>
          </p:cNvPr>
          <p:cNvSpPr txBox="1">
            <a:spLocks/>
          </p:cNvSpPr>
          <p:nvPr/>
        </p:nvSpPr>
        <p:spPr>
          <a:xfrm>
            <a:off x="697058" y="3065356"/>
            <a:ext cx="11085367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Sarah enjoys reading books about courage.</a:t>
            </a:r>
            <a:endParaRPr lang="en-GB" sz="6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21E6207E-4027-9B89-58E7-6DD4FF6E112E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050D0BC-587B-CD65-AA87-A4EEF99EC315}"/>
              </a:ext>
            </a:extLst>
          </p:cNvPr>
          <p:cNvSpPr txBox="1">
            <a:spLocks/>
          </p:cNvSpPr>
          <p:nvPr/>
        </p:nvSpPr>
        <p:spPr>
          <a:xfrm>
            <a:off x="4995862" y="4742603"/>
            <a:ext cx="2200275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Nouns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5CC3E1B0-D647-4997-BA37-53B82D62E468}"/>
              </a:ext>
            </a:extLst>
          </p:cNvPr>
          <p:cNvSpPr/>
          <p:nvPr/>
        </p:nvSpPr>
        <p:spPr>
          <a:xfrm rot="11957646">
            <a:off x="2464871" y="4239297"/>
            <a:ext cx="2789522" cy="206513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919B7F75-8C7B-51D0-BB29-C7A787C12F9C}"/>
              </a:ext>
            </a:extLst>
          </p:cNvPr>
          <p:cNvSpPr/>
          <p:nvPr/>
        </p:nvSpPr>
        <p:spPr>
          <a:xfrm rot="16864989">
            <a:off x="6307070" y="4264523"/>
            <a:ext cx="100841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D9A0F495-E68A-34E3-580E-C4770AC63767}"/>
              </a:ext>
            </a:extLst>
          </p:cNvPr>
          <p:cNvSpPr/>
          <p:nvPr/>
        </p:nvSpPr>
        <p:spPr>
          <a:xfrm rot="20241168">
            <a:off x="7111502" y="4244763"/>
            <a:ext cx="2180504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285210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4" grpId="0" animBg="1"/>
      <p:bldP spid="16" grpId="0" animBg="1"/>
      <p:bldP spid="1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372D57-3B63-19A8-0BFF-7DC7DB72FB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92CA841D-EB9D-78C2-213F-442A7A666D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645FEF85-4741-C0FA-8B8A-D306913E84DF}"/>
              </a:ext>
            </a:extLst>
          </p:cNvPr>
          <p:cNvSpPr txBox="1">
            <a:spLocks/>
          </p:cNvSpPr>
          <p:nvPr/>
        </p:nvSpPr>
        <p:spPr>
          <a:xfrm>
            <a:off x="697058" y="3065356"/>
            <a:ext cx="11085367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Sarah enjoys reading books about courage.</a:t>
            </a:r>
            <a:endParaRPr lang="en-GB" sz="6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8F9BDE2A-E184-ED77-7051-7C208088C6F9}"/>
              </a:ext>
            </a:extLst>
          </p:cNvPr>
          <p:cNvSpPr/>
          <p:nvPr/>
        </p:nvSpPr>
        <p:spPr>
          <a:xfrm>
            <a:off x="9277350" y="3804812"/>
            <a:ext cx="1866900" cy="45719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30D9A98-C26F-4BB2-0F65-E88778B9BE7A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329D4371-B582-EA52-B9C0-E9C21EAAF130}"/>
              </a:ext>
            </a:extLst>
          </p:cNvPr>
          <p:cNvSpPr txBox="1">
            <a:spLocks/>
          </p:cNvSpPr>
          <p:nvPr/>
        </p:nvSpPr>
        <p:spPr>
          <a:xfrm>
            <a:off x="896038" y="4656139"/>
            <a:ext cx="2200275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Singular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54CD5054-4989-344E-EA00-BC2B78768CDA}"/>
              </a:ext>
            </a:extLst>
          </p:cNvPr>
          <p:cNvSpPr/>
          <p:nvPr/>
        </p:nvSpPr>
        <p:spPr>
          <a:xfrm>
            <a:off x="1181100" y="3767822"/>
            <a:ext cx="1381125" cy="61489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E4A7C55A-D2C4-5B31-978E-D50932467FE8}"/>
              </a:ext>
            </a:extLst>
          </p:cNvPr>
          <p:cNvSpPr/>
          <p:nvPr/>
        </p:nvSpPr>
        <p:spPr>
          <a:xfrm>
            <a:off x="6288232" y="3798567"/>
            <a:ext cx="1381125" cy="6148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FFC000"/>
              </a:solidFill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00FF08D5-6D71-13E5-E0F7-A6887F60E079}"/>
              </a:ext>
            </a:extLst>
          </p:cNvPr>
          <p:cNvSpPr/>
          <p:nvPr/>
        </p:nvSpPr>
        <p:spPr>
          <a:xfrm rot="16200000">
            <a:off x="1464096" y="4124059"/>
            <a:ext cx="815133" cy="249026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45B9E67C-3D76-6F5A-99F2-5BA5135A345C}"/>
              </a:ext>
            </a:extLst>
          </p:cNvPr>
          <p:cNvSpPr/>
          <p:nvPr/>
        </p:nvSpPr>
        <p:spPr>
          <a:xfrm rot="16200000">
            <a:off x="6593514" y="4181344"/>
            <a:ext cx="951892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A5E51BD1-F6D0-C10B-C430-AB116DC6B652}"/>
              </a:ext>
            </a:extLst>
          </p:cNvPr>
          <p:cNvSpPr/>
          <p:nvPr/>
        </p:nvSpPr>
        <p:spPr>
          <a:xfrm rot="21086918">
            <a:off x="3014947" y="4213841"/>
            <a:ext cx="614564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F62A2AE-8495-24E3-5830-481768CBA3B7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nouns are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are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46525FD-8236-4EB6-A7F9-0942BFBAF2AB}"/>
              </a:ext>
            </a:extLst>
          </p:cNvPr>
          <p:cNvSpPr txBox="1">
            <a:spLocks/>
          </p:cNvSpPr>
          <p:nvPr/>
        </p:nvSpPr>
        <p:spPr>
          <a:xfrm>
            <a:off x="5969322" y="4656139"/>
            <a:ext cx="2200275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Plural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7204336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0" grpId="0" animBg="1"/>
      <p:bldP spid="11" grpId="0" animBg="1"/>
      <p:bldP spid="12" grpId="0" animBg="1"/>
      <p:bldP spid="14" grpId="0" animBg="1"/>
      <p:bldP spid="16" grpId="0" animBg="1"/>
      <p:bldP spid="17" grpId="0" animBg="1"/>
      <p:bldP spid="2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104758-ECA3-1871-0A4B-54F4E85A2A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72C2461-35E0-723B-BD16-F7ABDF7F8D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890D4F0D-9B34-E0A4-1E83-AD331C3263DE}"/>
              </a:ext>
            </a:extLst>
          </p:cNvPr>
          <p:cNvSpPr txBox="1">
            <a:spLocks/>
          </p:cNvSpPr>
          <p:nvPr/>
        </p:nvSpPr>
        <p:spPr>
          <a:xfrm>
            <a:off x="697058" y="3065356"/>
            <a:ext cx="11085367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Sarah enjoys reading books about courage.</a:t>
            </a:r>
            <a:endParaRPr lang="en-GB" sz="6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3839BA0D-7585-2C4D-42BF-4A4D0EF5EA6E}"/>
              </a:ext>
            </a:extLst>
          </p:cNvPr>
          <p:cNvSpPr/>
          <p:nvPr/>
        </p:nvSpPr>
        <p:spPr>
          <a:xfrm>
            <a:off x="9277350" y="3804812"/>
            <a:ext cx="1866900" cy="45719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7A682E5B-BE9E-11D7-7E57-38046CA460CB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50EF7D01-E223-601B-A7DF-1D9F370A15D8}"/>
              </a:ext>
            </a:extLst>
          </p:cNvPr>
          <p:cNvSpPr txBox="1">
            <a:spLocks/>
          </p:cNvSpPr>
          <p:nvPr/>
        </p:nvSpPr>
        <p:spPr>
          <a:xfrm>
            <a:off x="896038" y="4697833"/>
            <a:ext cx="2200275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56751310-E75F-21CE-58E0-63E2E31C3E26}"/>
              </a:ext>
            </a:extLst>
          </p:cNvPr>
          <p:cNvSpPr/>
          <p:nvPr/>
        </p:nvSpPr>
        <p:spPr>
          <a:xfrm>
            <a:off x="1181100" y="3767822"/>
            <a:ext cx="1381125" cy="61489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E3C218A5-8599-B8B6-4546-A5E627D156E3}"/>
              </a:ext>
            </a:extLst>
          </p:cNvPr>
          <p:cNvSpPr/>
          <p:nvPr/>
        </p:nvSpPr>
        <p:spPr>
          <a:xfrm>
            <a:off x="6288232" y="3798567"/>
            <a:ext cx="1381125" cy="6148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FFC000"/>
              </a:solidFill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CCF019E6-2C58-2391-48A7-4F8447A6A8D9}"/>
              </a:ext>
            </a:extLst>
          </p:cNvPr>
          <p:cNvSpPr/>
          <p:nvPr/>
        </p:nvSpPr>
        <p:spPr>
          <a:xfrm rot="16200000">
            <a:off x="1464096" y="4124059"/>
            <a:ext cx="815133" cy="249026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26B2921E-7B73-6B71-D6D7-03A44E023AC4}"/>
              </a:ext>
            </a:extLst>
          </p:cNvPr>
          <p:cNvSpPr/>
          <p:nvPr/>
        </p:nvSpPr>
        <p:spPr>
          <a:xfrm rot="16200000">
            <a:off x="6593514" y="4181344"/>
            <a:ext cx="951892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8C3A7EC-1237-8EDC-0415-57D24C252BB5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nouns are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are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01BB25D1-8F21-11A2-F686-D0186C6872EE}"/>
              </a:ext>
            </a:extLst>
          </p:cNvPr>
          <p:cNvSpPr txBox="1">
            <a:spLocks/>
          </p:cNvSpPr>
          <p:nvPr/>
        </p:nvSpPr>
        <p:spPr>
          <a:xfrm>
            <a:off x="5969322" y="4697833"/>
            <a:ext cx="2200275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296119B-D686-29CC-2269-C900CF3A70AD}"/>
              </a:ext>
            </a:extLst>
          </p:cNvPr>
          <p:cNvSpPr txBox="1">
            <a:spLocks/>
          </p:cNvSpPr>
          <p:nvPr/>
        </p:nvSpPr>
        <p:spPr>
          <a:xfrm>
            <a:off x="697058" y="1983770"/>
            <a:ext cx="110853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nouns are they? Common noun, proper noun, abstract noun or collective noun?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C2E0D24E-327E-1E12-794F-9FE6ABAC3B43}"/>
              </a:ext>
            </a:extLst>
          </p:cNvPr>
          <p:cNvSpPr txBox="1">
            <a:spLocks/>
          </p:cNvSpPr>
          <p:nvPr/>
        </p:nvSpPr>
        <p:spPr>
          <a:xfrm>
            <a:off x="9277350" y="4697833"/>
            <a:ext cx="2200275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Abstract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8" name="Arrow: Right 17">
            <a:extLst>
              <a:ext uri="{FF2B5EF4-FFF2-40B4-BE49-F238E27FC236}">
                <a16:creationId xmlns:a16="http://schemas.microsoft.com/office/drawing/2014/main" id="{2AD2400B-ADE7-4E59-C300-5C17FA3A02CE}"/>
              </a:ext>
            </a:extLst>
          </p:cNvPr>
          <p:cNvSpPr/>
          <p:nvPr/>
        </p:nvSpPr>
        <p:spPr>
          <a:xfrm rot="16200000">
            <a:off x="9845408" y="4165753"/>
            <a:ext cx="815133" cy="249026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F44B1CDE-5B8A-48FA-3CFA-C10C31E0CFE3}"/>
              </a:ext>
            </a:extLst>
          </p:cNvPr>
          <p:cNvSpPr/>
          <p:nvPr/>
        </p:nvSpPr>
        <p:spPr>
          <a:xfrm>
            <a:off x="9277350" y="3796926"/>
            <a:ext cx="1866900" cy="45719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091633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4" grpId="0" animBg="1"/>
      <p:bldP spid="16" grpId="0" animBg="1"/>
      <p:bldP spid="5" grpId="0" animBg="1"/>
      <p:bldP spid="6" grpId="0" animBg="1"/>
      <p:bldP spid="15" grpId="0" animBg="1"/>
      <p:bldP spid="18" grpId="0" animBg="1"/>
      <p:bldP spid="19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5FF05D-9A93-81C9-537A-FF9CA29D20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2C56E1E-B83A-5457-F298-3175956F85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F72ABF71-E7FF-1000-33AE-7F96F477CEEE}"/>
              </a:ext>
            </a:extLst>
          </p:cNvPr>
          <p:cNvSpPr txBox="1">
            <a:spLocks/>
          </p:cNvSpPr>
          <p:nvPr/>
        </p:nvSpPr>
        <p:spPr>
          <a:xfrm>
            <a:off x="697058" y="3065356"/>
            <a:ext cx="11085367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Sarah enjoys reading books about courage.</a:t>
            </a:r>
            <a:endParaRPr lang="en-GB" sz="6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A8DE48D0-E464-9AD3-815C-7384F9AC2FB4}"/>
              </a:ext>
            </a:extLst>
          </p:cNvPr>
          <p:cNvSpPr/>
          <p:nvPr/>
        </p:nvSpPr>
        <p:spPr>
          <a:xfrm>
            <a:off x="4372841" y="3777289"/>
            <a:ext cx="1712929" cy="56623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120B23E-32DB-4D11-083A-72593EB29D01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verbs?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CDE286C-4D27-4974-30FA-3E757E08A046}"/>
              </a:ext>
            </a:extLst>
          </p:cNvPr>
          <p:cNvSpPr txBox="1">
            <a:spLocks/>
          </p:cNvSpPr>
          <p:nvPr/>
        </p:nvSpPr>
        <p:spPr>
          <a:xfrm>
            <a:off x="3195637" y="5015473"/>
            <a:ext cx="2200275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94DC39C4-3BFF-F325-4A9A-2C14784DB16F}"/>
              </a:ext>
            </a:extLst>
          </p:cNvPr>
          <p:cNvSpPr/>
          <p:nvPr/>
        </p:nvSpPr>
        <p:spPr>
          <a:xfrm>
            <a:off x="2763982" y="3772810"/>
            <a:ext cx="1381125" cy="6148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C66ACBA7-0368-6DDC-193F-128F84D8A6C0}"/>
              </a:ext>
            </a:extLst>
          </p:cNvPr>
          <p:cNvSpPr/>
          <p:nvPr/>
        </p:nvSpPr>
        <p:spPr>
          <a:xfrm rot="16200000">
            <a:off x="2813796" y="4323530"/>
            <a:ext cx="1200769" cy="21281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Arrow: Right 1">
            <a:extLst>
              <a:ext uri="{FF2B5EF4-FFF2-40B4-BE49-F238E27FC236}">
                <a16:creationId xmlns:a16="http://schemas.microsoft.com/office/drawing/2014/main" id="{FBB891A6-5B3A-B322-8BC3-9AEBA9BA0E74}"/>
              </a:ext>
            </a:extLst>
          </p:cNvPr>
          <p:cNvSpPr/>
          <p:nvPr/>
        </p:nvSpPr>
        <p:spPr>
          <a:xfrm rot="16200000">
            <a:off x="4609791" y="4328543"/>
            <a:ext cx="1200769" cy="21281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07036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7" grpId="0" animBg="1"/>
      <p:bldP spid="10" grpId="0" animBg="1"/>
      <p:bldP spid="12" grpId="0" animBg="1"/>
      <p:bldP spid="14" grpId="0" animBg="1"/>
      <p:bldP spid="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AE1793B-855A-D438-70DB-D4EFE42AE019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Brave Emile found a strange device.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A2A3D15-5625-4BC5-287F-0CE77FF5CDCE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hid behind the control panel.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C150731-CE11-6D02-196A-7E3D96340872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verb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admired Aimee’s patience.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2DBEC471-0676-EB86-E762-FF34B1DF2F82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nouns?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singular, and which are plural?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proper nouns, common nouns,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admired Aimee’s patience.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CBAA5C22-506E-E6EA-6429-50A5405F573E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cant believe Earths gravity is this strong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BF110914-FD3D-5B84-7D50-BFF50056045C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we must hurry or well be to late</a:t>
            </a:r>
          </a:p>
        </p:txBody>
      </p:sp>
    </p:spTree>
    <p:extLst>
      <p:ext uri="{BB962C8B-B14F-4D97-AF65-F5344CB8AC3E}">
        <p14:creationId xmlns:p14="http://schemas.microsoft.com/office/powerpoint/2010/main" val="16316535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541F33C-A984-F570-DDB8-4718C97139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BDB8D4A-7592-EFA0-A57E-F8D995ECBEA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865BCEA8-0FDC-AA4C-8972-C1579C09AA0F}"/>
              </a:ext>
            </a:extLst>
          </p:cNvPr>
          <p:cNvSpPr txBox="1">
            <a:spLocks/>
          </p:cNvSpPr>
          <p:nvPr/>
        </p:nvSpPr>
        <p:spPr>
          <a:xfrm>
            <a:off x="697058" y="3065356"/>
            <a:ext cx="11085367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Sarah enjoys reading books about courage.</a:t>
            </a:r>
            <a:endParaRPr lang="en-GB" sz="6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C66DCACF-0026-9F2C-478D-F27A750F0F6B}"/>
              </a:ext>
            </a:extLst>
          </p:cNvPr>
          <p:cNvSpPr/>
          <p:nvPr/>
        </p:nvSpPr>
        <p:spPr>
          <a:xfrm>
            <a:off x="4372841" y="3777289"/>
            <a:ext cx="1712929" cy="56623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05949B0-3903-0A01-09C2-B78A3BD3C3C5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verbs?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F8022553-9301-2C60-EC6C-DAF5484B5ED4}"/>
              </a:ext>
            </a:extLst>
          </p:cNvPr>
          <p:cNvSpPr txBox="1">
            <a:spLocks/>
          </p:cNvSpPr>
          <p:nvPr/>
        </p:nvSpPr>
        <p:spPr>
          <a:xfrm>
            <a:off x="3195637" y="5015473"/>
            <a:ext cx="2200275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1FD85C84-C5F1-28E2-BD51-175B0ECAD17E}"/>
              </a:ext>
            </a:extLst>
          </p:cNvPr>
          <p:cNvSpPr/>
          <p:nvPr/>
        </p:nvSpPr>
        <p:spPr>
          <a:xfrm>
            <a:off x="2763982" y="3772810"/>
            <a:ext cx="1381125" cy="6148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AEAF2471-B41F-DB73-5AB8-6A1249D50A2D}"/>
              </a:ext>
            </a:extLst>
          </p:cNvPr>
          <p:cNvSpPr/>
          <p:nvPr/>
        </p:nvSpPr>
        <p:spPr>
          <a:xfrm rot="16200000">
            <a:off x="2813796" y="4323530"/>
            <a:ext cx="1200769" cy="21281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Arrow: Right 1">
            <a:extLst>
              <a:ext uri="{FF2B5EF4-FFF2-40B4-BE49-F238E27FC236}">
                <a16:creationId xmlns:a16="http://schemas.microsoft.com/office/drawing/2014/main" id="{168E1E95-C90C-4C3E-257E-660FA8E5BFD1}"/>
              </a:ext>
            </a:extLst>
          </p:cNvPr>
          <p:cNvSpPr/>
          <p:nvPr/>
        </p:nvSpPr>
        <p:spPr>
          <a:xfrm rot="16200000">
            <a:off x="4609791" y="4328543"/>
            <a:ext cx="1200769" cy="21281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723C93D-EFEE-43D8-5F2D-F0D5DBF215FF}"/>
              </a:ext>
            </a:extLst>
          </p:cNvPr>
          <p:cNvSpPr txBox="1">
            <a:spLocks/>
          </p:cNvSpPr>
          <p:nvPr/>
        </p:nvSpPr>
        <p:spPr>
          <a:xfrm>
            <a:off x="697058" y="1265131"/>
            <a:ext cx="89517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what tense are the verbs – past, present or future - 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73C6F6B-6448-4C4F-13DB-C3DFDB0A06FE}"/>
              </a:ext>
            </a:extLst>
          </p:cNvPr>
          <p:cNvSpPr txBox="1">
            <a:spLocks/>
          </p:cNvSpPr>
          <p:nvPr/>
        </p:nvSpPr>
        <p:spPr>
          <a:xfrm>
            <a:off x="4992902" y="2186394"/>
            <a:ext cx="2200275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Present tense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27243527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8B0D356-EF8E-0915-536B-4B1163DF3D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0D8182D8-22ED-6A8D-1421-41AED29D84E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5A647388-DEC1-CE9B-ED10-6E571443E7E9}"/>
              </a:ext>
            </a:extLst>
          </p:cNvPr>
          <p:cNvSpPr txBox="1">
            <a:spLocks/>
          </p:cNvSpPr>
          <p:nvPr/>
        </p:nvSpPr>
        <p:spPr>
          <a:xfrm>
            <a:off x="697058" y="3065356"/>
            <a:ext cx="11085367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Sarah enjoys reading books </a:t>
            </a:r>
            <a:r>
              <a:rPr lang="en-GB" sz="4000" u="sng" dirty="0">
                <a:solidFill>
                  <a:srgbClr val="002060"/>
                </a:solidFill>
                <a:latin typeface="+mn-lt"/>
                <a:ea typeface="Andika"/>
                <a:cs typeface="Andika"/>
              </a:rPr>
              <a:t>about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courage.</a:t>
            </a:r>
            <a:endParaRPr lang="en-GB" sz="6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F8E9AB8-5CF9-744A-A2CB-D101B478B3DC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81326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 is “about”?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17E07356-917F-401E-4868-9DF2FB6E498A}"/>
              </a:ext>
            </a:extLst>
          </p:cNvPr>
          <p:cNvSpPr txBox="1">
            <a:spLocks/>
          </p:cNvSpPr>
          <p:nvPr/>
        </p:nvSpPr>
        <p:spPr>
          <a:xfrm>
            <a:off x="7367587" y="5030321"/>
            <a:ext cx="2200275" cy="619125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Preposition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Arrow: Right 8">
            <a:extLst>
              <a:ext uri="{FF2B5EF4-FFF2-40B4-BE49-F238E27FC236}">
                <a16:creationId xmlns:a16="http://schemas.microsoft.com/office/drawing/2014/main" id="{C495531E-CEAA-467D-254D-243528D38D62}"/>
              </a:ext>
            </a:extLst>
          </p:cNvPr>
          <p:cNvSpPr/>
          <p:nvPr/>
        </p:nvSpPr>
        <p:spPr>
          <a:xfrm rot="16200000">
            <a:off x="7867340" y="4315746"/>
            <a:ext cx="1200769" cy="21281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030864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E5CDDF-AC79-8F79-50C4-047D5FAA7B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140D626-2E97-40F8-9764-0379FE26F0B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58958563-2CD0-88C3-3523-7FD981CA453D}"/>
              </a:ext>
            </a:extLst>
          </p:cNvPr>
          <p:cNvSpPr txBox="1">
            <a:spLocks/>
          </p:cNvSpPr>
          <p:nvPr/>
        </p:nvSpPr>
        <p:spPr>
          <a:xfrm>
            <a:off x="697058" y="3065356"/>
            <a:ext cx="11085367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Sarah enjoys reading books about courage.</a:t>
            </a:r>
            <a:endParaRPr lang="en-GB" sz="6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48BE332-8BCE-0B90-D777-0D66C9D408EC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81326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classify every word in this sentence?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D680E69F-F336-AA8F-C55F-4FBF910B10CE}"/>
              </a:ext>
            </a:extLst>
          </p:cNvPr>
          <p:cNvSpPr txBox="1">
            <a:spLocks/>
          </p:cNvSpPr>
          <p:nvPr/>
        </p:nvSpPr>
        <p:spPr>
          <a:xfrm>
            <a:off x="7367587" y="5022897"/>
            <a:ext cx="2200275" cy="619125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Preposition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Arrow: Right 8">
            <a:extLst>
              <a:ext uri="{FF2B5EF4-FFF2-40B4-BE49-F238E27FC236}">
                <a16:creationId xmlns:a16="http://schemas.microsoft.com/office/drawing/2014/main" id="{0C52E41C-3B7B-81B6-85E9-8F30BDEEE097}"/>
              </a:ext>
            </a:extLst>
          </p:cNvPr>
          <p:cNvSpPr/>
          <p:nvPr/>
        </p:nvSpPr>
        <p:spPr>
          <a:xfrm rot="16200000">
            <a:off x="7867340" y="4315746"/>
            <a:ext cx="1200769" cy="21281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F68CB780-71A6-E647-0207-0C5587CB8A04}"/>
              </a:ext>
            </a:extLst>
          </p:cNvPr>
          <p:cNvSpPr/>
          <p:nvPr/>
        </p:nvSpPr>
        <p:spPr>
          <a:xfrm>
            <a:off x="4372841" y="3770198"/>
            <a:ext cx="1712929" cy="36000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0B9B302-C560-E699-7233-877E49151734}"/>
              </a:ext>
            </a:extLst>
          </p:cNvPr>
          <p:cNvSpPr txBox="1">
            <a:spLocks/>
          </p:cNvSpPr>
          <p:nvPr/>
        </p:nvSpPr>
        <p:spPr>
          <a:xfrm>
            <a:off x="3195637" y="5022897"/>
            <a:ext cx="2200275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BADBBE70-F9E3-F4EE-E02F-1D17B448FCF3}"/>
              </a:ext>
            </a:extLst>
          </p:cNvPr>
          <p:cNvSpPr/>
          <p:nvPr/>
        </p:nvSpPr>
        <p:spPr>
          <a:xfrm>
            <a:off x="2763982" y="3767765"/>
            <a:ext cx="1381125" cy="36000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EC9E7690-AF01-8639-F84C-C84CB6680247}"/>
              </a:ext>
            </a:extLst>
          </p:cNvPr>
          <p:cNvSpPr/>
          <p:nvPr/>
        </p:nvSpPr>
        <p:spPr>
          <a:xfrm rot="16200000">
            <a:off x="2813796" y="4323530"/>
            <a:ext cx="1200769" cy="21281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27B44BB7-7E44-87AD-084D-590D7BCA04AA}"/>
              </a:ext>
            </a:extLst>
          </p:cNvPr>
          <p:cNvSpPr/>
          <p:nvPr/>
        </p:nvSpPr>
        <p:spPr>
          <a:xfrm rot="16200000">
            <a:off x="4609791" y="4328543"/>
            <a:ext cx="1200769" cy="21281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C3D2B06D-9D51-1B73-C14F-E801979B1A92}"/>
              </a:ext>
            </a:extLst>
          </p:cNvPr>
          <p:cNvSpPr/>
          <p:nvPr/>
        </p:nvSpPr>
        <p:spPr>
          <a:xfrm>
            <a:off x="9320736" y="3775650"/>
            <a:ext cx="1866900" cy="36000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B2B8D3BE-D505-D6EF-67FD-EB3FDDB60543}"/>
              </a:ext>
            </a:extLst>
          </p:cNvPr>
          <p:cNvSpPr txBox="1">
            <a:spLocks/>
          </p:cNvSpPr>
          <p:nvPr/>
        </p:nvSpPr>
        <p:spPr>
          <a:xfrm>
            <a:off x="697058" y="5022897"/>
            <a:ext cx="2200275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Nouns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4D8AFE83-47C8-CB21-08B9-B0EA78C15428}"/>
              </a:ext>
            </a:extLst>
          </p:cNvPr>
          <p:cNvSpPr/>
          <p:nvPr/>
        </p:nvSpPr>
        <p:spPr>
          <a:xfrm>
            <a:off x="1168021" y="3767765"/>
            <a:ext cx="1381125" cy="36000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2F21D4F3-249A-2F7A-5714-2098E1A82918}"/>
              </a:ext>
            </a:extLst>
          </p:cNvPr>
          <p:cNvSpPr/>
          <p:nvPr/>
        </p:nvSpPr>
        <p:spPr>
          <a:xfrm>
            <a:off x="6239741" y="3767765"/>
            <a:ext cx="1381125" cy="36000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091C1B38-FC10-8FFD-6E6B-3329FE8570F6}"/>
              </a:ext>
            </a:extLst>
          </p:cNvPr>
          <p:cNvSpPr/>
          <p:nvPr/>
        </p:nvSpPr>
        <p:spPr>
          <a:xfrm rot="16200000">
            <a:off x="1167049" y="4340815"/>
            <a:ext cx="1260292" cy="23825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3991CAF7-89AA-680A-D941-897112F7798F}"/>
              </a:ext>
            </a:extLst>
          </p:cNvPr>
          <p:cNvSpPr/>
          <p:nvPr/>
        </p:nvSpPr>
        <p:spPr>
          <a:xfrm rot="20540144">
            <a:off x="2529138" y="4367551"/>
            <a:ext cx="3965353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Arrow: Right 17">
            <a:extLst>
              <a:ext uri="{FF2B5EF4-FFF2-40B4-BE49-F238E27FC236}">
                <a16:creationId xmlns:a16="http://schemas.microsoft.com/office/drawing/2014/main" id="{F9EF0BFF-887A-C145-7F5A-08C0C409FC72}"/>
              </a:ext>
            </a:extLst>
          </p:cNvPr>
          <p:cNvSpPr/>
          <p:nvPr/>
        </p:nvSpPr>
        <p:spPr>
          <a:xfrm rot="20961731">
            <a:off x="2593812" y="4474846"/>
            <a:ext cx="710113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8BB24885-ECEE-4A20-F3C8-932A47EEED08}"/>
              </a:ext>
            </a:extLst>
          </p:cNvPr>
          <p:cNvSpPr/>
          <p:nvPr/>
        </p:nvSpPr>
        <p:spPr>
          <a:xfrm>
            <a:off x="7792497" y="3775650"/>
            <a:ext cx="1284828" cy="36000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Rectangle: Rounded Corners 19">
            <a:hlinkClick r:id="rId3"/>
            <a:extLst>
              <a:ext uri="{FF2B5EF4-FFF2-40B4-BE49-F238E27FC236}">
                <a16:creationId xmlns:a16="http://schemas.microsoft.com/office/drawing/2014/main" id="{23F1BE40-3017-AF7B-7A2E-89FE686F9181}"/>
              </a:ext>
            </a:extLst>
          </p:cNvPr>
          <p:cNvSpPr/>
          <p:nvPr/>
        </p:nvSpPr>
        <p:spPr>
          <a:xfrm>
            <a:off x="9655374" y="5787730"/>
            <a:ext cx="2283019" cy="906569"/>
          </a:xfrm>
          <a:prstGeom prst="roundRect">
            <a:avLst/>
          </a:prstGeom>
          <a:solidFill>
            <a:srgbClr val="FF0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93007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2" grpId="0" animBg="1"/>
      <p:bldP spid="5" grpId="0" animBg="1"/>
      <p:bldP spid="6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B4CA2C1-2B6E-BDC0-2B29-AF0E097ED1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0B32686-AD91-1927-AAE0-A459F7FA8DE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B3667A8-54FC-55D7-F92A-DBC76BA6056A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Brave Emile found a strange device.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5F6C54A9-E942-510F-8BAC-9D3F4FE33140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hid behind the control panel.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6E8BD19-DFFE-BFBC-429F-2DA938E9FAF3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verb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admired Aimee’s patience.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C082F4F-AFB3-5FAB-9C88-8425E92EBB2B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singular, and which are plural?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proper nouns, common nouns,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Emile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admired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 Aimee’s patience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42B3EBDF-E91E-A9F7-8CB9-3895420D7F0A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cant believe Earths gravity is this strong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AFA27B3-87E2-22B6-F385-E5E6B03E9DDD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we must hurry or well be to late</a:t>
            </a:r>
          </a:p>
        </p:txBody>
      </p:sp>
    </p:spTree>
    <p:extLst>
      <p:ext uri="{BB962C8B-B14F-4D97-AF65-F5344CB8AC3E}">
        <p14:creationId xmlns:p14="http://schemas.microsoft.com/office/powerpoint/2010/main" val="30366062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26AC3F7-7D97-C729-94D2-C97FE7F0B49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7A57115-46FB-DCC7-46B8-E9809AF338D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DD28B81-1FF4-24D8-1D14-7399C99CBE7A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Brave Emile found a strange device.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5DD6B90-6A07-C803-27DD-3B7F5DE5B730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hid behind the control panel.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B55F9D9-A75B-D264-EA05-CDD855845CBC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verb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admired Aimee’s patience.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EEF2435-413A-0618-AC75-1DD10B7AF304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proper nouns, common nouns,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Emile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admired</a:t>
            </a:r>
            <a:r>
              <a:rPr lang="en-GB" sz="2000" b="1" i="1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 Aimee’s patience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13B5DB5A-66EF-2292-773E-71CDA0BDA596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cant believe Earths gravity is this strong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24C1AA8A-F5A3-0C27-1A74-549FA3A2DCCB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we must hurry or well be to late</a:t>
            </a:r>
          </a:p>
        </p:txBody>
      </p:sp>
    </p:spTree>
    <p:extLst>
      <p:ext uri="{BB962C8B-B14F-4D97-AF65-F5344CB8AC3E}">
        <p14:creationId xmlns:p14="http://schemas.microsoft.com/office/powerpoint/2010/main" val="1472961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E45A412-954A-095C-64C7-3F24A65D962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35C41F02-A25D-99CD-5E93-6E1B3F3F4CF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6C5EA3D-DEDB-9F69-C386-3D777B9FE561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Brave Emile found a strange device.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6E380FC-7395-F5D8-760F-8C514530CAE8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hid behind the control panel.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B2B7022-9903-41EC-FE6D-FE829A86F6DE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verb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admired Aimee’s patience.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E3F9063-6EAF-6225-B39D-2F477EADA993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Emile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admired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 Aimee’s 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patience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F87D0F4E-C00A-75A8-4D68-26DF04A50A84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cant believe Earths gravity is this strong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C071652B-74D3-34F7-938B-871FD079CD1F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we must hurry or well be to late</a:t>
            </a:r>
          </a:p>
        </p:txBody>
      </p:sp>
    </p:spTree>
    <p:extLst>
      <p:ext uri="{BB962C8B-B14F-4D97-AF65-F5344CB8AC3E}">
        <p14:creationId xmlns:p14="http://schemas.microsoft.com/office/powerpoint/2010/main" val="33011639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9C34E6-7CBF-9FB6-AB1B-CE5C6139D9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2DAEEA8-98BB-922B-360E-C39B0E96D5D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038CD12-0B47-79FF-67FB-9DB6C1E38904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Brave Emile found a strange device.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509119B-9887-D522-F1AB-40DA885DCCAA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hid behind the control panel.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C8ED66C-ADDC-A56B-1BEC-533369C13603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admired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Aimee’s patience.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1E16DCC-E784-2A60-E9E8-D734C9FE2891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Emile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admired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 Aimee’s 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patience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3894D8F-C2CE-5E92-B52E-513E38C1EBDE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cant believe Earths gravity is this strong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B57B8A3F-67D0-F407-74AA-338C74FABBAC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we must hurry or well be to late</a:t>
            </a:r>
          </a:p>
        </p:txBody>
      </p:sp>
    </p:spTree>
    <p:extLst>
      <p:ext uri="{BB962C8B-B14F-4D97-AF65-F5344CB8AC3E}">
        <p14:creationId xmlns:p14="http://schemas.microsoft.com/office/powerpoint/2010/main" val="14087146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19DBA7-928F-FFB4-86D6-21FE07C59EB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856CBEF-16BB-0BC6-7F4C-B1D28AAF83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1629490-B5D2-D8E5-06AD-976BDD9132E6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Brave Emile found a strange device.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5DE0208-EFCB-242E-D92E-071242C209C2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hid behind the control panel.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3F4A9F4-9F64-5693-901D-308564696A13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admired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Aimee’s patience.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753E088-18B8-9351-0161-C8EEB6CB34B8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Emile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admired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 Aimee’s 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patience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10887C9-5457-3566-E5F2-588904535EE4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cant believe Earths gravity is this strong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C33A908B-9D82-5411-8493-EF27B6F85107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we must hurry or well be to late</a:t>
            </a:r>
          </a:p>
        </p:txBody>
      </p:sp>
    </p:spTree>
    <p:extLst>
      <p:ext uri="{BB962C8B-B14F-4D97-AF65-F5344CB8AC3E}">
        <p14:creationId xmlns:p14="http://schemas.microsoft.com/office/powerpoint/2010/main" val="22518078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0DC2B9A-F3AF-BCCF-CEEB-21348DEB701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AA545E3-53C1-06FA-AC99-71884957C15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A1227FB-A4C4-59F2-86AF-ECD6395547BB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Brave Emile found a strange device.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E19FCB1E-F395-BD22-7804-F3BF251FF09A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hid behind the control panel.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EBE7326-2B12-E4DF-55C8-5314B0FCE421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admired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Aimee’s patience.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28F92D5-4760-7FB8-5CA8-9AFDEA150DE5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Emile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admired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 Aimee’s 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patience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911C040-7935-2225-EDEC-29B9D59C4222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cant believe Earths gravity is this strong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E7D7F346-ABA7-3D65-EAF9-F3BACEF2BCB6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 must hurry or well be to late</a:t>
            </a:r>
          </a:p>
        </p:txBody>
      </p:sp>
    </p:spTree>
    <p:extLst>
      <p:ext uri="{BB962C8B-B14F-4D97-AF65-F5344CB8AC3E}">
        <p14:creationId xmlns:p14="http://schemas.microsoft.com/office/powerpoint/2010/main" val="18126199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6D78DA-9707-026B-172B-FAFA594FF8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82241E7-9A8F-63FA-EC20-FB84997F38C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50F5B0F-C590-8708-0F7C-59CF2F1BEC10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Brave Emile found a strange device.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0A53FBC-1B79-E469-25A9-3D703B3CE8B4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hid behind the control panel.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6C85902-AF4A-CD59-79BA-A0A1E13F7EEF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admired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Aimee’s patience.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E5379E8E-F705-E0B2-D337-81E23A1DB680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Emile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admired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 Aimee’s 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patience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496AA23-E8C5-6362-7878-A310BFF2CAD5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cant believe Earths gravity is this strong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D496BC6E-5202-ACB6-50F4-21E811615695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 must hurry or we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ll be to late</a:t>
            </a:r>
          </a:p>
        </p:txBody>
      </p:sp>
    </p:spTree>
    <p:extLst>
      <p:ext uri="{BB962C8B-B14F-4D97-AF65-F5344CB8AC3E}">
        <p14:creationId xmlns:p14="http://schemas.microsoft.com/office/powerpoint/2010/main" val="853248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2519</Words>
  <Application>Microsoft Office PowerPoint</Application>
  <PresentationFormat>Widescreen</PresentationFormat>
  <Paragraphs>332</Paragraphs>
  <Slides>22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5" baseType="lpstr">
      <vt:lpstr>Arial</vt:lpstr>
      <vt:lpstr>Andika</vt:lpstr>
      <vt:lpstr>Office Theme</vt:lpstr>
      <vt:lpstr> How to Use this PowerPoint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1</cp:revision>
  <dcterms:created xsi:type="dcterms:W3CDTF">2022-05-31T09:42:07Z</dcterms:created>
  <dcterms:modified xsi:type="dcterms:W3CDTF">2025-12-22T09:34:35Z</dcterms:modified>
</cp:coreProperties>
</file>