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7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7" r:id="rId12"/>
    <p:sldId id="452" r:id="rId13"/>
    <p:sldId id="453" r:id="rId14"/>
    <p:sldId id="454" r:id="rId15"/>
    <p:sldId id="455" r:id="rId16"/>
    <p:sldId id="407" r:id="rId17"/>
    <p:sldId id="434" r:id="rId18"/>
    <p:sldId id="435" r:id="rId19"/>
    <p:sldId id="436" r:id="rId20"/>
    <p:sldId id="437" r:id="rId21"/>
    <p:sldId id="438" r:id="rId22"/>
    <p:sldId id="439" r:id="rId23"/>
    <p:sldId id="274" r:id="rId24"/>
    <p:sldId id="458" r:id="rId25"/>
    <p:sldId id="469" r:id="rId26"/>
    <p:sldId id="416" r:id="rId27"/>
    <p:sldId id="419" r:id="rId28"/>
    <p:sldId id="477" r:id="rId29"/>
    <p:sldId id="470" r:id="rId30"/>
    <p:sldId id="471" r:id="rId31"/>
    <p:sldId id="473" r:id="rId32"/>
    <p:sldId id="474" r:id="rId33"/>
    <p:sldId id="475" r:id="rId34"/>
    <p:sldId id="520" r:id="rId35"/>
    <p:sldId id="476" r:id="rId36"/>
    <p:sldId id="394" r:id="rId37"/>
    <p:sldId id="363" r:id="rId38"/>
    <p:sldId id="379" r:id="rId39"/>
    <p:sldId id="395" r:id="rId40"/>
    <p:sldId id="393" r:id="rId41"/>
    <p:sldId id="365" r:id="rId42"/>
    <p:sldId id="389" r:id="rId43"/>
    <p:sldId id="396" r:id="rId44"/>
    <p:sldId id="431" r:id="rId45"/>
    <p:sldId id="2594" r:id="rId46"/>
  </p:sldIdLst>
  <p:sldSz cx="12192000" cy="6858000"/>
  <p:notesSz cx="6858000" cy="9144000"/>
  <p:embeddedFontLst>
    <p:embeddedFont>
      <p:font typeface="Andika" panose="02000000000000000000" pitchFamily="2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E0803D-609E-4D1E-87C4-0754AE616519}" v="3" dt="2025-12-15T13:53:45.1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1528B5A5-574C-48AC-A0B9-13BBAC3ACD6A}" type="parTrans" cxnId="{19891459-B8B7-4E6B-A141-CE5AAB8F3B48}">
      <dgm:prSet/>
      <dgm:spPr/>
    </dgm:pt>
    <dgm:pt modelId="{3974485B-74CF-4871-B211-AF4ABBA9B050}" type="sibTrans" cxnId="{19891459-B8B7-4E6B-A141-CE5AAB8F3B4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6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6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6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6"/>
      <dgm:spPr/>
    </dgm:pt>
    <dgm:pt modelId="{AA893C05-9718-4474-B2DD-CE4776DEE4B9}" type="pres">
      <dgm:prSet presAssocID="{C821CBBB-C346-4ACB-9E19-DA78D2C97D8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</dgm:pt>
    <dgm:pt modelId="{A3BF9F6C-53A4-4231-AB64-BF3A4DABC44F}" type="sibTrans" cxnId="{1DD1AF09-F878-485F-ACE3-C101ECB9FE8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6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6"/>
      <dgm:spPr/>
    </dgm:pt>
    <dgm:pt modelId="{D48E2E46-C7AF-4651-96F1-FD51D75B0B40}" type="pres">
      <dgm:prSet presAssocID="{0E7783C2-9313-4F51-A4A1-2E320796AA2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</dgm:pt>
    <dgm:pt modelId="{D23F8AD9-5B13-402D-B538-9B74A372D0EE}" type="sibTrans" cxnId="{16D23E67-7E9A-4421-9BC8-F5B8D39A6632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6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6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</dgm:pt>
    <dgm:pt modelId="{54521CE7-41AB-4370-8C84-442138495D16}" type="sibTrans" cxnId="{92E3D3EB-AA90-4FFF-9C83-E3FC5A7F87A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6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6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6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6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6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6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6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6"/>
      <dgm:spPr/>
    </dgm:pt>
    <dgm:pt modelId="{050FE932-6A37-4779-ACC3-B68C0B957411}" type="pres">
      <dgm:prSet presAssocID="{57402AC5-9B4E-4FBD-956B-206E1C90013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C3F99CAC-8746-4682-B464-760EB9EE8F63}" type="parTrans" cxnId="{F6C142E9-E620-49C1-8653-442A1313707C}">
      <dgm:prSet/>
      <dgm:spPr/>
    </dgm:pt>
    <dgm:pt modelId="{5B1F2001-C134-4160-AECD-1E17BC1D6F92}" type="sibTrans" cxnId="{F6C142E9-E620-49C1-8653-442A1313707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6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6"/>
      <dgm:spPr/>
    </dgm:pt>
    <dgm:pt modelId="{AD044B06-B66C-4662-8C3F-7377A5360B37}" type="pres">
      <dgm:prSet presAssocID="{C2501B92-4BFE-4782-BA59-D27D14605BF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56F0FCD4-56B3-424D-A8E6-7F5F2C8B6242}" type="parTrans" cxnId="{AAFC0C74-ACDE-4121-B753-59F5199FB5A1}">
      <dgm:prSet/>
      <dgm:spPr/>
    </dgm:pt>
    <dgm:pt modelId="{6E7F77DD-6D74-484C-9F17-C2ECB287162E}" type="sibTrans" cxnId="{AAFC0C74-ACDE-4121-B753-59F5199FB5A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6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6"/>
      <dgm:spPr/>
    </dgm:pt>
    <dgm:pt modelId="{22660A8D-6435-4995-A695-7DACAF425DE0}" type="pres">
      <dgm:prSet presAssocID="{E48B1409-4093-4EB4-8693-28D2DAE36F9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/>
            <a:t>Parentheses</a:t>
          </a:r>
          <a:endParaRPr lang="en-GB" dirty="0"/>
        </a:p>
      </dgm:t>
    </dgm:pt>
    <dgm:pt modelId="{23A0F60E-0B40-4E9B-97AB-8A0174C47D93}" type="parTrans" cxnId="{A95DE9B7-88A1-42E6-8309-14665DF4DBB6}">
      <dgm:prSet/>
      <dgm:spPr/>
    </dgm:pt>
    <dgm:pt modelId="{1D2A87C2-4A5D-4AE7-A6D1-E68B785707C9}" type="sibTrans" cxnId="{A95DE9B7-88A1-42E6-8309-14665DF4DBB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6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6"/>
      <dgm:spPr/>
    </dgm:pt>
    <dgm:pt modelId="{4044EDD0-DC1E-494A-A810-34625A4F97BF}" type="pres">
      <dgm:prSet presAssocID="{DAA641DD-B715-4496-8993-369CFACE904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3899812" y="2129868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3260611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4990073" y="2510606"/>
        <a:ext cx="1278402" cy="834950"/>
      </dsp:txXfrm>
    </dsp:sp>
    <dsp:sp modelId="{8308160B-A56D-406A-B3BC-95BCBA279CD4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6719536" y="2510606"/>
        <a:ext cx="1278402" cy="834950"/>
      </dsp:txXfrm>
    </dsp:sp>
    <dsp:sp modelId="{2C7820C8-1FD1-43E6-A5F5-5A8FF68C16FC}">
      <dsp:nvSpPr>
        <dsp:cNvPr id="0" name=""/>
        <dsp:cNvSpPr/>
      </dsp:nvSpPr>
      <dsp:spPr>
        <a:xfrm>
          <a:off x="6494006" y="2129868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As part of parentheses</a:t>
          </a:r>
        </a:p>
      </dsp:txBody>
      <dsp:txXfrm>
        <a:off x="8448999" y="2510606"/>
        <a:ext cx="1278402" cy="834950"/>
      </dsp:txXfrm>
    </dsp:sp>
    <dsp:sp modelId="{514893FB-E965-460E-A081-BE694362D9C7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3875CA7B-3C85-4BE6-A775-D9696350D9F9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8177749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7584268" y="2510606"/>
        <a:ext cx="1278402" cy="834950"/>
      </dsp:txXfrm>
    </dsp:sp>
    <dsp:sp modelId="{101FF381-9351-493F-A9D1-E421325509E9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9313731" y="1268940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06489" y="202"/>
          <a:ext cx="1331221" cy="88748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732482" y="26195"/>
        <a:ext cx="1279235" cy="835494"/>
      </dsp:txXfrm>
    </dsp:sp>
    <dsp:sp modelId="{76649846-3BC9-4AF2-8EFB-EFB494F8B5B0}">
      <dsp:nvSpPr>
        <dsp:cNvPr id="0" name=""/>
        <dsp:cNvSpPr/>
      </dsp:nvSpPr>
      <dsp:spPr>
        <a:xfrm>
          <a:off x="1045631" y="887683"/>
          <a:ext cx="4326468" cy="354992"/>
        </a:xfrm>
        <a:custGeom>
          <a:avLst/>
          <a:gdLst/>
          <a:ahLst/>
          <a:cxnLst/>
          <a:rect l="0" t="0" r="0" b="0"/>
          <a:pathLst>
            <a:path>
              <a:moveTo>
                <a:pt x="4326468" y="0"/>
              </a:moveTo>
              <a:lnTo>
                <a:pt x="4326468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80020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406013" y="1268668"/>
        <a:ext cx="1279235" cy="835494"/>
      </dsp:txXfrm>
    </dsp:sp>
    <dsp:sp modelId="{A7E49D6C-8376-4BDE-82B8-9FE98A4C9DCF}">
      <dsp:nvSpPr>
        <dsp:cNvPr id="0" name=""/>
        <dsp:cNvSpPr/>
      </dsp:nvSpPr>
      <dsp:spPr>
        <a:xfrm>
          <a:off x="2776218" y="887683"/>
          <a:ext cx="2595881" cy="354992"/>
        </a:xfrm>
        <a:custGeom>
          <a:avLst/>
          <a:gdLst/>
          <a:ahLst/>
          <a:cxnLst/>
          <a:rect l="0" t="0" r="0" b="0"/>
          <a:pathLst>
            <a:path>
              <a:moveTo>
                <a:pt x="2595881" y="0"/>
              </a:moveTo>
              <a:lnTo>
                <a:pt x="2595881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110608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36601" y="1268668"/>
        <a:ext cx="1279235" cy="835494"/>
      </dsp:txXfrm>
    </dsp:sp>
    <dsp:sp modelId="{558369AB-D576-453C-818D-CCBCA4C440D7}">
      <dsp:nvSpPr>
        <dsp:cNvPr id="0" name=""/>
        <dsp:cNvSpPr/>
      </dsp:nvSpPr>
      <dsp:spPr>
        <a:xfrm>
          <a:off x="4506806" y="887683"/>
          <a:ext cx="865293" cy="354992"/>
        </a:xfrm>
        <a:custGeom>
          <a:avLst/>
          <a:gdLst/>
          <a:ahLst/>
          <a:cxnLst/>
          <a:rect l="0" t="0" r="0" b="0"/>
          <a:pathLst>
            <a:path>
              <a:moveTo>
                <a:pt x="865293" y="0"/>
              </a:moveTo>
              <a:lnTo>
                <a:pt x="865293" y="177496"/>
              </a:lnTo>
              <a:lnTo>
                <a:pt x="0" y="177496"/>
              </a:lnTo>
              <a:lnTo>
                <a:pt x="0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841195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867188" y="1268668"/>
        <a:ext cx="1279235" cy="835494"/>
      </dsp:txXfrm>
    </dsp:sp>
    <dsp:sp modelId="{2D6BC137-2FB4-41C4-8CC1-134FB3F4DDCC}">
      <dsp:nvSpPr>
        <dsp:cNvPr id="0" name=""/>
        <dsp:cNvSpPr/>
      </dsp:nvSpPr>
      <dsp:spPr>
        <a:xfrm>
          <a:off x="5372100" y="887683"/>
          <a:ext cx="865293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865293" y="177496"/>
              </a:lnTo>
              <a:lnTo>
                <a:pt x="865293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571783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597776" y="1268668"/>
        <a:ext cx="1279235" cy="835494"/>
      </dsp:txXfrm>
    </dsp:sp>
    <dsp:sp modelId="{10DBA64D-3956-41B1-B013-E9FBA131F749}">
      <dsp:nvSpPr>
        <dsp:cNvPr id="0" name=""/>
        <dsp:cNvSpPr/>
      </dsp:nvSpPr>
      <dsp:spPr>
        <a:xfrm>
          <a:off x="5372100" y="887683"/>
          <a:ext cx="2595881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2595881" y="177496"/>
              </a:lnTo>
              <a:lnTo>
                <a:pt x="2595881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302370" y="1242675"/>
          <a:ext cx="1331221" cy="887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328363" y="1268668"/>
        <a:ext cx="1279235" cy="835494"/>
      </dsp:txXfrm>
    </dsp:sp>
    <dsp:sp modelId="{F54BE747-CB2A-406E-A4E3-D0F82754B34A}">
      <dsp:nvSpPr>
        <dsp:cNvPr id="0" name=""/>
        <dsp:cNvSpPr/>
      </dsp:nvSpPr>
      <dsp:spPr>
        <a:xfrm>
          <a:off x="5372100" y="887683"/>
          <a:ext cx="4326468" cy="35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496"/>
              </a:lnTo>
              <a:lnTo>
                <a:pt x="4326468" y="177496"/>
              </a:lnTo>
              <a:lnTo>
                <a:pt x="4326468" y="3549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9032957" y="1242675"/>
          <a:ext cx="1331221" cy="88748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9058950" y="1268668"/>
        <a:ext cx="1279235" cy="835494"/>
      </dsp:txXfrm>
    </dsp:sp>
    <dsp:sp modelId="{BF811283-BA90-4B71-8A53-D89928F96DBA}">
      <dsp:nvSpPr>
        <dsp:cNvPr id="0" name=""/>
        <dsp:cNvSpPr/>
      </dsp:nvSpPr>
      <dsp:spPr>
        <a:xfrm>
          <a:off x="9652848" y="2130156"/>
          <a:ext cx="91440" cy="3549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9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9032957" y="2485148"/>
          <a:ext cx="1331221" cy="8874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Extra information</a:t>
          </a:r>
        </a:p>
      </dsp:txBody>
      <dsp:txXfrm>
        <a:off x="9058950" y="2511141"/>
        <a:ext cx="1279235" cy="8354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312849" y="767965"/>
          <a:ext cx="1326656" cy="8844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338753" y="793869"/>
        <a:ext cx="1274848" cy="832629"/>
      </dsp:txXfrm>
    </dsp:sp>
    <dsp:sp modelId="{76649846-3BC9-4AF2-8EFB-EFB494F8B5B0}">
      <dsp:nvSpPr>
        <dsp:cNvPr id="0" name=""/>
        <dsp:cNvSpPr/>
      </dsp:nvSpPr>
      <dsp:spPr>
        <a:xfrm>
          <a:off x="664543" y="1652403"/>
          <a:ext cx="4311634" cy="353775"/>
        </a:xfrm>
        <a:custGeom>
          <a:avLst/>
          <a:gdLst/>
          <a:ahLst/>
          <a:cxnLst/>
          <a:rect l="0" t="0" r="0" b="0"/>
          <a:pathLst>
            <a:path>
              <a:moveTo>
                <a:pt x="4311634" y="0"/>
              </a:moveTo>
              <a:lnTo>
                <a:pt x="4311634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214" y="2006178"/>
          <a:ext cx="1326656" cy="8844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7118" y="2032082"/>
        <a:ext cx="1274848" cy="832629"/>
      </dsp:txXfrm>
    </dsp:sp>
    <dsp:sp modelId="{A7E49D6C-8376-4BDE-82B8-9FE98A4C9DCF}">
      <dsp:nvSpPr>
        <dsp:cNvPr id="0" name=""/>
        <dsp:cNvSpPr/>
      </dsp:nvSpPr>
      <dsp:spPr>
        <a:xfrm>
          <a:off x="2389197" y="1652403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2586980" y="0"/>
              </a:moveTo>
              <a:lnTo>
                <a:pt x="2586980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725868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751772" y="2032082"/>
        <a:ext cx="1274848" cy="832629"/>
      </dsp:txXfrm>
    </dsp:sp>
    <dsp:sp modelId="{D36C7C8D-7076-4EE3-A6EB-D9AFDACFC097}">
      <dsp:nvSpPr>
        <dsp:cNvPr id="0" name=""/>
        <dsp:cNvSpPr/>
      </dsp:nvSpPr>
      <dsp:spPr>
        <a:xfrm>
          <a:off x="4113851" y="1652403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450522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476426" y="2032082"/>
        <a:ext cx="1274848" cy="832629"/>
      </dsp:txXfrm>
    </dsp:sp>
    <dsp:sp modelId="{63F438D0-A326-4EF9-85CF-14316A65445F}">
      <dsp:nvSpPr>
        <dsp:cNvPr id="0" name=""/>
        <dsp:cNvSpPr/>
      </dsp:nvSpPr>
      <dsp:spPr>
        <a:xfrm>
          <a:off x="4976178" y="1652403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5175176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5201080" y="2032082"/>
        <a:ext cx="1274848" cy="832629"/>
      </dsp:txXfrm>
    </dsp:sp>
    <dsp:sp modelId="{EFDCDFAB-B67C-400E-AF8C-AF531BC471BC}">
      <dsp:nvSpPr>
        <dsp:cNvPr id="0" name=""/>
        <dsp:cNvSpPr/>
      </dsp:nvSpPr>
      <dsp:spPr>
        <a:xfrm>
          <a:off x="4976178" y="1652403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2586980" y="176887"/>
              </a:lnTo>
              <a:lnTo>
                <a:pt x="258698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899830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 (speech marks)</a:t>
          </a:r>
        </a:p>
      </dsp:txBody>
      <dsp:txXfrm>
        <a:off x="6925734" y="2032082"/>
        <a:ext cx="1274848" cy="832629"/>
      </dsp:txXfrm>
    </dsp:sp>
    <dsp:sp modelId="{F226407F-991C-4704-BCC3-5115BD3EB2BC}">
      <dsp:nvSpPr>
        <dsp:cNvPr id="0" name=""/>
        <dsp:cNvSpPr/>
      </dsp:nvSpPr>
      <dsp:spPr>
        <a:xfrm>
          <a:off x="4976178" y="1652403"/>
          <a:ext cx="4311634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4311634" y="176887"/>
              </a:lnTo>
              <a:lnTo>
                <a:pt x="4311634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8624484" y="2006178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8650388" y="2032082"/>
        <a:ext cx="1274848" cy="8326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0994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45951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2306133" y="919537"/>
          <a:ext cx="4153926" cy="340835"/>
        </a:xfrm>
        <a:custGeom>
          <a:avLst/>
          <a:gdLst/>
          <a:ahLst/>
          <a:cxnLst/>
          <a:rect l="0" t="0" r="0" b="0"/>
          <a:pathLst>
            <a:path>
              <a:moveTo>
                <a:pt x="4153926" y="0"/>
              </a:moveTo>
              <a:lnTo>
                <a:pt x="415392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692025" y="1285329"/>
        <a:ext cx="1228217" cy="802173"/>
      </dsp:txXfrm>
    </dsp:sp>
    <dsp:sp modelId="{D36B859B-AC7C-42A8-8CF0-D4FB726F640B}">
      <dsp:nvSpPr>
        <dsp:cNvPr id="0" name=""/>
        <dsp:cNvSpPr/>
      </dsp:nvSpPr>
      <dsp:spPr>
        <a:xfrm>
          <a:off x="644562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5497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30454" y="2478251"/>
        <a:ext cx="1228217" cy="802173"/>
      </dsp:txXfrm>
    </dsp:sp>
    <dsp:sp modelId="{E3DF7CFD-D769-4DF5-BCB4-4DF4842B8191}">
      <dsp:nvSpPr>
        <dsp:cNvPr id="0" name=""/>
        <dsp:cNvSpPr/>
      </dsp:nvSpPr>
      <dsp:spPr>
        <a:xfrm>
          <a:off x="2260413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66706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1692025" y="2478251"/>
        <a:ext cx="1228217" cy="802173"/>
      </dsp:txXfrm>
    </dsp:sp>
    <dsp:sp modelId="{2166EF52-ABC4-484B-9863-5246B7D69BBE}">
      <dsp:nvSpPr>
        <dsp:cNvPr id="0" name=""/>
        <dsp:cNvSpPr/>
      </dsp:nvSpPr>
      <dsp:spPr>
        <a:xfrm>
          <a:off x="2306133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332863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3353595" y="2478251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3967704" y="919537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2492356" y="0"/>
              </a:moveTo>
              <a:lnTo>
                <a:pt x="249235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35359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5629275" y="919537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015166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6460060" y="919537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676737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6460060" y="919537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2492356" y="170417"/>
              </a:lnTo>
              <a:lnTo>
                <a:pt x="2492356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338307" y="1285329"/>
        <a:ext cx="1228217" cy="802173"/>
      </dsp:txXfrm>
    </dsp:sp>
    <dsp:sp modelId="{EA039C0D-1283-40D3-AF04-F5A74DB1B2C8}">
      <dsp:nvSpPr>
        <dsp:cNvPr id="0" name=""/>
        <dsp:cNvSpPr/>
      </dsp:nvSpPr>
      <dsp:spPr>
        <a:xfrm>
          <a:off x="6460060" y="919537"/>
          <a:ext cx="415392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153926" y="170417"/>
              </a:lnTo>
              <a:lnTo>
                <a:pt x="4153926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666416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2395879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125342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32F3D557-075E-447A-B88D-79A9D274829D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1305617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4323657" y="0"/>
              </a:moveTo>
              <a:lnTo>
                <a:pt x="4323657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043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666416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035080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2594194" y="0"/>
              </a:moveTo>
              <a:lnTo>
                <a:pt x="2594194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395879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125342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389981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3260611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4990073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854805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2594194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2594194" y="177380"/>
              </a:lnTo>
              <a:lnTo>
                <a:pt x="2594194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7584268" y="1268940"/>
        <a:ext cx="1278402" cy="834950"/>
      </dsp:txXfrm>
    </dsp:sp>
    <dsp:sp modelId="{9C952361-83C8-4987-99EA-7D3D689C3C35}">
      <dsp:nvSpPr>
        <dsp:cNvPr id="0" name=""/>
        <dsp:cNvSpPr/>
      </dsp:nvSpPr>
      <dsp:spPr>
        <a:xfrm>
          <a:off x="5629275" y="888202"/>
          <a:ext cx="4323657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4323657" y="177380"/>
              </a:lnTo>
              <a:lnTo>
                <a:pt x="4323657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Parentheses</a:t>
          </a:r>
          <a:endParaRPr lang="en-GB" sz="1500" kern="1200" dirty="0"/>
        </a:p>
      </dsp:txBody>
      <dsp:txXfrm>
        <a:off x="9313731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07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ECE5C-2167-8450-445E-1C2DD7992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27B2A7-3263-DEB6-CFB9-79028CD9E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30CBA8-8ABE-3F32-F9E7-D2C3C759B7C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7B63CE-2400-83F3-A9F1-4468D1EB29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758020-75F9-008A-EA2A-B6B830E1DA7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38120D-EE76-A150-B210-A704C41CB96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975306-6CB9-5D76-5FF1-77F77E7BA35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AA782D-FA4B-2B6E-9D40-D3CC78467C8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884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Brave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found a strange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Brave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found a strange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believe Earth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gravity is this strong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864989">
            <a:off x="6307070" y="4264523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A0F495-E68A-34E3-580E-C4770AC63767}"/>
              </a:ext>
            </a:extLst>
          </p:cNvPr>
          <p:cNvSpPr/>
          <p:nvPr/>
        </p:nvSpPr>
        <p:spPr>
          <a:xfrm rot="20241168">
            <a:off x="7111502" y="4244763"/>
            <a:ext cx="218050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45FEF85-4741-C0FA-8B8A-D306913E84D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9277350" y="3804812"/>
            <a:ext cx="1866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A7C55A-D2C4-5B31-978E-D50932467FE8}"/>
              </a:ext>
            </a:extLst>
          </p:cNvPr>
          <p:cNvSpPr/>
          <p:nvPr/>
        </p:nvSpPr>
        <p:spPr>
          <a:xfrm>
            <a:off x="6288232" y="3798567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B9E67C-3D76-6F5A-99F2-5BA5135A345C}"/>
              </a:ext>
            </a:extLst>
          </p:cNvPr>
          <p:cNvSpPr/>
          <p:nvPr/>
        </p:nvSpPr>
        <p:spPr>
          <a:xfrm rot="16200000">
            <a:off x="6593514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21086918">
            <a:off x="3014947" y="4213841"/>
            <a:ext cx="61456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6525FD-8236-4EB6-A7F9-0942BFBAF2AB}"/>
              </a:ext>
            </a:extLst>
          </p:cNvPr>
          <p:cNvSpPr txBox="1">
            <a:spLocks/>
          </p:cNvSpPr>
          <p:nvPr/>
        </p:nvSpPr>
        <p:spPr>
          <a:xfrm>
            <a:off x="5969322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2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39BA0D-7585-2C4D-42BF-4A4D0EF5EA6E}"/>
              </a:ext>
            </a:extLst>
          </p:cNvPr>
          <p:cNvSpPr/>
          <p:nvPr/>
        </p:nvSpPr>
        <p:spPr>
          <a:xfrm>
            <a:off x="9277350" y="3804812"/>
            <a:ext cx="1866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6288232" y="3798567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6593514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5969322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2E0D24E-327E-1E12-794F-9FE6ABAC3B43}"/>
              </a:ext>
            </a:extLst>
          </p:cNvPr>
          <p:cNvSpPr txBox="1">
            <a:spLocks/>
          </p:cNvSpPr>
          <p:nvPr/>
        </p:nvSpPr>
        <p:spPr>
          <a:xfrm>
            <a:off x="9277350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AD2400B-ADE7-4E59-C300-5C17FA3A02CE}"/>
              </a:ext>
            </a:extLst>
          </p:cNvPr>
          <p:cNvSpPr/>
          <p:nvPr/>
        </p:nvSpPr>
        <p:spPr>
          <a:xfrm rot="16200000">
            <a:off x="9845408" y="4165753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4B1CDE-5B8A-48FA-3CFA-C10C31E0CFE3}"/>
              </a:ext>
            </a:extLst>
          </p:cNvPr>
          <p:cNvSpPr/>
          <p:nvPr/>
        </p:nvSpPr>
        <p:spPr>
          <a:xfrm>
            <a:off x="9277350" y="3796926"/>
            <a:ext cx="186690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  <p:bldP spid="15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72ABF71-E7FF-1000-33AE-7F96F477CEE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4372841" y="3777289"/>
            <a:ext cx="1712929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763982" y="3772810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65BCEA8-0FDC-AA4C-8972-C1579C09AA0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6DCACF-0026-9F2C-478D-F27A750F0F6B}"/>
              </a:ext>
            </a:extLst>
          </p:cNvPr>
          <p:cNvSpPr/>
          <p:nvPr/>
        </p:nvSpPr>
        <p:spPr>
          <a:xfrm>
            <a:off x="4372841" y="3777289"/>
            <a:ext cx="1712929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022553-9301-2C60-EC6C-DAF5484B5ED4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D85C84-C5F1-28E2-BD51-175B0ECAD17E}"/>
              </a:ext>
            </a:extLst>
          </p:cNvPr>
          <p:cNvSpPr/>
          <p:nvPr/>
        </p:nvSpPr>
        <p:spPr>
          <a:xfrm>
            <a:off x="2763982" y="3772810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EAF2471-B41F-DB73-5AB8-6A1249D50A2D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68E1E95-C90C-4C3E-257E-660FA8E5BFD1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4992902" y="218639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647388-DEC1-CE9B-ED10-6E571443E7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</a:t>
            </a:r>
            <a:r>
              <a:rPr lang="en-GB" sz="4000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about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“about”?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7367587" y="50303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7867340" y="431574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8958563-2CD0-88C3-3523-7FD981CA453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enjoys reading books about courage.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7367587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6200000">
            <a:off x="7867340" y="431574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4372841" y="3770198"/>
            <a:ext cx="1712929" cy="36000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195637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763982" y="3767765"/>
            <a:ext cx="1381125" cy="36000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7B44BB7-7E44-87AD-084D-590D7BCA04AA}"/>
              </a:ext>
            </a:extLst>
          </p:cNvPr>
          <p:cNvSpPr/>
          <p:nvPr/>
        </p:nvSpPr>
        <p:spPr>
          <a:xfrm rot="16200000">
            <a:off x="4609791" y="4328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B06D-9D51-1B73-C14F-E801979B1A92}"/>
              </a:ext>
            </a:extLst>
          </p:cNvPr>
          <p:cNvSpPr/>
          <p:nvPr/>
        </p:nvSpPr>
        <p:spPr>
          <a:xfrm>
            <a:off x="9320736" y="3775650"/>
            <a:ext cx="1866900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697058" y="502289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168021" y="3767765"/>
            <a:ext cx="1381125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6239741" y="3767765"/>
            <a:ext cx="1381125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16200000">
            <a:off x="1167049" y="4340815"/>
            <a:ext cx="126029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20540144">
            <a:off x="2529138" y="4367551"/>
            <a:ext cx="396535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F9EF0BFF-887A-C145-7F5A-08C0C409FC72}"/>
              </a:ext>
            </a:extLst>
          </p:cNvPr>
          <p:cNvSpPr/>
          <p:nvPr/>
        </p:nvSpPr>
        <p:spPr>
          <a:xfrm rot="20961731">
            <a:off x="2593812" y="4474846"/>
            <a:ext cx="710113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BB24885-ECEE-4A20-F3C8-932A47EEED08}"/>
              </a:ext>
            </a:extLst>
          </p:cNvPr>
          <p:cNvSpPr/>
          <p:nvPr/>
        </p:nvSpPr>
        <p:spPr>
          <a:xfrm>
            <a:off x="7792497" y="3775650"/>
            <a:ext cx="1284828" cy="36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4986" y="2036137"/>
            <a:ext cx="7902025" cy="1392863"/>
          </a:xfrm>
          <a:prstGeom prst="roundRect">
            <a:avLst>
              <a:gd name="adj" fmla="val 1755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01236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10976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914258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936084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0234942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595119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670894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16FE4B-8267-DA14-0105-FBFE2CA0C9D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Parentheses are extra information in a sentence.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You don’t need it to understand the main idea, but it helps give a little more detail.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87109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use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lists: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534477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football, tennis and computer games.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1005838" y="2412431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bread, milk, vegetables, fruit and meat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8" y="3744842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lessons, mark work, respond to emails and upload a report.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873645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commas?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8" y="1541925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tennis and computer games.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5FDE32-B2F0-DBF9-D1D3-B40B623907EF}"/>
              </a:ext>
            </a:extLst>
          </p:cNvPr>
          <p:cNvSpPr txBox="1">
            <a:spLocks/>
          </p:cNvSpPr>
          <p:nvPr/>
        </p:nvSpPr>
        <p:spPr>
          <a:xfrm>
            <a:off x="1005837" y="2393852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bought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bread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milk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vegetables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fruit and meat.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8" y="3752290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mark work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respond to emails and upload a report.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ED07C5EC-DB71-3A4B-4EAB-90F12E57EA7E}"/>
              </a:ext>
            </a:extLst>
          </p:cNvPr>
          <p:cNvSpPr/>
          <p:nvPr/>
        </p:nvSpPr>
        <p:spPr>
          <a:xfrm rot="1398253">
            <a:off x="4267201" y="1453951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D6A56B7-5777-37E9-304F-38764B480F74}"/>
              </a:ext>
            </a:extLst>
          </p:cNvPr>
          <p:cNvSpPr/>
          <p:nvPr/>
        </p:nvSpPr>
        <p:spPr>
          <a:xfrm rot="1398253">
            <a:off x="2809876" y="270030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12B35D9F-60FD-C4A1-3735-BD0E133C7387}"/>
              </a:ext>
            </a:extLst>
          </p:cNvPr>
          <p:cNvSpPr/>
          <p:nvPr/>
        </p:nvSpPr>
        <p:spPr>
          <a:xfrm rot="1398253">
            <a:off x="5015056" y="2737007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358DECF-DB39-C674-C7DB-69555B1415CB}"/>
              </a:ext>
            </a:extLst>
          </p:cNvPr>
          <p:cNvSpPr/>
          <p:nvPr/>
        </p:nvSpPr>
        <p:spPr>
          <a:xfrm rot="1398253">
            <a:off x="5267326" y="4233682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74D6AAB-E408-7D58-CF48-84AFFBF528F3}"/>
              </a:ext>
            </a:extLst>
          </p:cNvPr>
          <p:cNvSpPr/>
          <p:nvPr/>
        </p:nvSpPr>
        <p:spPr>
          <a:xfrm rot="1398253">
            <a:off x="3064627" y="4243194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86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6" grpId="0" animBg="1"/>
      <p:bldP spid="20" grpId="0" animBg="1"/>
      <p:bldP spid="30" grpId="0" animBg="1"/>
      <p:bldP spid="7" grpId="0" animBg="1"/>
      <p:bldP spid="8" grpId="0" animBg="1"/>
      <p:bldP spid="9" grpId="0" animBg="1"/>
      <p:bldP spid="2" grpId="0" animBg="1"/>
      <p:bldP spid="3" grpId="0" animBg="1"/>
      <p:bldP spid="4" grpId="0" animBg="1"/>
      <p:bldP spid="6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46E67F75-02FA-41A0-7314-5601517A3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be really important 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17FEA91-0610-FDF0-C135-C156791B677E}"/>
              </a:ext>
            </a:extLst>
          </p:cNvPr>
          <p:cNvSpPr/>
          <p:nvPr/>
        </p:nvSpPr>
        <p:spPr>
          <a:xfrm rot="1398253">
            <a:off x="3645652" y="360203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59125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326280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“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: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 </a:t>
            </a:r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11918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it is a big list, it is useful to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 a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colon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starting the list.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794176"/>
            <a:ext cx="10149840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play: football, tennis, cricket, rugby, netball, hockey, and computer games.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7" y="3311214"/>
            <a:ext cx="10149839" cy="228147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to: plan and teach lessons, mark work, respond to emails, meet the headteacher, organise a swimming trip, upload several reports, and prepare for parents’ evening.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790444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colons?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7" y="1786728"/>
            <a:ext cx="10149840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</a:t>
            </a:r>
            <a:r>
              <a:rPr lang="en-GB" sz="3200" u="sng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football, tennis, cricket, rugby, netball, hockey, and computer games.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7" y="3318826"/>
            <a:ext cx="10149839" cy="228147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to</a:t>
            </a:r>
            <a:r>
              <a:rPr lang="en-GB" sz="3200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plan and teach lessons, mark work, respond to emails, meet the headteacher, organise a swimming trip, upload several reports, and prepare for parents’ evening.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E313B05A-8A50-54BE-BECD-0C834B33B9FE}"/>
              </a:ext>
            </a:extLst>
          </p:cNvPr>
          <p:cNvSpPr/>
          <p:nvPr/>
        </p:nvSpPr>
        <p:spPr>
          <a:xfrm rot="1398253">
            <a:off x="3219452" y="1548439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F3993903-5699-5A84-BB04-06038B957E75}"/>
              </a:ext>
            </a:extLst>
          </p:cNvPr>
          <p:cNvSpPr/>
          <p:nvPr/>
        </p:nvSpPr>
        <p:spPr>
          <a:xfrm rot="1398253">
            <a:off x="4010027" y="3147706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04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0" grpId="0" animBg="1"/>
      <p:bldP spid="30" grpId="0" animBg="1"/>
      <p:bldP spid="7" grpId="0" animBg="1"/>
      <p:bldP spid="9" grpId="0" animBg="1"/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BF64CE-55C0-A13E-BFCE-B3A5F71D6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36265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303420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“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;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 </a:t>
            </a:r>
          </a:p>
        </p:txBody>
      </p:sp>
    </p:spTree>
    <p:extLst>
      <p:ext uri="{BB962C8B-B14F-4D97-AF65-F5344CB8AC3E}">
        <p14:creationId xmlns:p14="http://schemas.microsoft.com/office/powerpoint/2010/main" val="181191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22725" y="1893470"/>
            <a:ext cx="11377035" cy="112223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confusion, we can use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semi-colons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lists in place of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422725" y="3223252"/>
            <a:ext cx="11377034" cy="119181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This summer, they had visited: Bolton, Lancashire; Liverpool, Merseyside; and Llandudno, North Wales.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75D267-CC0D-5507-1563-60EEDC00D376}"/>
              </a:ext>
            </a:extLst>
          </p:cNvPr>
          <p:cNvSpPr txBox="1">
            <a:spLocks/>
          </p:cNvSpPr>
          <p:nvPr/>
        </p:nvSpPr>
        <p:spPr>
          <a:xfrm>
            <a:off x="422725" y="302785"/>
            <a:ext cx="11377035" cy="138314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some lists, where commas are used within the list, it can become a bit confusing.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AC11EB-4128-A633-8470-EC61F4CA1CFD}"/>
              </a:ext>
            </a:extLst>
          </p:cNvPr>
          <p:cNvSpPr txBox="1"/>
          <p:nvPr/>
        </p:nvSpPr>
        <p:spPr>
          <a:xfrm>
            <a:off x="422725" y="5477146"/>
            <a:ext cx="11377034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writer has used semi-colons to separate locations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 and commas to give regions.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9198DD-BA4C-2FDE-ECA5-C353C0BD0B86}"/>
              </a:ext>
            </a:extLst>
          </p:cNvPr>
          <p:cNvSpPr txBox="1"/>
          <p:nvPr/>
        </p:nvSpPr>
        <p:spPr>
          <a:xfrm>
            <a:off x="422725" y="4622613"/>
            <a:ext cx="11377034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many places did they visit?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1052539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Semi-colons are used a lot in laws: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7895CC-FF0F-D6BF-AE18-17B09F7CD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81" y="2479164"/>
            <a:ext cx="11377035" cy="2484985"/>
          </a:xfrm>
          <a:prstGeom prst="rect">
            <a:avLst/>
          </a:prstGeom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55C39763-906A-3B34-E142-5608A94A9375}"/>
              </a:ext>
            </a:extLst>
          </p:cNvPr>
          <p:cNvSpPr/>
          <p:nvPr/>
        </p:nvSpPr>
        <p:spPr>
          <a:xfrm rot="9725398">
            <a:off x="4000502" y="2995306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35AB6758-5B9C-382B-732C-606F5AD52B3C}"/>
              </a:ext>
            </a:extLst>
          </p:cNvPr>
          <p:cNvSpPr/>
          <p:nvPr/>
        </p:nvSpPr>
        <p:spPr>
          <a:xfrm rot="9725398">
            <a:off x="4563156" y="3340798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D5F9808-1978-060F-A6F7-14D7AC7E1C6F}"/>
              </a:ext>
            </a:extLst>
          </p:cNvPr>
          <p:cNvSpPr/>
          <p:nvPr/>
        </p:nvSpPr>
        <p:spPr>
          <a:xfrm rot="9725398">
            <a:off x="5257803" y="3686290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F675013-D92E-C9B0-89E1-9B0AE884F563}"/>
              </a:ext>
            </a:extLst>
          </p:cNvPr>
          <p:cNvSpPr/>
          <p:nvPr/>
        </p:nvSpPr>
        <p:spPr>
          <a:xfrm rot="9725398">
            <a:off x="9927828" y="4071051"/>
            <a:ext cx="1028700" cy="47625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B5F61D-FF03-23B2-BEEB-68D189233421}"/>
              </a:ext>
            </a:extLst>
          </p:cNvPr>
          <p:cNvSpPr txBox="1">
            <a:spLocks/>
          </p:cNvSpPr>
          <p:nvPr/>
        </p:nvSpPr>
        <p:spPr>
          <a:xfrm>
            <a:off x="498392" y="5214644"/>
            <a:ext cx="11286124" cy="80999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real law written in 1977 that is still in force today!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would you use semi-colons and commas?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05F7D2-4ED0-56A4-0D3A-14E02DCB72E5}"/>
              </a:ext>
            </a:extLst>
          </p:cNvPr>
          <p:cNvSpPr txBox="1"/>
          <p:nvPr/>
        </p:nvSpPr>
        <p:spPr>
          <a:xfrm>
            <a:off x="407483" y="1893242"/>
            <a:ext cx="11377034" cy="2101989"/>
          </a:xfrm>
          <a:prstGeom prst="roundRect">
            <a:avLst>
              <a:gd name="adj" fmla="val 3855"/>
            </a:avLst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need to buy several items at the store: eggs milk bread cheese vegetables including lettuce tomatoes and carrots fruits including apples bananas and oranges and cleaning supplies such as detergent and paper towels.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0008384-110D-1560-0912-DDEE192A7E65}"/>
              </a:ext>
            </a:extLst>
          </p:cNvPr>
          <p:cNvGrpSpPr/>
          <p:nvPr/>
        </p:nvGrpSpPr>
        <p:grpSpPr>
          <a:xfrm>
            <a:off x="407483" y="4137811"/>
            <a:ext cx="11377034" cy="2368133"/>
            <a:chOff x="407483" y="1433108"/>
            <a:chExt cx="11377034" cy="2368133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07DB0F8-4017-1436-C678-8804C299DF69}"/>
                </a:ext>
              </a:extLst>
            </p:cNvPr>
            <p:cNvGrpSpPr/>
            <p:nvPr/>
          </p:nvGrpSpPr>
          <p:grpSpPr>
            <a:xfrm>
              <a:off x="407483" y="1699252"/>
              <a:ext cx="11377034" cy="2101989"/>
              <a:chOff x="407483" y="1699252"/>
              <a:chExt cx="11377034" cy="2101989"/>
            </a:xfrm>
          </p:grpSpPr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B2E8AB4-063F-9F6D-DE27-4866BFB7A0C7}"/>
                  </a:ext>
                </a:extLst>
              </p:cNvPr>
              <p:cNvSpPr txBox="1"/>
              <p:nvPr/>
            </p:nvSpPr>
            <p:spPr>
              <a:xfrm>
                <a:off x="407483" y="1699252"/>
                <a:ext cx="11377034" cy="2101989"/>
              </a:xfrm>
              <a:prstGeom prst="roundRect">
                <a:avLst>
                  <a:gd name="adj" fmla="val 3855"/>
                </a:avLst>
              </a:prstGeom>
              <a:solidFill>
                <a:srgbClr val="00B0F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bg1"/>
                    </a:solidFill>
                  </a:rPr>
                  <a:t>I need to buy several items at the store: eggs; milk; bread; cheese; vegetables including lettuce, tomatoes and carrots; fruits including apples, bananas and oranges; and cleaning supplies such as detergent and paper towels.</a:t>
                </a:r>
              </a:p>
            </p:txBody>
          </p:sp>
          <p:sp>
            <p:nvSpPr>
              <p:cNvPr id="9" name="Arrow: Right 8">
                <a:extLst>
                  <a:ext uri="{FF2B5EF4-FFF2-40B4-BE49-F238E27FC236}">
                    <a16:creationId xmlns:a16="http://schemas.microsoft.com/office/drawing/2014/main" id="{699FF550-C35B-CEC7-A7F5-6387E7721F5C}"/>
                  </a:ext>
                </a:extLst>
              </p:cNvPr>
              <p:cNvSpPr/>
              <p:nvPr/>
            </p:nvSpPr>
            <p:spPr>
              <a:xfrm rot="1398253">
                <a:off x="1578694" y="2136523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CD52316F-70EA-F215-525E-78F906BCA117}"/>
                  </a:ext>
                </a:extLst>
              </p:cNvPr>
              <p:cNvSpPr/>
              <p:nvPr/>
            </p:nvSpPr>
            <p:spPr>
              <a:xfrm rot="1398253">
                <a:off x="978619" y="2536574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Arrow: Right 10">
                <a:extLst>
                  <a:ext uri="{FF2B5EF4-FFF2-40B4-BE49-F238E27FC236}">
                    <a16:creationId xmlns:a16="http://schemas.microsoft.com/office/drawing/2014/main" id="{08700320-11EA-45DF-FFC0-338740FFFA99}"/>
                  </a:ext>
                </a:extLst>
              </p:cNvPr>
              <p:cNvSpPr/>
              <p:nvPr/>
            </p:nvSpPr>
            <p:spPr>
              <a:xfrm rot="1398253">
                <a:off x="9603654" y="2561643"/>
                <a:ext cx="1028700" cy="223576"/>
              </a:xfrm>
              <a:prstGeom prst="rightArrow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" name="Arrow: Right 3">
              <a:extLst>
                <a:ext uri="{FF2B5EF4-FFF2-40B4-BE49-F238E27FC236}">
                  <a16:creationId xmlns:a16="http://schemas.microsoft.com/office/drawing/2014/main" id="{10B8C48B-AD9A-56A0-A09E-26C49B46DA94}"/>
                </a:ext>
              </a:extLst>
            </p:cNvPr>
            <p:cNvSpPr/>
            <p:nvPr/>
          </p:nvSpPr>
          <p:spPr>
            <a:xfrm rot="1398253">
              <a:off x="8043935" y="1544159"/>
              <a:ext cx="1028700" cy="249432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C376E5CC-51C9-B0E0-73D9-3D61D45F0CEC}"/>
                </a:ext>
              </a:extLst>
            </p:cNvPr>
            <p:cNvSpPr/>
            <p:nvPr/>
          </p:nvSpPr>
          <p:spPr>
            <a:xfrm rot="1398253">
              <a:off x="9071323" y="1460614"/>
              <a:ext cx="1028700" cy="303042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55901D99-8701-10FB-B0AB-4683AFD91DF5}"/>
                </a:ext>
              </a:extLst>
            </p:cNvPr>
            <p:cNvSpPr/>
            <p:nvPr/>
          </p:nvSpPr>
          <p:spPr>
            <a:xfrm rot="1398253">
              <a:off x="10436080" y="1433108"/>
              <a:ext cx="1028700" cy="287838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8579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893102" y="2499862"/>
            <a:ext cx="6595672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513" y="2694857"/>
            <a:ext cx="453970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You may want to include: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your bed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having a wash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getting dressed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breakfast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packing your </a:t>
            </a:r>
            <a:r>
              <a:rPr lang="en-GB" altLang="en-US" sz="2400">
                <a:solidFill>
                  <a:schemeClr val="tx1"/>
                </a:solidFill>
                <a:latin typeface="+mn-lt"/>
              </a:rPr>
              <a:t>school bag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list describing in lots of detail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you do to get ready for school?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5664" y="-809723"/>
            <a:ext cx="1478296" cy="18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0.26002 0.1562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8" y="701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admired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Brave Emile found a strange device.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control panel.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Aimee’s patience.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admired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Aimee’s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patience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cant believe Earths gravity is this strong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to late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3704</Words>
  <Application>Microsoft Office PowerPoint</Application>
  <PresentationFormat>Widescreen</PresentationFormat>
  <Paragraphs>532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Lists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2025-12-22T09:34:09Z</dcterms:modified>
</cp:coreProperties>
</file>