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274" r:id="rId3"/>
    <p:sldId id="458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394" r:id="rId16"/>
    <p:sldId id="363" r:id="rId17"/>
    <p:sldId id="379" r:id="rId18"/>
    <p:sldId id="395" r:id="rId19"/>
    <p:sldId id="393" r:id="rId20"/>
    <p:sldId id="365" r:id="rId21"/>
    <p:sldId id="389" r:id="rId22"/>
    <p:sldId id="396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D8805-8A3D-4087-897B-8542044A04A4}" v="2" dt="2025-12-09T16:09:26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6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6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6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6"/>
      <dgm:spPr/>
    </dgm:pt>
    <dgm:pt modelId="{AA893C05-9718-4474-B2DD-CE4776DEE4B9}" type="pres">
      <dgm:prSet presAssocID="{C821CBBB-C346-4ACB-9E19-DA78D2C97D8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</dgm:pt>
    <dgm:pt modelId="{A3BF9F6C-53A4-4231-AB64-BF3A4DABC44F}" type="sibTrans" cxnId="{1DD1AF09-F878-485F-ACE3-C101ECB9FE8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6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6"/>
      <dgm:spPr/>
    </dgm:pt>
    <dgm:pt modelId="{D48E2E46-C7AF-4651-96F1-FD51D75B0B40}" type="pres">
      <dgm:prSet presAssocID="{0E7783C2-9313-4F51-A4A1-2E320796AA2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</dgm:pt>
    <dgm:pt modelId="{D23F8AD9-5B13-402D-B538-9B74A372D0EE}" type="sibTrans" cxnId="{16D23E67-7E9A-4421-9BC8-F5B8D39A6632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</dgm:pt>
    <dgm:pt modelId="{54521CE7-41AB-4370-8C84-442138495D16}" type="sibTrans" cxnId="{92E3D3EB-AA90-4FFF-9C83-E3FC5A7F87A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6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6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6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6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6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6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6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6"/>
      <dgm:spPr/>
    </dgm:pt>
    <dgm:pt modelId="{050FE932-6A37-4779-ACC3-B68C0B957411}" type="pres">
      <dgm:prSet presAssocID="{57402AC5-9B4E-4FBD-956B-206E1C90013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C3F99CAC-8746-4682-B464-760EB9EE8F63}" type="parTrans" cxnId="{F6C142E9-E620-49C1-8653-442A1313707C}">
      <dgm:prSet/>
      <dgm:spPr/>
    </dgm:pt>
    <dgm:pt modelId="{5B1F2001-C134-4160-AECD-1E17BC1D6F92}" type="sibTrans" cxnId="{F6C142E9-E620-49C1-8653-442A1313707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6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6"/>
      <dgm:spPr/>
    </dgm:pt>
    <dgm:pt modelId="{AD044B06-B66C-4662-8C3F-7377A5360B37}" type="pres">
      <dgm:prSet presAssocID="{C2501B92-4BFE-4782-BA59-D27D14605BF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56F0FCD4-56B3-424D-A8E6-7F5F2C8B6242}" type="parTrans" cxnId="{AAFC0C74-ACDE-4121-B753-59F5199FB5A1}">
      <dgm:prSet/>
      <dgm:spPr/>
    </dgm:pt>
    <dgm:pt modelId="{6E7F77DD-6D74-484C-9F17-C2ECB287162E}" type="sibTrans" cxnId="{AAFC0C74-ACDE-4121-B753-59F5199FB5A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6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6"/>
      <dgm:spPr/>
    </dgm:pt>
    <dgm:pt modelId="{22660A8D-6435-4995-A695-7DACAF425DE0}" type="pres">
      <dgm:prSet presAssocID="{E48B1409-4093-4EB4-8693-28D2DAE36F9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6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6"/>
      <dgm:spPr/>
    </dgm:pt>
    <dgm:pt modelId="{4044EDD0-DC1E-494A-A810-34625A4F97BF}" type="pres">
      <dgm:prSet presAssocID="{DAA641DD-B715-4496-8993-369CFACE90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3899812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3260611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990073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6719536" y="2510606"/>
        <a:ext cx="1278402" cy="834950"/>
      </dsp:txXfrm>
    </dsp:sp>
    <dsp:sp modelId="{2C7820C8-1FD1-43E6-A5F5-5A8FF68C16FC}">
      <dsp:nvSpPr>
        <dsp:cNvPr id="0" name=""/>
        <dsp:cNvSpPr/>
      </dsp:nvSpPr>
      <dsp:spPr>
        <a:xfrm>
          <a:off x="6494006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8448999" y="2510606"/>
        <a:ext cx="1278402" cy="834950"/>
      </dsp:txXfrm>
    </dsp:sp>
    <dsp:sp modelId="{514893FB-E965-460E-A081-BE694362D9C7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875CA7B-3C85-4BE6-A775-D9696350D9F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8177749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7584268" y="2510606"/>
        <a:ext cx="1278402" cy="834950"/>
      </dsp:txXfrm>
    </dsp:sp>
    <dsp:sp modelId="{101FF381-9351-493F-A9D1-E421325509E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313731" y="1268940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06489" y="202"/>
          <a:ext cx="1331221" cy="8874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732482" y="26195"/>
        <a:ext cx="1279235" cy="835494"/>
      </dsp:txXfrm>
    </dsp:sp>
    <dsp:sp modelId="{76649846-3BC9-4AF2-8EFB-EFB494F8B5B0}">
      <dsp:nvSpPr>
        <dsp:cNvPr id="0" name=""/>
        <dsp:cNvSpPr/>
      </dsp:nvSpPr>
      <dsp:spPr>
        <a:xfrm>
          <a:off x="1045631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4326468" y="0"/>
              </a:moveTo>
              <a:lnTo>
                <a:pt x="4326468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8002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406013" y="1268668"/>
        <a:ext cx="1279235" cy="835494"/>
      </dsp:txXfrm>
    </dsp:sp>
    <dsp:sp modelId="{A7E49D6C-8376-4BDE-82B8-9FE98A4C9DCF}">
      <dsp:nvSpPr>
        <dsp:cNvPr id="0" name=""/>
        <dsp:cNvSpPr/>
      </dsp:nvSpPr>
      <dsp:spPr>
        <a:xfrm>
          <a:off x="2776218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2595881" y="0"/>
              </a:moveTo>
              <a:lnTo>
                <a:pt x="2595881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110608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36601" y="1268668"/>
        <a:ext cx="1279235" cy="835494"/>
      </dsp:txXfrm>
    </dsp:sp>
    <dsp:sp modelId="{558369AB-D576-453C-818D-CCBCA4C440D7}">
      <dsp:nvSpPr>
        <dsp:cNvPr id="0" name=""/>
        <dsp:cNvSpPr/>
      </dsp:nvSpPr>
      <dsp:spPr>
        <a:xfrm>
          <a:off x="4506806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865293" y="0"/>
              </a:moveTo>
              <a:lnTo>
                <a:pt x="865293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841195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867188" y="1268668"/>
        <a:ext cx="1279235" cy="835494"/>
      </dsp:txXfrm>
    </dsp:sp>
    <dsp:sp modelId="{2D6BC137-2FB4-41C4-8CC1-134FB3F4DDCC}">
      <dsp:nvSpPr>
        <dsp:cNvPr id="0" name=""/>
        <dsp:cNvSpPr/>
      </dsp:nvSpPr>
      <dsp:spPr>
        <a:xfrm>
          <a:off x="5372100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865293" y="177496"/>
              </a:lnTo>
              <a:lnTo>
                <a:pt x="865293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71783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597776" y="1268668"/>
        <a:ext cx="1279235" cy="835494"/>
      </dsp:txXfrm>
    </dsp:sp>
    <dsp:sp modelId="{10DBA64D-3956-41B1-B013-E9FBA131F749}">
      <dsp:nvSpPr>
        <dsp:cNvPr id="0" name=""/>
        <dsp:cNvSpPr/>
      </dsp:nvSpPr>
      <dsp:spPr>
        <a:xfrm>
          <a:off x="5372100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2595881" y="177496"/>
              </a:lnTo>
              <a:lnTo>
                <a:pt x="2595881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30237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328363" y="1268668"/>
        <a:ext cx="1279235" cy="835494"/>
      </dsp:txXfrm>
    </dsp:sp>
    <dsp:sp modelId="{F54BE747-CB2A-406E-A4E3-D0F82754B34A}">
      <dsp:nvSpPr>
        <dsp:cNvPr id="0" name=""/>
        <dsp:cNvSpPr/>
      </dsp:nvSpPr>
      <dsp:spPr>
        <a:xfrm>
          <a:off x="5372100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4326468" y="177496"/>
              </a:lnTo>
              <a:lnTo>
                <a:pt x="4326468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032957" y="1242675"/>
          <a:ext cx="1331221" cy="88748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058950" y="1268668"/>
        <a:ext cx="1279235" cy="835494"/>
      </dsp:txXfrm>
    </dsp:sp>
    <dsp:sp modelId="{BF811283-BA90-4B71-8A53-D89928F96DBA}">
      <dsp:nvSpPr>
        <dsp:cNvPr id="0" name=""/>
        <dsp:cNvSpPr/>
      </dsp:nvSpPr>
      <dsp:spPr>
        <a:xfrm>
          <a:off x="9652848" y="2130156"/>
          <a:ext cx="91440" cy="3549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9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9032957" y="2485148"/>
          <a:ext cx="1331221" cy="887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Extra information</a:t>
          </a:r>
        </a:p>
      </dsp:txBody>
      <dsp:txXfrm>
        <a:off x="9058950" y="2511141"/>
        <a:ext cx="1279235" cy="835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312849" y="767965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38753" y="793869"/>
        <a:ext cx="1274848" cy="832629"/>
      </dsp:txXfrm>
    </dsp:sp>
    <dsp:sp modelId="{76649846-3BC9-4AF2-8EFB-EFB494F8B5B0}">
      <dsp:nvSpPr>
        <dsp:cNvPr id="0" name=""/>
        <dsp:cNvSpPr/>
      </dsp:nvSpPr>
      <dsp:spPr>
        <a:xfrm>
          <a:off x="664543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4311634" y="0"/>
              </a:moveTo>
              <a:lnTo>
                <a:pt x="4311634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214" y="2006178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7118" y="2032082"/>
        <a:ext cx="1274848" cy="832629"/>
      </dsp:txXfrm>
    </dsp:sp>
    <dsp:sp modelId="{A7E49D6C-8376-4BDE-82B8-9FE98A4C9DCF}">
      <dsp:nvSpPr>
        <dsp:cNvPr id="0" name=""/>
        <dsp:cNvSpPr/>
      </dsp:nvSpPr>
      <dsp:spPr>
        <a:xfrm>
          <a:off x="2389197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725868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751772" y="2032082"/>
        <a:ext cx="1274848" cy="832629"/>
      </dsp:txXfrm>
    </dsp:sp>
    <dsp:sp modelId="{D36C7C8D-7076-4EE3-A6EB-D9AFDACFC097}">
      <dsp:nvSpPr>
        <dsp:cNvPr id="0" name=""/>
        <dsp:cNvSpPr/>
      </dsp:nvSpPr>
      <dsp:spPr>
        <a:xfrm>
          <a:off x="4113851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450522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476426" y="2032082"/>
        <a:ext cx="1274848" cy="832629"/>
      </dsp:txXfrm>
    </dsp:sp>
    <dsp:sp modelId="{63F438D0-A326-4EF9-85CF-14316A65445F}">
      <dsp:nvSpPr>
        <dsp:cNvPr id="0" name=""/>
        <dsp:cNvSpPr/>
      </dsp:nvSpPr>
      <dsp:spPr>
        <a:xfrm>
          <a:off x="4976178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5175176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201080" y="2032082"/>
        <a:ext cx="1274848" cy="832629"/>
      </dsp:txXfrm>
    </dsp:sp>
    <dsp:sp modelId="{EFDCDFAB-B67C-400E-AF8C-AF531BC471BC}">
      <dsp:nvSpPr>
        <dsp:cNvPr id="0" name=""/>
        <dsp:cNvSpPr/>
      </dsp:nvSpPr>
      <dsp:spPr>
        <a:xfrm>
          <a:off x="4976178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899830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 (speech marks)</a:t>
          </a:r>
        </a:p>
      </dsp:txBody>
      <dsp:txXfrm>
        <a:off x="6925734" y="2032082"/>
        <a:ext cx="1274848" cy="832629"/>
      </dsp:txXfrm>
    </dsp:sp>
    <dsp:sp modelId="{F226407F-991C-4704-BCC3-5115BD3EB2BC}">
      <dsp:nvSpPr>
        <dsp:cNvPr id="0" name=""/>
        <dsp:cNvSpPr/>
      </dsp:nvSpPr>
      <dsp:spPr>
        <a:xfrm>
          <a:off x="4976178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4311634" y="176887"/>
              </a:lnTo>
              <a:lnTo>
                <a:pt x="4311634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8624484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650388" y="2032082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0994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5951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2306133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4153926" y="0"/>
              </a:moveTo>
              <a:lnTo>
                <a:pt x="415392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692025" y="1285329"/>
        <a:ext cx="1228217" cy="802173"/>
      </dsp:txXfrm>
    </dsp:sp>
    <dsp:sp modelId="{D36B859B-AC7C-42A8-8CF0-D4FB726F640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0454" y="2478251"/>
        <a:ext cx="1228217" cy="802173"/>
      </dsp:txXfrm>
    </dsp:sp>
    <dsp:sp modelId="{E3DF7CFD-D769-4DF5-BCB4-4DF4842B8191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1692025" y="2478251"/>
        <a:ext cx="1228217" cy="802173"/>
      </dsp:txXfrm>
    </dsp:sp>
    <dsp:sp modelId="{2166EF52-ABC4-484B-9863-5246B7D69BBE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3353595" y="2478251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3967704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35359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5629275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015166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6460060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676737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6460060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338307" y="1285329"/>
        <a:ext cx="1228217" cy="802173"/>
      </dsp:txXfrm>
    </dsp:sp>
    <dsp:sp modelId="{EA039C0D-1283-40D3-AF04-F5A74DB1B2C8}">
      <dsp:nvSpPr>
        <dsp:cNvPr id="0" name=""/>
        <dsp:cNvSpPr/>
      </dsp:nvSpPr>
      <dsp:spPr>
        <a:xfrm>
          <a:off x="6460060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153926" y="170417"/>
              </a:lnTo>
              <a:lnTo>
                <a:pt x="415392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666416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2395879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125342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2F3D557-075E-447A-B88D-79A9D274829D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389981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3260611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990073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9C952361-83C8-4987-99EA-7D3D689C3C35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14258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93608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023494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595119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670894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Parentheses are extra information in a sentence.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You don’t need it to understand the main idea, but it helps give a little more detail.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use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05837" y="2393852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bought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bread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D07C5EC-DB71-3A4B-4EAB-90F12E57EA7E}"/>
              </a:ext>
            </a:extLst>
          </p:cNvPr>
          <p:cNvSpPr/>
          <p:nvPr/>
        </p:nvSpPr>
        <p:spPr>
          <a:xfrm rot="1398253">
            <a:off x="4267201" y="14539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D6A56B7-5777-37E9-304F-38764B480F74}"/>
              </a:ext>
            </a:extLst>
          </p:cNvPr>
          <p:cNvSpPr/>
          <p:nvPr/>
        </p:nvSpPr>
        <p:spPr>
          <a:xfrm rot="1398253">
            <a:off x="2809876" y="270030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2B35D9F-60FD-C4A1-3735-BD0E133C7387}"/>
              </a:ext>
            </a:extLst>
          </p:cNvPr>
          <p:cNvSpPr/>
          <p:nvPr/>
        </p:nvSpPr>
        <p:spPr>
          <a:xfrm rot="1398253">
            <a:off x="5015056" y="2737007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358DECF-DB39-C674-C7DB-69555B1415CB}"/>
              </a:ext>
            </a:extLst>
          </p:cNvPr>
          <p:cNvSpPr/>
          <p:nvPr/>
        </p:nvSpPr>
        <p:spPr>
          <a:xfrm rot="1398253">
            <a:off x="5267326" y="4233682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74D6AAB-E408-7D58-CF48-84AFFBF528F3}"/>
              </a:ext>
            </a:extLst>
          </p:cNvPr>
          <p:cNvSpPr/>
          <p:nvPr/>
        </p:nvSpPr>
        <p:spPr>
          <a:xfrm rot="1398253">
            <a:off x="3064627" y="4243194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8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  <p:bldP spid="2" grpId="0" animBg="1"/>
      <p:bldP spid="3" grpId="0" animBg="1"/>
      <p:bldP spid="4" grpId="0" animBg="1"/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17FEA91-0610-FDF0-C135-C156791B677E}"/>
              </a:ext>
            </a:extLst>
          </p:cNvPr>
          <p:cNvSpPr/>
          <p:nvPr/>
        </p:nvSpPr>
        <p:spPr>
          <a:xfrm rot="1398253">
            <a:off x="3645652" y="360203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5912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2628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: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11918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it is a big list, it is useful to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starting the list.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794176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play: football, tennis, cricket, rugby, netball, hockey, and computer games.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7" y="3311214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to: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790444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colons?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7" y="1786728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</a:t>
            </a:r>
            <a:r>
              <a:rPr lang="en-GB" sz="3200" u="sng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football, tennis, cricket, rugby, netball, hockey, and computer games.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7" y="3318826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313B05A-8A50-54BE-BECD-0C834B33B9FE}"/>
              </a:ext>
            </a:extLst>
          </p:cNvPr>
          <p:cNvSpPr/>
          <p:nvPr/>
        </p:nvSpPr>
        <p:spPr>
          <a:xfrm rot="1398253">
            <a:off x="3219452" y="1548439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F3993903-5699-5A84-BB04-06038B957E75}"/>
              </a:ext>
            </a:extLst>
          </p:cNvPr>
          <p:cNvSpPr/>
          <p:nvPr/>
        </p:nvSpPr>
        <p:spPr>
          <a:xfrm rot="1398253">
            <a:off x="4010027" y="31477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0" grpId="0" animBg="1"/>
      <p:bldP spid="30" grpId="0" animBg="1"/>
      <p:bldP spid="7" grpId="0" animBg="1"/>
      <p:bldP spid="9" grpId="0" animBg="1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BF64CE-55C0-A13E-BFCE-B3A5F71D6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3626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0342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;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18119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22725" y="1893470"/>
            <a:ext cx="11377035" cy="112223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confusion, we can use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 in place of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422725" y="3223252"/>
            <a:ext cx="11377034" cy="119181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This summer, they had visited: Bolton, Lancashire; Liverpool, Merseyside; and Llandudno, North Wales.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75D267-CC0D-5507-1563-60EEDC00D376}"/>
              </a:ext>
            </a:extLst>
          </p:cNvPr>
          <p:cNvSpPr txBox="1">
            <a:spLocks/>
          </p:cNvSpPr>
          <p:nvPr/>
        </p:nvSpPr>
        <p:spPr>
          <a:xfrm>
            <a:off x="422725" y="302785"/>
            <a:ext cx="11377035" cy="13831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some lists, where commas are used within the list, it can become a bit confusing.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C11EB-4128-A633-8470-EC61F4CA1CFD}"/>
              </a:ext>
            </a:extLst>
          </p:cNvPr>
          <p:cNvSpPr txBox="1"/>
          <p:nvPr/>
        </p:nvSpPr>
        <p:spPr>
          <a:xfrm>
            <a:off x="422725" y="5477146"/>
            <a:ext cx="11377034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writer has used semi-colons to separate locations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 and commas to give regions.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198DD-BA4C-2FDE-ECA5-C353C0BD0B86}"/>
              </a:ext>
            </a:extLst>
          </p:cNvPr>
          <p:cNvSpPr txBox="1"/>
          <p:nvPr/>
        </p:nvSpPr>
        <p:spPr>
          <a:xfrm>
            <a:off x="422725" y="4622613"/>
            <a:ext cx="11377034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places did they visit?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1052539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 are used a lot in laws: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7895CC-FF0F-D6BF-AE18-17B09F7CD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81" y="2479164"/>
            <a:ext cx="11377035" cy="2484985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55C39763-906A-3B34-E142-5608A94A9375}"/>
              </a:ext>
            </a:extLst>
          </p:cNvPr>
          <p:cNvSpPr/>
          <p:nvPr/>
        </p:nvSpPr>
        <p:spPr>
          <a:xfrm rot="9725398">
            <a:off x="4000502" y="29953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5AB6758-5B9C-382B-732C-606F5AD52B3C}"/>
              </a:ext>
            </a:extLst>
          </p:cNvPr>
          <p:cNvSpPr/>
          <p:nvPr/>
        </p:nvSpPr>
        <p:spPr>
          <a:xfrm rot="9725398">
            <a:off x="4563156" y="3340798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D5F9808-1978-060F-A6F7-14D7AC7E1C6F}"/>
              </a:ext>
            </a:extLst>
          </p:cNvPr>
          <p:cNvSpPr/>
          <p:nvPr/>
        </p:nvSpPr>
        <p:spPr>
          <a:xfrm rot="9725398">
            <a:off x="5257803" y="368629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F675013-D92E-C9B0-89E1-9B0AE884F563}"/>
              </a:ext>
            </a:extLst>
          </p:cNvPr>
          <p:cNvSpPr/>
          <p:nvPr/>
        </p:nvSpPr>
        <p:spPr>
          <a:xfrm rot="9725398">
            <a:off x="9927828" y="40710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B5F61D-FF03-23B2-BEEB-68D189233421}"/>
              </a:ext>
            </a:extLst>
          </p:cNvPr>
          <p:cNvSpPr txBox="1">
            <a:spLocks/>
          </p:cNvSpPr>
          <p:nvPr/>
        </p:nvSpPr>
        <p:spPr>
          <a:xfrm>
            <a:off x="498392" y="5214644"/>
            <a:ext cx="11286124" cy="80999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real law written in 1977 that is still in force today!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would you use semi-colons and commas?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05F7D2-4ED0-56A4-0D3A-14E02DCB72E5}"/>
              </a:ext>
            </a:extLst>
          </p:cNvPr>
          <p:cNvSpPr txBox="1"/>
          <p:nvPr/>
        </p:nvSpPr>
        <p:spPr>
          <a:xfrm>
            <a:off x="407483" y="1893242"/>
            <a:ext cx="11377034" cy="2101989"/>
          </a:xfrm>
          <a:prstGeom prst="roundRect">
            <a:avLst>
              <a:gd name="adj" fmla="val 3855"/>
            </a:avLst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need to buy several items at the store: eggs milk bread cheese vegetables including lettuce tomatoes and carrots fruits including apples bananas and oranges and cleaning supplies such as detergent and paper towels.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008384-110D-1560-0912-DDEE192A7E65}"/>
              </a:ext>
            </a:extLst>
          </p:cNvPr>
          <p:cNvGrpSpPr/>
          <p:nvPr/>
        </p:nvGrpSpPr>
        <p:grpSpPr>
          <a:xfrm>
            <a:off x="407483" y="4137811"/>
            <a:ext cx="11377034" cy="2368133"/>
            <a:chOff x="407483" y="1433108"/>
            <a:chExt cx="11377034" cy="236813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7DB0F8-4017-1436-C678-8804C299DF69}"/>
                </a:ext>
              </a:extLst>
            </p:cNvPr>
            <p:cNvGrpSpPr/>
            <p:nvPr/>
          </p:nvGrpSpPr>
          <p:grpSpPr>
            <a:xfrm>
              <a:off x="407483" y="1699252"/>
              <a:ext cx="11377034" cy="2101989"/>
              <a:chOff x="407483" y="1699252"/>
              <a:chExt cx="11377034" cy="2101989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B2E8AB4-063F-9F6D-DE27-4866BFB7A0C7}"/>
                  </a:ext>
                </a:extLst>
              </p:cNvPr>
              <p:cNvSpPr txBox="1"/>
              <p:nvPr/>
            </p:nvSpPr>
            <p:spPr>
              <a:xfrm>
                <a:off x="407483" y="1699252"/>
                <a:ext cx="11377034" cy="2101989"/>
              </a:xfrm>
              <a:prstGeom prst="roundRect">
                <a:avLst>
                  <a:gd name="adj" fmla="val 3855"/>
                </a:avLst>
              </a:prstGeom>
              <a:solidFill>
                <a:srgbClr val="00B0F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I need to buy several items at the store: eggs; milk; bread; cheese; vegetables including lettuce, tomatoes and carrots; fruits including apples, bananas and oranges; and cleaning supplies such as detergent and paper towels.</a:t>
                </a:r>
              </a:p>
            </p:txBody>
          </p:sp>
          <p:sp>
            <p:nvSpPr>
              <p:cNvPr id="9" name="Arrow: Right 8">
                <a:extLst>
                  <a:ext uri="{FF2B5EF4-FFF2-40B4-BE49-F238E27FC236}">
                    <a16:creationId xmlns:a16="http://schemas.microsoft.com/office/drawing/2014/main" id="{699FF550-C35B-CEC7-A7F5-6387E7721F5C}"/>
                  </a:ext>
                </a:extLst>
              </p:cNvPr>
              <p:cNvSpPr/>
              <p:nvPr/>
            </p:nvSpPr>
            <p:spPr>
              <a:xfrm rot="1398253">
                <a:off x="1578694" y="213652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CD52316F-70EA-F215-525E-78F906BCA117}"/>
                  </a:ext>
                </a:extLst>
              </p:cNvPr>
              <p:cNvSpPr/>
              <p:nvPr/>
            </p:nvSpPr>
            <p:spPr>
              <a:xfrm rot="1398253">
                <a:off x="978619" y="2536574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08700320-11EA-45DF-FFC0-338740FFFA99}"/>
                  </a:ext>
                </a:extLst>
              </p:cNvPr>
              <p:cNvSpPr/>
              <p:nvPr/>
            </p:nvSpPr>
            <p:spPr>
              <a:xfrm rot="1398253">
                <a:off x="9603654" y="256164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10B8C48B-AD9A-56A0-A09E-26C49B46DA94}"/>
                </a:ext>
              </a:extLst>
            </p:cNvPr>
            <p:cNvSpPr/>
            <p:nvPr/>
          </p:nvSpPr>
          <p:spPr>
            <a:xfrm rot="1398253">
              <a:off x="8043935" y="1544159"/>
              <a:ext cx="1028700" cy="24943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C376E5CC-51C9-B0E0-73D9-3D61D45F0CEC}"/>
                </a:ext>
              </a:extLst>
            </p:cNvPr>
            <p:cNvSpPr/>
            <p:nvPr/>
          </p:nvSpPr>
          <p:spPr>
            <a:xfrm rot="1398253">
              <a:off x="9071323" y="1460614"/>
              <a:ext cx="1028700" cy="30304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55901D99-8701-10FB-B0AB-4683AFD91DF5}"/>
                </a:ext>
              </a:extLst>
            </p:cNvPr>
            <p:cNvSpPr/>
            <p:nvPr/>
          </p:nvSpPr>
          <p:spPr>
            <a:xfrm rot="1398253">
              <a:off x="10436080" y="1433108"/>
              <a:ext cx="1028700" cy="287838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85C421F0-3CB4-A6B0-9F71-73CCE1372131}"/>
              </a:ext>
            </a:extLst>
          </p:cNvPr>
          <p:cNvSpPr/>
          <p:nvPr/>
        </p:nvSpPr>
        <p:spPr>
          <a:xfrm>
            <a:off x="2519360" y="6375182"/>
            <a:ext cx="7801109" cy="34198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9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01236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097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1079</Words>
  <Application>Microsoft Office PowerPoint</Application>
  <PresentationFormat>Widescreen</PresentationFormat>
  <Paragraphs>168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2025-12-22T09:34:26Z</dcterms:modified>
</cp:coreProperties>
</file>