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31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D1A2E9-2539-43EE-8E5B-B489BB8837FE}" v="3" dt="2025-12-15T13:53:54.7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857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893102" y="2499862"/>
            <a:ext cx="6595672" cy="401044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513" y="2694857"/>
            <a:ext cx="4539703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You may want to include: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unloading a car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unpacking bags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setting up a tent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building a campfire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	making a meal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800099" y="1309054"/>
            <a:ext cx="10591800" cy="1254297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list of instructions for setting up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 campsite using bullet points?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5742" y="-916464"/>
            <a:ext cx="1478296" cy="183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91974E-17 0 L -0.26237 0.14815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64" y="7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2025-12-22T09:33:41Z</dcterms:modified>
</cp:coreProperties>
</file>