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2" r:id="rId11"/>
    <p:sldId id="451" r:id="rId12"/>
    <p:sldId id="453" r:id="rId13"/>
    <p:sldId id="454" r:id="rId14"/>
    <p:sldId id="455" r:id="rId15"/>
    <p:sldId id="456" r:id="rId16"/>
    <p:sldId id="457" r:id="rId17"/>
    <p:sldId id="458" r:id="rId18"/>
    <p:sldId id="459" r:id="rId19"/>
    <p:sldId id="460" r:id="rId20"/>
    <p:sldId id="461" r:id="rId21"/>
    <p:sldId id="462" r:id="rId22"/>
    <p:sldId id="407" r:id="rId23"/>
    <p:sldId id="434" r:id="rId24"/>
    <p:sldId id="435" r:id="rId25"/>
    <p:sldId id="436" r:id="rId26"/>
    <p:sldId id="437" r:id="rId27"/>
    <p:sldId id="438" r:id="rId28"/>
    <p:sldId id="440" r:id="rId29"/>
    <p:sldId id="441" r:id="rId30"/>
    <p:sldId id="439" r:id="rId31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59CABA-5687-4694-909C-CE65F1DF4C3C}" v="2" dt="2025-12-09T16:13:51.0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F881E-5DB0-942F-B146-CDA08A5D31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0415CED-EBF6-62B6-C022-6359659B9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A0F66B-AF85-E62E-D394-C8C5749F996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F80281-45D8-7A2C-755B-3DAC1D214D8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3749017-503C-0BB2-DED1-AF53538205E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CE4E28-34FE-29CE-B980-ED9AC85F1A6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FD91B5-848B-1F92-F6CD-C77CC8D8219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823EF5-C409-1891-332B-C24A0497628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571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1524BB-A5AA-169F-B440-EBEBB8FBD3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8B2485C-240C-B9E1-1F10-EB2DBC657C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140EF5-9291-F792-AC39-414023D209E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81716B-98AC-6BBC-261F-4813A31A1A6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3E0AF11-6339-6AB3-6A3B-6A0FDFE64CF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5DA703-0A1A-411A-5D62-B144A4ED6F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A390A35-9D1B-316D-8332-21896392BD4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63EE833-FC27-8DFD-9ED2-4D6C11D4A28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36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584DEA-CF8B-CA69-3092-9C054C072E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EC17C00-0DD5-CEC9-4352-F9480D894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D5939E-990C-6F42-E89A-C0EE9AC90FA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C7ADB7-F4AE-FA6D-B0AA-6E9429C7108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6121D20-8C97-8324-43D6-EF0A5872C49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C7BD6E-B9C1-2B4D-4FB1-6159DD9FEC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025225C-A423-784F-693D-92D297EE21E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3468F0-A4A9-56E8-1578-1D4E3274D6C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189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0E0FC9-4D47-0195-CB1E-352D0954C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D3AA0DC-C782-625D-1B6D-8C44F59DE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62B2E-CBC6-FF75-1A10-83B0E91845F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752541F-7086-81FA-78E4-B6DCCDCC9EA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34998C-5876-E71A-C8A4-5BA7E40C286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029F12-DD77-0200-0F2D-0C6DFA595A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48BA2E6-6740-040B-1EED-B882D729348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24A6AF-6128-0417-B5DD-66C8B3AC458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604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0FDBD-9DAE-A460-69CF-09E35FDA9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6E125FA-F0EF-92DA-91DF-B75768EB49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C994A9-5D72-3B45-92DE-36F4BCD655E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2C68722-0697-A4EF-D6EA-C180B47304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ABC4C8-B7BF-D99B-B3EA-33C13CC91F1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135431-8B8F-4909-EE80-A7D440C9841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D91994D-82B2-ACA5-D33E-7A919D4AA01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leave now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25A220-F985-DFE2-7F2D-55BF0D92F1B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461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C7AD68-E2B8-F1F5-3073-75910DE87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3B23417-F8C6-A07C-5251-AE76B628A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EABE47-A677-6F13-722D-D7C5111F9B2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A4AE94-EB83-7915-F7B6-E9017E678A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5F686E8-2393-8898-72E9-B2E755E13BD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9883ABA-D1D4-D494-D5E4-6F14722CA5D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68916F5-C9D1-BDF2-EC28-894828A4DF7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leave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C55A762-C5C7-B1CB-475D-F54821E980C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261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995862" y="474260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CC3E1B0-D647-4997-BA37-53B82D62E468}"/>
              </a:ext>
            </a:extLst>
          </p:cNvPr>
          <p:cNvSpPr/>
          <p:nvPr/>
        </p:nvSpPr>
        <p:spPr>
          <a:xfrm rot="11957646">
            <a:off x="2464871" y="4239297"/>
            <a:ext cx="2789522" cy="20651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4627172">
            <a:off x="4016343" y="4070980"/>
            <a:ext cx="100841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9A0F495-E68A-34E3-580E-C4770AC63767}"/>
              </a:ext>
            </a:extLst>
          </p:cNvPr>
          <p:cNvSpPr/>
          <p:nvPr/>
        </p:nvSpPr>
        <p:spPr>
          <a:xfrm rot="20241168">
            <a:off x="7111502" y="4244763"/>
            <a:ext cx="218050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D8EC910-DF34-9A9E-1756-52319D53377F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9BDE2A-E184-ED77-7051-7C208088C6F9}"/>
              </a:ext>
            </a:extLst>
          </p:cNvPr>
          <p:cNvSpPr/>
          <p:nvPr/>
        </p:nvSpPr>
        <p:spPr>
          <a:xfrm>
            <a:off x="3820413" y="3776105"/>
            <a:ext cx="6195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9D4371-B582-EA52-B9C0-E9C21EAAF130}"/>
              </a:ext>
            </a:extLst>
          </p:cNvPr>
          <p:cNvSpPr txBox="1">
            <a:spLocks/>
          </p:cNvSpPr>
          <p:nvPr/>
        </p:nvSpPr>
        <p:spPr>
          <a:xfrm>
            <a:off x="896038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CD5054-4989-344E-EA00-BC2B78768CDA}"/>
              </a:ext>
            </a:extLst>
          </p:cNvPr>
          <p:cNvSpPr/>
          <p:nvPr/>
        </p:nvSpPr>
        <p:spPr>
          <a:xfrm>
            <a:off x="1619250" y="3767822"/>
            <a:ext cx="942975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A7C55A-D2C4-5B31-978E-D50932467FE8}"/>
              </a:ext>
            </a:extLst>
          </p:cNvPr>
          <p:cNvSpPr/>
          <p:nvPr/>
        </p:nvSpPr>
        <p:spPr>
          <a:xfrm>
            <a:off x="9039226" y="3798567"/>
            <a:ext cx="176212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0FF08D5-6D71-13E5-E0F7-A6887F60E07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45B9E67C-3D76-6F5A-99F2-5BA5135A345C}"/>
              </a:ext>
            </a:extLst>
          </p:cNvPr>
          <p:cNvSpPr/>
          <p:nvPr/>
        </p:nvSpPr>
        <p:spPr>
          <a:xfrm rot="16200000">
            <a:off x="9576762" y="4181344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A5E51BD1-F6D0-C10B-C430-AB116DC6B652}"/>
              </a:ext>
            </a:extLst>
          </p:cNvPr>
          <p:cNvSpPr/>
          <p:nvPr/>
        </p:nvSpPr>
        <p:spPr>
          <a:xfrm rot="18873870">
            <a:off x="2839113" y="4177545"/>
            <a:ext cx="121320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6525FD-8236-4EB6-A7F9-0942BFBAF2AB}"/>
              </a:ext>
            </a:extLst>
          </p:cNvPr>
          <p:cNvSpPr txBox="1">
            <a:spLocks/>
          </p:cNvSpPr>
          <p:nvPr/>
        </p:nvSpPr>
        <p:spPr>
          <a:xfrm>
            <a:off x="8952570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17" grpId="0" animBg="1"/>
      <p:bldP spid="2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90D4F0D-9B34-E0A4-1E83-AD331C3263D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39BA0D-7585-2C4D-42BF-4A4D0EF5EA6E}"/>
              </a:ext>
            </a:extLst>
          </p:cNvPr>
          <p:cNvSpPr/>
          <p:nvPr/>
        </p:nvSpPr>
        <p:spPr>
          <a:xfrm flipV="1">
            <a:off x="3709584" y="3728347"/>
            <a:ext cx="697524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EF7D01-E223-601B-A7DF-1D9F370A15D8}"/>
              </a:ext>
            </a:extLst>
          </p:cNvPr>
          <p:cNvSpPr txBox="1">
            <a:spLocks/>
          </p:cNvSpPr>
          <p:nvPr/>
        </p:nvSpPr>
        <p:spPr>
          <a:xfrm>
            <a:off x="896038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751310-E75F-21CE-58E0-63E2E31C3E26}"/>
              </a:ext>
            </a:extLst>
          </p:cNvPr>
          <p:cNvSpPr/>
          <p:nvPr/>
        </p:nvSpPr>
        <p:spPr>
          <a:xfrm>
            <a:off x="1654839" y="3783592"/>
            <a:ext cx="907386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C218A5-8599-B8B6-4546-A5E627D156E3}"/>
              </a:ext>
            </a:extLst>
          </p:cNvPr>
          <p:cNvSpPr/>
          <p:nvPr/>
        </p:nvSpPr>
        <p:spPr>
          <a:xfrm>
            <a:off x="9150296" y="3798566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CF019E6-2C58-2391-48A7-4F8447A6A8D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6B2921E-7B73-6B71-D6D7-03A44E023AC4}"/>
              </a:ext>
            </a:extLst>
          </p:cNvPr>
          <p:cNvSpPr/>
          <p:nvPr/>
        </p:nvSpPr>
        <p:spPr>
          <a:xfrm rot="16200000">
            <a:off x="9364913" y="4156408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BB25D1-8F21-11A2-F686-D0186C6872EE}"/>
              </a:ext>
            </a:extLst>
          </p:cNvPr>
          <p:cNvSpPr txBox="1">
            <a:spLocks/>
          </p:cNvSpPr>
          <p:nvPr/>
        </p:nvSpPr>
        <p:spPr>
          <a:xfrm>
            <a:off x="8654847" y="471710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2E0D24E-327E-1E12-794F-9FE6ABAC3B43}"/>
              </a:ext>
            </a:extLst>
          </p:cNvPr>
          <p:cNvSpPr txBox="1">
            <a:spLocks/>
          </p:cNvSpPr>
          <p:nvPr/>
        </p:nvSpPr>
        <p:spPr>
          <a:xfrm>
            <a:off x="3227286" y="465613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2AD2400B-ADE7-4E59-C300-5C17FA3A02CE}"/>
              </a:ext>
            </a:extLst>
          </p:cNvPr>
          <p:cNvSpPr/>
          <p:nvPr/>
        </p:nvSpPr>
        <p:spPr>
          <a:xfrm rot="16200000">
            <a:off x="3795344" y="4124058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44B1CDE-5B8A-48FA-3CFA-C10C31E0CFE3}"/>
              </a:ext>
            </a:extLst>
          </p:cNvPr>
          <p:cNvSpPr/>
          <p:nvPr/>
        </p:nvSpPr>
        <p:spPr>
          <a:xfrm>
            <a:off x="3709584" y="3751206"/>
            <a:ext cx="907386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5" grpId="0" animBg="1"/>
      <p:bldP spid="6" grpId="0" animBg="1"/>
      <p:bldP spid="15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0B11F7B-6388-586E-4BDD-AEC2A697B2AA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>
            <a:off x="7049239" y="3775104"/>
            <a:ext cx="846859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DC39C4-3BFF-F325-4A9A-2C14784DB16F}"/>
              </a:ext>
            </a:extLst>
          </p:cNvPr>
          <p:cNvSpPr/>
          <p:nvPr/>
        </p:nvSpPr>
        <p:spPr>
          <a:xfrm>
            <a:off x="2981325" y="3772810"/>
            <a:ext cx="723900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FBB891A6-5B3A-B322-8BC3-9AEBA9BA0E74}"/>
              </a:ext>
            </a:extLst>
          </p:cNvPr>
          <p:cNvSpPr/>
          <p:nvPr/>
        </p:nvSpPr>
        <p:spPr>
          <a:xfrm rot="19366726">
            <a:off x="5083327" y="4333681"/>
            <a:ext cx="2095952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2" grpId="0" animBg="1"/>
      <p:bldP spid="1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306B22E-AD06-BB6B-EB3C-AFE037E228E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E2171A-25B9-ECCB-6C5C-7AC1CD06854F}"/>
              </a:ext>
            </a:extLst>
          </p:cNvPr>
          <p:cNvSpPr/>
          <p:nvPr/>
        </p:nvSpPr>
        <p:spPr>
          <a:xfrm>
            <a:off x="7049239" y="3775104"/>
            <a:ext cx="846859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B23151-BAE7-7E44-35C5-9601909D66BB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6625095" y="2546759"/>
            <a:ext cx="169514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9261ADD-3EB8-DDEC-8A5A-2BA8BF0125F1}"/>
              </a:ext>
            </a:extLst>
          </p:cNvPr>
          <p:cNvSpPr/>
          <p:nvPr/>
        </p:nvSpPr>
        <p:spPr>
          <a:xfrm>
            <a:off x="2981325" y="3772810"/>
            <a:ext cx="723900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ACEF8C0C-3E94-65AA-6049-DD0B645D8B95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CC3D539E-36C5-FEA9-FDF0-15868A35757E}"/>
              </a:ext>
            </a:extLst>
          </p:cNvPr>
          <p:cNvSpPr/>
          <p:nvPr/>
        </p:nvSpPr>
        <p:spPr>
          <a:xfrm rot="19366726">
            <a:off x="5083327" y="4333681"/>
            <a:ext cx="2095952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423734-E182-ABB4-BBB7-08893C4D6B19}"/>
              </a:ext>
            </a:extLst>
          </p:cNvPr>
          <p:cNvSpPr txBox="1">
            <a:spLocks/>
          </p:cNvSpPr>
          <p:nvPr/>
        </p:nvSpPr>
        <p:spPr>
          <a:xfrm>
            <a:off x="2495702" y="2529394"/>
            <a:ext cx="1695146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6" grpId="0" animBg="1"/>
      <p:bldP spid="15" grpId="0" animBg="1"/>
      <p:bldP spid="16" grpId="0" animBg="1"/>
      <p:bldP spid="17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277094" y="489697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7016DF-79A0-2922-9373-5E84C5A56268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4776848" y="419018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4277094" y="489697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D38FF0-93F6-E379-798E-ADBA78ABCC1D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4776848" y="419018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“when”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533894" y="3815322"/>
            <a:ext cx="3085731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093040" y="3842764"/>
            <a:ext cx="475593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8" y="199184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277094" y="4874139"/>
            <a:ext cx="2200275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49611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words are “she” and “the”?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0C921F-49D8-6B1B-AD01-AC1CF3A5CAB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3328180" y="493427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8678631">
            <a:off x="5127539" y="4237942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0B60151-ED2E-9D25-3192-79FF0430DB51}"/>
              </a:ext>
            </a:extLst>
          </p:cNvPr>
          <p:cNvSpPr txBox="1">
            <a:spLocks/>
          </p:cNvSpPr>
          <p:nvPr/>
        </p:nvSpPr>
        <p:spPr>
          <a:xfrm>
            <a:off x="9534486" y="489055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(an article)</a:t>
            </a:r>
            <a:endParaRPr lang="en-GB" sz="320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C193190-12B4-8881-38F7-1D6EBF2BE3A0}"/>
              </a:ext>
            </a:extLst>
          </p:cNvPr>
          <p:cNvSpPr/>
          <p:nvPr/>
        </p:nvSpPr>
        <p:spPr>
          <a:xfrm rot="13812253">
            <a:off x="8329109" y="4226605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programmed with infinite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5985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5EDAFCB-1864-73D0-58BA-A6627DFD6705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80E69F-F336-AA8F-C55F-4FBF910B10CE}"/>
              </a:ext>
            </a:extLst>
          </p:cNvPr>
          <p:cNvSpPr txBox="1">
            <a:spLocks/>
          </p:cNvSpPr>
          <p:nvPr/>
        </p:nvSpPr>
        <p:spPr>
          <a:xfrm>
            <a:off x="6894094" y="489163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C52E41C-3B7B-81B6-85E9-8F30BDEEE097}"/>
              </a:ext>
            </a:extLst>
          </p:cNvPr>
          <p:cNvSpPr/>
          <p:nvPr/>
        </p:nvSpPr>
        <p:spPr>
          <a:xfrm rot="14214417">
            <a:off x="6152392" y="4226606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CB780-71A6-E647-0207-0C5587CB8A04}"/>
              </a:ext>
            </a:extLst>
          </p:cNvPr>
          <p:cNvSpPr/>
          <p:nvPr/>
        </p:nvSpPr>
        <p:spPr>
          <a:xfrm>
            <a:off x="7061716" y="3760117"/>
            <a:ext cx="730782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298934" y="495841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DBBE70-F9E3-F4EE-E02F-1D17B448FCF3}"/>
              </a:ext>
            </a:extLst>
          </p:cNvPr>
          <p:cNvSpPr/>
          <p:nvPr/>
        </p:nvSpPr>
        <p:spPr>
          <a:xfrm>
            <a:off x="2916381" y="3767764"/>
            <a:ext cx="861671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7780644">
            <a:off x="2154354" y="4326486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D2B06D-9D51-1B73-C14F-E801979B1A92}"/>
              </a:ext>
            </a:extLst>
          </p:cNvPr>
          <p:cNvSpPr/>
          <p:nvPr/>
        </p:nvSpPr>
        <p:spPr>
          <a:xfrm>
            <a:off x="9004827" y="3813482"/>
            <a:ext cx="1866900" cy="36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995363" y="208857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8AFE83-47C8-CB21-08B9-B0EA78C15428}"/>
              </a:ext>
            </a:extLst>
          </p:cNvPr>
          <p:cNvSpPr/>
          <p:nvPr/>
        </p:nvSpPr>
        <p:spPr>
          <a:xfrm>
            <a:off x="1478630" y="3757649"/>
            <a:ext cx="1194341" cy="6375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21D4F3-249A-2F7A-5714-2098E1A82918}"/>
              </a:ext>
            </a:extLst>
          </p:cNvPr>
          <p:cNvSpPr/>
          <p:nvPr/>
        </p:nvSpPr>
        <p:spPr>
          <a:xfrm>
            <a:off x="3864053" y="3767763"/>
            <a:ext cx="611058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834746" y="2857515"/>
            <a:ext cx="72036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2109608">
            <a:off x="2599751" y="2740169"/>
            <a:ext cx="143694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F9EF0BFF-887A-C145-7F5A-08C0C409FC72}"/>
              </a:ext>
            </a:extLst>
          </p:cNvPr>
          <p:cNvSpPr/>
          <p:nvPr/>
        </p:nvSpPr>
        <p:spPr>
          <a:xfrm rot="427442">
            <a:off x="3187943" y="2821457"/>
            <a:ext cx="5725976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4240932" y="546945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4575842" y="4441381"/>
            <a:ext cx="1603722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FDBACAC-792C-27B4-4412-0A4D566BDF26}"/>
              </a:ext>
            </a:extLst>
          </p:cNvPr>
          <p:cNvSpPr/>
          <p:nvPr/>
        </p:nvSpPr>
        <p:spPr>
          <a:xfrm rot="20358826">
            <a:off x="2625677" y="4424501"/>
            <a:ext cx="4450531" cy="26750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F988E7B-9DE3-D0B1-D064-DF18DFB94ECF}"/>
              </a:ext>
            </a:extLst>
          </p:cNvPr>
          <p:cNvSpPr txBox="1">
            <a:spLocks/>
          </p:cNvSpPr>
          <p:nvPr/>
        </p:nvSpPr>
        <p:spPr>
          <a:xfrm>
            <a:off x="9534486" y="489055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5B09733-B233-51AE-05FB-F972A6936D0F}"/>
              </a:ext>
            </a:extLst>
          </p:cNvPr>
          <p:cNvSpPr/>
          <p:nvPr/>
        </p:nvSpPr>
        <p:spPr>
          <a:xfrm rot="13812253">
            <a:off x="8329109" y="4226605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62FCE45B-8DEA-318F-10FA-B5BAE1D6BB03}"/>
              </a:ext>
            </a:extLst>
          </p:cNvPr>
          <p:cNvSpPr/>
          <p:nvPr/>
        </p:nvSpPr>
        <p:spPr>
          <a:xfrm>
            <a:off x="9655374" y="5787730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" grpId="0" animBg="1"/>
      <p:bldP spid="5" grpId="0" animBg="1"/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wisdom.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4139</Words>
  <Application>Microsoft Office PowerPoint</Application>
  <PresentationFormat>Widescreen</PresentationFormat>
  <Paragraphs>469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2025-12-22T09:33:59Z</dcterms:modified>
</cp:coreProperties>
</file>