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4"/>
  </p:notesMasterIdLst>
  <p:sldIdLst>
    <p:sldId id="2593" r:id="rId2"/>
    <p:sldId id="274" r:id="rId3"/>
    <p:sldId id="463" r:id="rId4"/>
    <p:sldId id="469" r:id="rId5"/>
    <p:sldId id="416" r:id="rId6"/>
    <p:sldId id="419" r:id="rId7"/>
    <p:sldId id="477" r:id="rId8"/>
    <p:sldId id="470" r:id="rId9"/>
    <p:sldId id="471" r:id="rId10"/>
    <p:sldId id="473" r:id="rId11"/>
    <p:sldId id="474" r:id="rId12"/>
    <p:sldId id="475" r:id="rId13"/>
    <p:sldId id="520" r:id="rId14"/>
    <p:sldId id="476" r:id="rId15"/>
    <p:sldId id="521" r:id="rId16"/>
    <p:sldId id="379" r:id="rId17"/>
    <p:sldId id="380" r:id="rId18"/>
    <p:sldId id="365" r:id="rId19"/>
    <p:sldId id="382" r:id="rId20"/>
    <p:sldId id="383" r:id="rId21"/>
    <p:sldId id="384" r:id="rId22"/>
    <p:sldId id="385" r:id="rId23"/>
  </p:sldIdLst>
  <p:sldSz cx="12192000" cy="6858000"/>
  <p:notesSz cx="6858000" cy="9144000"/>
  <p:embeddedFontLst>
    <p:embeddedFont>
      <p:font typeface="Andika" panose="02000000000000000000" pitchFamily="2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A532FC0-8EB9-4F81-A4A9-AFEC9172BE74}" v="2" dt="2025-12-09T16:14:03.4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  <dgm:t>
        <a:bodyPr/>
        <a:lstStyle/>
        <a:p>
          <a:endParaRPr lang="en-GB"/>
        </a:p>
      </dgm:t>
    </dgm:pt>
    <dgm:pt modelId="{1E78C491-BFB3-4809-A7C0-BE9D2B223626}" type="sibTrans" cxnId="{6666CEBA-502C-4BB4-B18F-BECDCAACC4DF}">
      <dgm:prSet/>
      <dgm:spPr/>
      <dgm:t>
        <a:bodyPr/>
        <a:lstStyle/>
        <a:p>
          <a:endParaRPr lang="en-GB"/>
        </a:p>
      </dgm:t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  <dgm:t>
        <a:bodyPr/>
        <a:lstStyle/>
        <a:p>
          <a:endParaRPr lang="en-GB"/>
        </a:p>
      </dgm:t>
    </dgm:pt>
    <dgm:pt modelId="{E6407E43-19C0-467C-A01C-A2E7EC2661C5}" type="sibTrans" cxnId="{3642E4B3-4EE6-4C2E-968B-E603E6964DDA}">
      <dgm:prSet/>
      <dgm:spPr/>
      <dgm:t>
        <a:bodyPr/>
        <a:lstStyle/>
        <a:p>
          <a:endParaRPr lang="en-GB"/>
        </a:p>
      </dgm:t>
    </dgm:pt>
    <dgm:pt modelId="{D792DDDA-10AE-41E1-9654-627176949F96}">
      <dgm:prSet phldrT="[Text]"/>
      <dgm:spPr/>
      <dgm:t>
        <a:bodyPr/>
        <a:lstStyle/>
        <a:p>
          <a:r>
            <a:rPr lang="en-GB" dirty="0"/>
            <a:t>To avoid ambiguity</a:t>
          </a:r>
        </a:p>
      </dgm:t>
    </dgm:pt>
    <dgm:pt modelId="{B7BE11D9-0584-4771-8E1B-C604A9987C8C}" type="parTrans" cxnId="{EC5E6F73-B9B9-4BD9-AB32-E0BE8B153308}">
      <dgm:prSet/>
      <dgm:spPr/>
      <dgm:t>
        <a:bodyPr/>
        <a:lstStyle/>
        <a:p>
          <a:endParaRPr lang="en-GB"/>
        </a:p>
      </dgm:t>
    </dgm:pt>
    <dgm:pt modelId="{B33D1B6D-9AAE-4576-B22F-723273126472}" type="sibTrans" cxnId="{EC5E6F73-B9B9-4BD9-AB32-E0BE8B153308}">
      <dgm:prSet/>
      <dgm:spPr/>
      <dgm:t>
        <a:bodyPr/>
        <a:lstStyle/>
        <a:p>
          <a:endParaRPr lang="en-GB"/>
        </a:p>
      </dgm:t>
    </dgm:pt>
    <dgm:pt modelId="{9540BEE0-2399-4E25-B846-3D6A319BD867}">
      <dgm:prSet phldrT="[Text]"/>
      <dgm:spPr/>
      <dgm:t>
        <a:bodyPr/>
        <a:lstStyle/>
        <a:p>
          <a:r>
            <a:rPr lang="en-GB" dirty="0"/>
            <a:t>As part of parentheses</a:t>
          </a:r>
        </a:p>
      </dgm:t>
    </dgm:pt>
    <dgm:pt modelId="{04EB92F2-5602-4D4C-93C4-2886A001CEAA}" type="parTrans" cxnId="{F243E675-4F21-4175-96F5-E60D9DD20768}">
      <dgm:prSet/>
      <dgm:spPr/>
      <dgm:t>
        <a:bodyPr/>
        <a:lstStyle/>
        <a:p>
          <a:endParaRPr lang="en-GB"/>
        </a:p>
      </dgm:t>
    </dgm:pt>
    <dgm:pt modelId="{53073915-9631-4DB6-8F07-8CF5D8346EE1}" type="sibTrans" cxnId="{F243E675-4F21-4175-96F5-E60D9DD20768}">
      <dgm:prSet/>
      <dgm:spPr/>
      <dgm:t>
        <a:bodyPr/>
        <a:lstStyle/>
        <a:p>
          <a:endParaRPr lang="en-GB"/>
        </a:p>
      </dgm:t>
    </dgm:pt>
    <dgm:pt modelId="{C821CBBB-C346-4ACB-9E19-DA78D2C97D8C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1528B5A5-574C-48AC-A0B9-13BBAC3ACD6A}" type="parTrans" cxnId="{19891459-B8B7-4E6B-A141-CE5AAB8F3B48}">
      <dgm:prSet/>
      <dgm:spPr/>
    </dgm:pt>
    <dgm:pt modelId="{3974485B-74CF-4871-B211-AF4ABBA9B050}" type="sibTrans" cxnId="{19891459-B8B7-4E6B-A141-CE5AAB8F3B48}">
      <dgm:prSet/>
      <dgm:spPr/>
    </dgm:pt>
    <dgm:pt modelId="{D4012E82-E5D7-494F-B336-7D851D278176}">
      <dgm:prSet phldrT="[Text]"/>
      <dgm:spPr/>
      <dgm:t>
        <a:bodyPr/>
        <a:lstStyle/>
        <a:p>
          <a:r>
            <a:rPr lang="en-GB"/>
            <a:t>Bullet points</a:t>
          </a:r>
          <a:endParaRPr lang="en-GB" dirty="0"/>
        </a:p>
      </dgm:t>
    </dgm:pt>
    <dgm:pt modelId="{E8EA8B4C-2182-4C57-817C-F109C271D506}" type="parTrans" cxnId="{855EF8BA-015A-47DD-A271-4BB08D06AE9A}">
      <dgm:prSet/>
      <dgm:spPr/>
    </dgm:pt>
    <dgm:pt modelId="{DCC55C84-B990-4169-B02B-11A803582E78}" type="sibTrans" cxnId="{855EF8BA-015A-47DD-A271-4BB08D06AE9A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7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7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7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7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7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7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7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7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4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4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4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4"/>
      <dgm:spPr/>
    </dgm:pt>
    <dgm:pt modelId="{C9D738C4-C8DE-45A7-A015-BEE899E08E71}" type="pres">
      <dgm:prSet presAssocID="{1FFD833D-74CB-468A-A714-D60B02C4719A}" presName="hierChild3" presStyleCnt="0"/>
      <dgm:spPr/>
    </dgm:pt>
    <dgm:pt modelId="{8308160B-A56D-406A-B3BC-95BCBA279CD4}" type="pres">
      <dgm:prSet presAssocID="{B7BE11D9-0584-4771-8E1B-C604A9987C8C}" presName="Name19" presStyleLbl="parChTrans1D3" presStyleIdx="2" presStyleCnt="4"/>
      <dgm:spPr/>
    </dgm:pt>
    <dgm:pt modelId="{16D528A2-43EF-49E2-AEEC-415906154B06}" type="pres">
      <dgm:prSet presAssocID="{D792DDDA-10AE-41E1-9654-627176949F96}" presName="Name21" presStyleCnt="0"/>
      <dgm:spPr/>
    </dgm:pt>
    <dgm:pt modelId="{955A9E76-515E-4191-A5E2-8A38CABBBABC}" type="pres">
      <dgm:prSet presAssocID="{D792DDDA-10AE-41E1-9654-627176949F96}" presName="level2Shape" presStyleLbl="node3" presStyleIdx="2" presStyleCnt="4"/>
      <dgm:spPr/>
    </dgm:pt>
    <dgm:pt modelId="{9B4AEFE7-FE82-4498-9C28-BD452B58B4BD}" type="pres">
      <dgm:prSet presAssocID="{D792DDDA-10AE-41E1-9654-627176949F96}" presName="hierChild3" presStyleCnt="0"/>
      <dgm:spPr/>
    </dgm:pt>
    <dgm:pt modelId="{2C7820C8-1FD1-43E6-A5F5-5A8FF68C16FC}" type="pres">
      <dgm:prSet presAssocID="{04EB92F2-5602-4D4C-93C4-2886A001CEAA}" presName="Name19" presStyleLbl="parChTrans1D3" presStyleIdx="3" presStyleCnt="4"/>
      <dgm:spPr/>
    </dgm:pt>
    <dgm:pt modelId="{94EFD5B5-63CF-4868-ACA7-10587B912FE0}" type="pres">
      <dgm:prSet presAssocID="{9540BEE0-2399-4E25-B846-3D6A319BD867}" presName="Name21" presStyleCnt="0"/>
      <dgm:spPr/>
    </dgm:pt>
    <dgm:pt modelId="{F0C378B1-EBF8-43E4-8F68-CC66D289BBE2}" type="pres">
      <dgm:prSet presAssocID="{9540BEE0-2399-4E25-B846-3D6A319BD867}" presName="level2Shape" presStyleLbl="node3" presStyleIdx="3" presStyleCnt="4"/>
      <dgm:spPr/>
    </dgm:pt>
    <dgm:pt modelId="{391C3237-E96E-4383-9A4F-3DDF0273476C}" type="pres">
      <dgm:prSet presAssocID="{9540BEE0-2399-4E25-B846-3D6A319BD867}" presName="hierChild3" presStyleCnt="0"/>
      <dgm:spPr/>
    </dgm:pt>
    <dgm:pt modelId="{514893FB-E965-460E-A081-BE694362D9C7}" type="pres">
      <dgm:prSet presAssocID="{AC0B3E1B-E772-43A3-9403-15D1BC4ED35E}" presName="Name19" presStyleLbl="parChTrans1D2" presStyleIdx="4" presStyleCnt="7"/>
      <dgm:spPr/>
    </dgm:pt>
    <dgm:pt modelId="{A55B25C4-4FEF-4597-B06B-6392EF097104}" type="pres">
      <dgm:prSet presAssocID="{F0877716-ED22-4B74-95BF-FDDF875A0B1E}" presName="Name21" presStyleCnt="0"/>
      <dgm:spPr/>
    </dgm:pt>
    <dgm:pt modelId="{45BEA854-AC37-4403-B344-3C44493CF610}" type="pres">
      <dgm:prSet presAssocID="{F0877716-ED22-4B74-95BF-FDDF875A0B1E}" presName="level2Shape" presStyleLbl="node2" presStyleIdx="4" presStyleCnt="7"/>
      <dgm:spPr/>
    </dgm:pt>
    <dgm:pt modelId="{C3CE8086-AC51-4CAB-A7A2-699B1F65780C}" type="pres">
      <dgm:prSet presAssocID="{F0877716-ED22-4B74-95BF-FDDF875A0B1E}" presName="hierChild3" presStyleCnt="0"/>
      <dgm:spPr/>
    </dgm:pt>
    <dgm:pt modelId="{3875CA7B-3C85-4BE6-A775-D9696350D9F9}" type="pres">
      <dgm:prSet presAssocID="{1528B5A5-574C-48AC-A0B9-13BBAC3ACD6A}" presName="Name19" presStyleLbl="parChTrans1D2" presStyleIdx="5" presStyleCnt="7"/>
      <dgm:spPr/>
    </dgm:pt>
    <dgm:pt modelId="{6E6E740D-7524-4614-8D9D-DBC20975547C}" type="pres">
      <dgm:prSet presAssocID="{C821CBBB-C346-4ACB-9E19-DA78D2C97D8C}" presName="Name21" presStyleCnt="0"/>
      <dgm:spPr/>
    </dgm:pt>
    <dgm:pt modelId="{1E9EA311-5A1C-41C6-8943-FACCF8DC5FA5}" type="pres">
      <dgm:prSet presAssocID="{C821CBBB-C346-4ACB-9E19-DA78D2C97D8C}" presName="level2Shape" presStyleLbl="node2" presStyleIdx="5" presStyleCnt="7"/>
      <dgm:spPr/>
    </dgm:pt>
    <dgm:pt modelId="{AA893C05-9718-4474-B2DD-CE4776DEE4B9}" type="pres">
      <dgm:prSet presAssocID="{C821CBBB-C346-4ACB-9E19-DA78D2C97D8C}" presName="hierChild3" presStyleCnt="0"/>
      <dgm:spPr/>
    </dgm:pt>
    <dgm:pt modelId="{2639DCE2-B858-4ED7-A85C-0D1215C44484}" type="pres">
      <dgm:prSet presAssocID="{E8EA8B4C-2182-4C57-817C-F109C271D506}" presName="Name19" presStyleLbl="parChTrans1D2" presStyleIdx="6" presStyleCnt="7"/>
      <dgm:spPr/>
    </dgm:pt>
    <dgm:pt modelId="{FA39141F-311D-4A3B-9B2F-8997E2E2EF9F}" type="pres">
      <dgm:prSet presAssocID="{D4012E82-E5D7-494F-B336-7D851D278176}" presName="Name21" presStyleCnt="0"/>
      <dgm:spPr/>
    </dgm:pt>
    <dgm:pt modelId="{92369E04-F1B4-49C2-9346-C1D12EB74969}" type="pres">
      <dgm:prSet presAssocID="{D4012E82-E5D7-494F-B336-7D851D278176}" presName="level2Shape" presStyleLbl="node2" presStyleIdx="6" presStyleCnt="7"/>
      <dgm:spPr/>
    </dgm:pt>
    <dgm:pt modelId="{106EB06B-DEA3-4FF8-821D-8B93D3ED4734}" type="pres">
      <dgm:prSet presAssocID="{D4012E82-E5D7-494F-B336-7D851D27817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328E8D14-9AAD-49AA-A762-31BD99AC73E0}" type="presOf" srcId="{04EB92F2-5602-4D4C-93C4-2886A001CEAA}" destId="{2C7820C8-1FD1-43E6-A5F5-5A8FF68C16FC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085A4D3E-3EC8-41ED-8C58-E81E5C4F0FBE}" type="presOf" srcId="{D4012E82-E5D7-494F-B336-7D851D278176}" destId="{92369E04-F1B4-49C2-9346-C1D12EB74969}" srcOrd="0" destOrd="0" presId="urn:microsoft.com/office/officeart/2005/8/layout/hierarchy6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3190746D-0500-42BF-BA88-25D4628C478E}" type="presOf" srcId="{9540BEE0-2399-4E25-B846-3D6A319BD867}" destId="{F0C378B1-EBF8-43E4-8F68-CC66D289BBE2}" srcOrd="0" destOrd="0" presId="urn:microsoft.com/office/officeart/2005/8/layout/hierarchy6"/>
    <dgm:cxn modelId="{7E19A74E-3965-4349-9379-404F7741E2DB}" type="presOf" srcId="{1528B5A5-574C-48AC-A0B9-13BBAC3ACD6A}" destId="{3875CA7B-3C85-4BE6-A775-D9696350D9F9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EC5E6F73-B9B9-4BD9-AB32-E0BE8B153308}" srcId="{3BE4626B-A37C-40E0-8A06-A0D67C46CA89}" destId="{D792DDDA-10AE-41E1-9654-627176949F96}" srcOrd="2" destOrd="0" parTransId="{B7BE11D9-0584-4771-8E1B-C604A9987C8C}" sibTransId="{B33D1B6D-9AAE-4576-B22F-723273126472}"/>
    <dgm:cxn modelId="{95708455-790B-49D6-8FEF-9E0E76D31771}" type="presOf" srcId="{D792DDDA-10AE-41E1-9654-627176949F96}" destId="{955A9E76-515E-4191-A5E2-8A38CABBBABC}" srcOrd="0" destOrd="0" presId="urn:microsoft.com/office/officeart/2005/8/layout/hierarchy6"/>
    <dgm:cxn modelId="{F243E675-4F21-4175-96F5-E60D9DD20768}" srcId="{3BE4626B-A37C-40E0-8A06-A0D67C46CA89}" destId="{9540BEE0-2399-4E25-B846-3D6A319BD867}" srcOrd="3" destOrd="0" parTransId="{04EB92F2-5602-4D4C-93C4-2886A001CEAA}" sibTransId="{53073915-9631-4DB6-8F07-8CF5D8346EE1}"/>
    <dgm:cxn modelId="{19891459-B8B7-4E6B-A141-CE5AAB8F3B48}" srcId="{E4077D0A-89B9-48D0-B430-37B0E120FC14}" destId="{C821CBBB-C346-4ACB-9E19-DA78D2C97D8C}" srcOrd="5" destOrd="0" parTransId="{1528B5A5-574C-48AC-A0B9-13BBAC3ACD6A}" sibTransId="{3974485B-74CF-4871-B211-AF4ABBA9B05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DBFB768E-1009-4B3E-A95F-5F163A35276E}" type="presOf" srcId="{F0877716-ED22-4B74-95BF-FDDF875A0B1E}" destId="{45BEA854-AC37-4403-B344-3C44493CF610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855EF8BA-015A-47DD-A271-4BB08D06AE9A}" srcId="{E4077D0A-89B9-48D0-B430-37B0E120FC14}" destId="{D4012E82-E5D7-494F-B336-7D851D278176}" srcOrd="6" destOrd="0" parTransId="{E8EA8B4C-2182-4C57-817C-F109C271D506}" sibTransId="{DCC55C84-B990-4169-B02B-11A803582E78}"/>
    <dgm:cxn modelId="{8892BBC0-DE4D-41BC-AA3E-D0B2824A6A80}" type="presOf" srcId="{AC0B3E1B-E772-43A3-9403-15D1BC4ED35E}" destId="{514893FB-E965-460E-A081-BE694362D9C7}" srcOrd="0" destOrd="0" presId="urn:microsoft.com/office/officeart/2005/8/layout/hierarchy6"/>
    <dgm:cxn modelId="{8D6F9FC3-35C1-41C2-8189-7652B157CC4D}" type="presOf" srcId="{C821CBBB-C346-4ACB-9E19-DA78D2C97D8C}" destId="{1E9EA311-5A1C-41C6-8943-FACCF8DC5FA5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6AB1CEC-FA1A-4810-8E2E-F7636F119767}" type="presOf" srcId="{B7BE11D9-0584-4771-8E1B-C604A9987C8C}" destId="{8308160B-A56D-406A-B3BC-95BCBA279CD4}" srcOrd="0" destOrd="0" presId="urn:microsoft.com/office/officeart/2005/8/layout/hierarchy6"/>
    <dgm:cxn modelId="{538782ED-8D2C-4AB8-8E06-6E2D7B1757D0}" type="presOf" srcId="{E8EA8B4C-2182-4C57-817C-F109C271D506}" destId="{2639DCE2-B858-4ED7-A85C-0D1215C44484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C5272C24-30A6-45B9-B91A-73F4626CE7F1}" type="presParOf" srcId="{90D6118E-939F-410C-B1FD-3E28D7E23484}" destId="{8308160B-A56D-406A-B3BC-95BCBA279CD4}" srcOrd="4" destOrd="0" presId="urn:microsoft.com/office/officeart/2005/8/layout/hierarchy6"/>
    <dgm:cxn modelId="{06E822B3-5110-4578-93BA-EBAD5126EBD5}" type="presParOf" srcId="{90D6118E-939F-410C-B1FD-3E28D7E23484}" destId="{16D528A2-43EF-49E2-AEEC-415906154B06}" srcOrd="5" destOrd="0" presId="urn:microsoft.com/office/officeart/2005/8/layout/hierarchy6"/>
    <dgm:cxn modelId="{0980459A-DCBC-46DE-9EBF-5A6719099721}" type="presParOf" srcId="{16D528A2-43EF-49E2-AEEC-415906154B06}" destId="{955A9E76-515E-4191-A5E2-8A38CABBBABC}" srcOrd="0" destOrd="0" presId="urn:microsoft.com/office/officeart/2005/8/layout/hierarchy6"/>
    <dgm:cxn modelId="{92CF188F-2A83-43FD-90C5-93A7986238E0}" type="presParOf" srcId="{16D528A2-43EF-49E2-AEEC-415906154B06}" destId="{9B4AEFE7-FE82-4498-9C28-BD452B58B4BD}" srcOrd="1" destOrd="0" presId="urn:microsoft.com/office/officeart/2005/8/layout/hierarchy6"/>
    <dgm:cxn modelId="{007AF318-AE3F-4BBB-BB21-38D6F744C1AC}" type="presParOf" srcId="{90D6118E-939F-410C-B1FD-3E28D7E23484}" destId="{2C7820C8-1FD1-43E6-A5F5-5A8FF68C16FC}" srcOrd="6" destOrd="0" presId="urn:microsoft.com/office/officeart/2005/8/layout/hierarchy6"/>
    <dgm:cxn modelId="{30AACA1B-FE28-4E45-817E-15DCA028C3BF}" type="presParOf" srcId="{90D6118E-939F-410C-B1FD-3E28D7E23484}" destId="{94EFD5B5-63CF-4868-ACA7-10587B912FE0}" srcOrd="7" destOrd="0" presId="urn:microsoft.com/office/officeart/2005/8/layout/hierarchy6"/>
    <dgm:cxn modelId="{2C0F3DEF-0913-4388-A9E4-15C9211B9515}" type="presParOf" srcId="{94EFD5B5-63CF-4868-ACA7-10587B912FE0}" destId="{F0C378B1-EBF8-43E4-8F68-CC66D289BBE2}" srcOrd="0" destOrd="0" presId="urn:microsoft.com/office/officeart/2005/8/layout/hierarchy6"/>
    <dgm:cxn modelId="{08ACBCA5-5B0E-40C4-AD17-C73FD661FD47}" type="presParOf" srcId="{94EFD5B5-63CF-4868-ACA7-10587B912FE0}" destId="{391C3237-E96E-4383-9A4F-3DDF0273476C}" srcOrd="1" destOrd="0" presId="urn:microsoft.com/office/officeart/2005/8/layout/hierarchy6"/>
    <dgm:cxn modelId="{9F1A1D28-48E9-49B1-B2AC-ED0AB50D047F}" type="presParOf" srcId="{7E6E872F-0F59-4FDB-86CD-2952B89CC653}" destId="{514893FB-E965-460E-A081-BE694362D9C7}" srcOrd="8" destOrd="0" presId="urn:microsoft.com/office/officeart/2005/8/layout/hierarchy6"/>
    <dgm:cxn modelId="{72DBC2CB-19DC-4520-AE5D-D6CAF19962A0}" type="presParOf" srcId="{7E6E872F-0F59-4FDB-86CD-2952B89CC653}" destId="{A55B25C4-4FEF-4597-B06B-6392EF097104}" srcOrd="9" destOrd="0" presId="urn:microsoft.com/office/officeart/2005/8/layout/hierarchy6"/>
    <dgm:cxn modelId="{28B197CB-8719-4692-AD23-E60244B42F51}" type="presParOf" srcId="{A55B25C4-4FEF-4597-B06B-6392EF097104}" destId="{45BEA854-AC37-4403-B344-3C44493CF610}" srcOrd="0" destOrd="0" presId="urn:microsoft.com/office/officeart/2005/8/layout/hierarchy6"/>
    <dgm:cxn modelId="{0FE3CFEA-D705-4FED-BA80-10ED25F74831}" type="presParOf" srcId="{A55B25C4-4FEF-4597-B06B-6392EF097104}" destId="{C3CE8086-AC51-4CAB-A7A2-699B1F65780C}" srcOrd="1" destOrd="0" presId="urn:microsoft.com/office/officeart/2005/8/layout/hierarchy6"/>
    <dgm:cxn modelId="{B5E208DF-A2CD-4E76-9504-83CAD9C1237E}" type="presParOf" srcId="{7E6E872F-0F59-4FDB-86CD-2952B89CC653}" destId="{3875CA7B-3C85-4BE6-A775-D9696350D9F9}" srcOrd="10" destOrd="0" presId="urn:microsoft.com/office/officeart/2005/8/layout/hierarchy6"/>
    <dgm:cxn modelId="{910B3724-4B3B-4EC5-A3BD-B09E01ABC861}" type="presParOf" srcId="{7E6E872F-0F59-4FDB-86CD-2952B89CC653}" destId="{6E6E740D-7524-4614-8D9D-DBC20975547C}" srcOrd="11" destOrd="0" presId="urn:microsoft.com/office/officeart/2005/8/layout/hierarchy6"/>
    <dgm:cxn modelId="{687B5DE6-C270-4EC8-B953-39EAF996A691}" type="presParOf" srcId="{6E6E740D-7524-4614-8D9D-DBC20975547C}" destId="{1E9EA311-5A1C-41C6-8943-FACCF8DC5FA5}" srcOrd="0" destOrd="0" presId="urn:microsoft.com/office/officeart/2005/8/layout/hierarchy6"/>
    <dgm:cxn modelId="{23CAFAA5-52F5-41B7-8081-D809DA272E25}" type="presParOf" srcId="{6E6E740D-7524-4614-8D9D-DBC20975547C}" destId="{AA893C05-9718-4474-B2DD-CE4776DEE4B9}" srcOrd="1" destOrd="0" presId="urn:microsoft.com/office/officeart/2005/8/layout/hierarchy6"/>
    <dgm:cxn modelId="{3666FA06-C852-4C41-A452-2A92BAD2C11D}" type="presParOf" srcId="{7E6E872F-0F59-4FDB-86CD-2952B89CC653}" destId="{2639DCE2-B858-4ED7-A85C-0D1215C44484}" srcOrd="12" destOrd="0" presId="urn:microsoft.com/office/officeart/2005/8/layout/hierarchy6"/>
    <dgm:cxn modelId="{D4373D61-6E8C-4358-A0C7-10639A1230EB}" type="presParOf" srcId="{7E6E872F-0F59-4FDB-86CD-2952B89CC653}" destId="{FA39141F-311D-4A3B-9B2F-8997E2E2EF9F}" srcOrd="13" destOrd="0" presId="urn:microsoft.com/office/officeart/2005/8/layout/hierarchy6"/>
    <dgm:cxn modelId="{92C7933F-9FF3-435E-A8EC-99C847DA6945}" type="presParOf" srcId="{FA39141F-311D-4A3B-9B2F-8997E2E2EF9F}" destId="{92369E04-F1B4-49C2-9346-C1D12EB74969}" srcOrd="0" destOrd="0" presId="urn:microsoft.com/office/officeart/2005/8/layout/hierarchy6"/>
    <dgm:cxn modelId="{6A9E2051-CD25-4D22-AAEA-4BD71C9C0A42}" type="presParOf" srcId="{FA39141F-311D-4A3B-9B2F-8997E2E2EF9F}" destId="{106EB06B-DEA3-4FF8-821D-8B93D3ED473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ABF29FD9-5C3F-45D0-B615-368598B824FC}">
      <dgm:prSet phldrT="[Text]"/>
      <dgm:spPr/>
      <dgm:t>
        <a:bodyPr/>
        <a:lstStyle/>
        <a:p>
          <a:r>
            <a:rPr lang="en-GB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  <dgm:t>
        <a:bodyPr/>
        <a:lstStyle/>
        <a:p>
          <a:endParaRPr lang="en-GB"/>
        </a:p>
      </dgm:t>
    </dgm:pt>
    <dgm:pt modelId="{DA7BFF4C-4F95-4E39-9BAC-28C7E0AD43F1}" type="sibTrans" cxnId="{E6D9A2C4-6883-4F98-AF42-6F48282E6469}">
      <dgm:prSet/>
      <dgm:spPr/>
      <dgm:t>
        <a:bodyPr/>
        <a:lstStyle/>
        <a:p>
          <a:endParaRPr lang="en-GB"/>
        </a:p>
      </dgm:t>
    </dgm:pt>
    <dgm:pt modelId="{0E7783C2-9313-4F51-A4A1-2E320796AA26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9BF77ABB-F263-4643-AB64-60C7EE0FF26C}" type="parTrans" cxnId="{1DD1AF09-F878-485F-ACE3-C101ECB9FE85}">
      <dgm:prSet/>
      <dgm:spPr/>
      <dgm:t>
        <a:bodyPr/>
        <a:lstStyle/>
        <a:p>
          <a:endParaRPr lang="en-GB"/>
        </a:p>
      </dgm:t>
    </dgm:pt>
    <dgm:pt modelId="{A3BF9F6C-53A4-4231-AB64-BF3A4DABC44F}" type="sibTrans" cxnId="{1DD1AF09-F878-485F-ACE3-C101ECB9FE85}">
      <dgm:prSet/>
      <dgm:spPr/>
      <dgm:t>
        <a:bodyPr/>
        <a:lstStyle/>
        <a:p>
          <a:endParaRPr lang="en-GB"/>
        </a:p>
      </dgm:t>
    </dgm:pt>
    <dgm:pt modelId="{CFCBE7E3-A245-4CE1-8447-6C517E345B4F}">
      <dgm:prSet phldrT="[Text]"/>
      <dgm:spPr/>
      <dgm:t>
        <a:bodyPr/>
        <a:lstStyle/>
        <a:p>
          <a:r>
            <a:rPr lang="en-GB"/>
            <a:t>Bullet points</a:t>
          </a:r>
          <a:endParaRPr lang="en-GB" dirty="0"/>
        </a:p>
      </dgm:t>
    </dgm:pt>
    <dgm:pt modelId="{F94C85DC-5D09-4C49-B5E6-A5E359FF090B}" type="parTrans" cxnId="{5E7DE67F-7EE3-4264-84DC-0CBF12245F36}">
      <dgm:prSet/>
      <dgm:spPr/>
    </dgm:pt>
    <dgm:pt modelId="{363EF150-2598-4BAC-9ECC-16F04C536B6F}" type="sibTrans" cxnId="{5E7DE67F-7EE3-4264-84DC-0CBF12245F36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7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7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7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7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7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7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7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7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7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7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101FF381-9351-493F-A9D1-E421325509E9}" type="pres">
      <dgm:prSet presAssocID="{9BF77ABB-F263-4643-AB64-60C7EE0FF26C}" presName="Name19" presStyleLbl="parChTrans1D2" presStyleIdx="5" presStyleCnt="7"/>
      <dgm:spPr/>
    </dgm:pt>
    <dgm:pt modelId="{1B544415-DA42-43C7-8FA3-76F0F041A462}" type="pres">
      <dgm:prSet presAssocID="{0E7783C2-9313-4F51-A4A1-2E320796AA26}" presName="Name21" presStyleCnt="0"/>
      <dgm:spPr/>
    </dgm:pt>
    <dgm:pt modelId="{163F5585-9E4A-4197-8197-3FBB44890269}" type="pres">
      <dgm:prSet presAssocID="{0E7783C2-9313-4F51-A4A1-2E320796AA26}" presName="level2Shape" presStyleLbl="node2" presStyleIdx="5" presStyleCnt="7"/>
      <dgm:spPr/>
    </dgm:pt>
    <dgm:pt modelId="{D48E2E46-C7AF-4651-96F1-FD51D75B0B40}" type="pres">
      <dgm:prSet presAssocID="{0E7783C2-9313-4F51-A4A1-2E320796AA26}" presName="hierChild3" presStyleCnt="0"/>
      <dgm:spPr/>
    </dgm:pt>
    <dgm:pt modelId="{A20CD86E-5CB9-4649-9E02-2B72CA4901A1}" type="pres">
      <dgm:prSet presAssocID="{F94C85DC-5D09-4C49-B5E6-A5E359FF090B}" presName="Name19" presStyleLbl="parChTrans1D2" presStyleIdx="6" presStyleCnt="7"/>
      <dgm:spPr/>
    </dgm:pt>
    <dgm:pt modelId="{6E91BCFC-5BB3-47F2-9325-FD3B94C98763}" type="pres">
      <dgm:prSet presAssocID="{CFCBE7E3-A245-4CE1-8447-6C517E345B4F}" presName="Name21" presStyleCnt="0"/>
      <dgm:spPr/>
    </dgm:pt>
    <dgm:pt modelId="{89850924-0528-49C4-AB41-7E9D9BCDC0E4}" type="pres">
      <dgm:prSet presAssocID="{CFCBE7E3-A245-4CE1-8447-6C517E345B4F}" presName="level2Shape" presStyleLbl="node2" presStyleIdx="6" presStyleCnt="7"/>
      <dgm:spPr/>
    </dgm:pt>
    <dgm:pt modelId="{68C9BD38-FEAC-42E2-8B25-2440A33CD9D9}" type="pres">
      <dgm:prSet presAssocID="{CFCBE7E3-A245-4CE1-8447-6C517E345B4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1DD1AF09-F878-485F-ACE3-C101ECB9FE85}" srcId="{E4077D0A-89B9-48D0-B430-37B0E120FC14}" destId="{0E7783C2-9313-4F51-A4A1-2E320796AA26}" srcOrd="5" destOrd="0" parTransId="{9BF77ABB-F263-4643-AB64-60C7EE0FF26C}" sibTransId="{A3BF9F6C-53A4-4231-AB64-BF3A4DABC44F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B7564C60-3F3F-4344-8C70-90F299FDB9A3}" type="presOf" srcId="{F94C85DC-5D09-4C49-B5E6-A5E359FF090B}" destId="{A20CD86E-5CB9-4649-9E02-2B72CA4901A1}" srcOrd="0" destOrd="0" presId="urn:microsoft.com/office/officeart/2005/8/layout/hierarchy6"/>
    <dgm:cxn modelId="{C4CDC06B-6F16-4F95-B6FB-DB6F955238CB}" type="presOf" srcId="{0E7783C2-9313-4F51-A4A1-2E320796AA26}" destId="{163F5585-9E4A-4197-8197-3FBB44890269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E7DE67F-7EE3-4264-84DC-0CBF12245F36}" srcId="{E4077D0A-89B9-48D0-B430-37B0E120FC14}" destId="{CFCBE7E3-A245-4CE1-8447-6C517E345B4F}" srcOrd="6" destOrd="0" parTransId="{F94C85DC-5D09-4C49-B5E6-A5E359FF090B}" sibTransId="{363EF150-2598-4BAC-9ECC-16F04C536B6F}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E32110B7-32F9-420D-B334-CD88903B52C5}" type="presOf" srcId="{9BF77ABB-F263-4643-AB64-60C7EE0FF26C}" destId="{101FF381-9351-493F-A9D1-E421325509E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1AB841CD-770A-4DE7-A593-FAFCD7B1AD05}" type="presOf" srcId="{CFCBE7E3-A245-4CE1-8447-6C517E345B4F}" destId="{89850924-0528-49C4-AB41-7E9D9BCDC0E4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37A955E4-D30E-4118-A6DF-F2DE50B2ECFB}" type="presParOf" srcId="{7E6E872F-0F59-4FDB-86CD-2952B89CC653}" destId="{101FF381-9351-493F-A9D1-E421325509E9}" srcOrd="10" destOrd="0" presId="urn:microsoft.com/office/officeart/2005/8/layout/hierarchy6"/>
    <dgm:cxn modelId="{AF3E9C1D-5A91-48C1-9BD0-E749407135A0}" type="presParOf" srcId="{7E6E872F-0F59-4FDB-86CD-2952B89CC653}" destId="{1B544415-DA42-43C7-8FA3-76F0F041A462}" srcOrd="11" destOrd="0" presId="urn:microsoft.com/office/officeart/2005/8/layout/hierarchy6"/>
    <dgm:cxn modelId="{086C9786-E57F-45EB-939A-632226414ACA}" type="presParOf" srcId="{1B544415-DA42-43C7-8FA3-76F0F041A462}" destId="{163F5585-9E4A-4197-8197-3FBB44890269}" srcOrd="0" destOrd="0" presId="urn:microsoft.com/office/officeart/2005/8/layout/hierarchy6"/>
    <dgm:cxn modelId="{CA0844A7-1B96-4129-94EA-8227486A685E}" type="presParOf" srcId="{1B544415-DA42-43C7-8FA3-76F0F041A462}" destId="{D48E2E46-C7AF-4651-96F1-FD51D75B0B40}" srcOrd="1" destOrd="0" presId="urn:microsoft.com/office/officeart/2005/8/layout/hierarchy6"/>
    <dgm:cxn modelId="{F28EBF02-FC7A-431C-8FCD-57E8BA7C95AB}" type="presParOf" srcId="{7E6E872F-0F59-4FDB-86CD-2952B89CC653}" destId="{A20CD86E-5CB9-4649-9E02-2B72CA4901A1}" srcOrd="12" destOrd="0" presId="urn:microsoft.com/office/officeart/2005/8/layout/hierarchy6"/>
    <dgm:cxn modelId="{6617E561-8C2C-4942-AADB-1D8FA1E5D562}" type="presParOf" srcId="{7E6E872F-0F59-4FDB-86CD-2952B89CC653}" destId="{6E91BCFC-5BB3-47F2-9325-FD3B94C98763}" srcOrd="13" destOrd="0" presId="urn:microsoft.com/office/officeart/2005/8/layout/hierarchy6"/>
    <dgm:cxn modelId="{3F03ADF8-826E-4B0B-ABA2-459C03C68F6F}" type="presParOf" srcId="{6E91BCFC-5BB3-47F2-9325-FD3B94C98763}" destId="{89850924-0528-49C4-AB41-7E9D9BCDC0E4}" srcOrd="0" destOrd="0" presId="urn:microsoft.com/office/officeart/2005/8/layout/hierarchy6"/>
    <dgm:cxn modelId="{1380E2F3-F52E-45DB-B5AF-E83DFE113D7C}" type="presParOf" srcId="{6E91BCFC-5BB3-47F2-9325-FD3B94C98763}" destId="{68C9BD38-FEAC-42E2-8B25-2440A33CD9D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BBABC7FA-1B69-4B83-B491-CA1445AF44C6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/>
        </a:p>
      </dgm:t>
    </dgm:pt>
    <dgm:pt modelId="{4063ACDE-9CBA-4369-B9FA-74B63077BEAE}">
      <dgm:prSet phldrT="[Text]"/>
      <dgm:spPr/>
      <dgm:t>
        <a:bodyPr/>
        <a:lstStyle/>
        <a:p>
          <a:r>
            <a:rPr lang="en-GB" dirty="0"/>
            <a:t>Extra information</a:t>
          </a:r>
        </a:p>
      </dgm:t>
    </dgm:pt>
    <dgm:pt modelId="{4D23ECD3-A71C-44F8-AB90-2F1EBC657F87}" type="parTrans" cxnId="{16D23E67-7E9A-4421-9BC8-F5B8D39A6632}">
      <dgm:prSet/>
      <dgm:spPr/>
      <dgm:t>
        <a:bodyPr/>
        <a:lstStyle/>
        <a:p>
          <a:endParaRPr lang="en-GB"/>
        </a:p>
      </dgm:t>
    </dgm:pt>
    <dgm:pt modelId="{D23F8AD9-5B13-402D-B538-9B74A372D0EE}" type="sibTrans" cxnId="{16D23E67-7E9A-4421-9BC8-F5B8D39A6632}">
      <dgm:prSet/>
      <dgm:spPr/>
      <dgm:t>
        <a:bodyPr/>
        <a:lstStyle/>
        <a:p>
          <a:endParaRPr lang="en-GB"/>
        </a:p>
      </dgm:t>
    </dgm:pt>
    <dgm:pt modelId="{462F18D6-A920-4C92-9B0B-96D9D2ACAE46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DC7DE3C8-1FC0-4A55-AF76-161DF5FFDACC}" type="parTrans" cxnId="{B603295B-2534-487B-A2F2-06E23EBFE090}">
      <dgm:prSet/>
      <dgm:spPr/>
      <dgm:t>
        <a:bodyPr/>
        <a:lstStyle/>
        <a:p>
          <a:endParaRPr lang="en-GB"/>
        </a:p>
      </dgm:t>
    </dgm:pt>
    <dgm:pt modelId="{28989B2A-A7BA-4CDC-A867-5FC44E843C00}" type="sibTrans" cxnId="{B603295B-2534-487B-A2F2-06E23EBFE090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7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7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7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7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7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7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7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7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7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7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7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7"/>
      <dgm:spPr/>
    </dgm:pt>
    <dgm:pt modelId="{89013E38-69A4-4C96-B5C8-8FC725AB8300}" type="pres">
      <dgm:prSet presAssocID="{BBABC7FA-1B69-4B83-B491-CA1445AF44C6}" presName="hierChild3" presStyleCnt="0"/>
      <dgm:spPr/>
    </dgm:pt>
    <dgm:pt modelId="{BF811283-BA90-4B71-8A53-D89928F96DBA}" type="pres">
      <dgm:prSet presAssocID="{4D23ECD3-A71C-44F8-AB90-2F1EBC657F87}" presName="Name19" presStyleLbl="parChTrans1D3" presStyleIdx="0" presStyleCnt="1"/>
      <dgm:spPr/>
    </dgm:pt>
    <dgm:pt modelId="{F2789FB1-E834-457A-8FFD-AD61B2681309}" type="pres">
      <dgm:prSet presAssocID="{4063ACDE-9CBA-4369-B9FA-74B63077BEAE}" presName="Name21" presStyleCnt="0"/>
      <dgm:spPr/>
    </dgm:pt>
    <dgm:pt modelId="{D7147F6F-B95E-4793-B14B-314CFECCE648}" type="pres">
      <dgm:prSet presAssocID="{4063ACDE-9CBA-4369-B9FA-74B63077BEAE}" presName="level2Shape" presStyleLbl="node3" presStyleIdx="0" presStyleCnt="1"/>
      <dgm:spPr/>
    </dgm:pt>
    <dgm:pt modelId="{040A43E3-E5DD-4AAD-8161-76098F515CA7}" type="pres">
      <dgm:prSet presAssocID="{4063ACDE-9CBA-4369-B9FA-74B63077BEAE}" presName="hierChild3" presStyleCnt="0"/>
      <dgm:spPr/>
    </dgm:pt>
    <dgm:pt modelId="{D25B9861-18A2-450E-AB77-797F980AA958}" type="pres">
      <dgm:prSet presAssocID="{DC7DE3C8-1FC0-4A55-AF76-161DF5FFDACC}" presName="Name19" presStyleLbl="parChTrans1D2" presStyleIdx="6" presStyleCnt="7"/>
      <dgm:spPr/>
    </dgm:pt>
    <dgm:pt modelId="{2009270E-0EAF-4722-AE47-07032025F2BD}" type="pres">
      <dgm:prSet presAssocID="{462F18D6-A920-4C92-9B0B-96D9D2ACAE46}" presName="Name21" presStyleCnt="0"/>
      <dgm:spPr/>
    </dgm:pt>
    <dgm:pt modelId="{1B8C2F4C-0D15-4463-82E1-1512702D0F4D}" type="pres">
      <dgm:prSet presAssocID="{462F18D6-A920-4C92-9B0B-96D9D2ACAE46}" presName="level2Shape" presStyleLbl="node2" presStyleIdx="6" presStyleCnt="7"/>
      <dgm:spPr/>
    </dgm:pt>
    <dgm:pt modelId="{D8ECA50A-2DA8-4FE0-9D11-44A03E127C40}" type="pres">
      <dgm:prSet presAssocID="{462F18D6-A920-4C92-9B0B-96D9D2ACAE4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B603295B-2534-487B-A2F2-06E23EBFE090}" srcId="{E4077D0A-89B9-48D0-B430-37B0E120FC14}" destId="{462F18D6-A920-4C92-9B0B-96D9D2ACAE46}" srcOrd="6" destOrd="0" parTransId="{DC7DE3C8-1FC0-4A55-AF76-161DF5FFDACC}" sibTransId="{28989B2A-A7BA-4CDC-A867-5FC44E843C00}"/>
    <dgm:cxn modelId="{16D23E67-7E9A-4421-9BC8-F5B8D39A6632}" srcId="{BBABC7FA-1B69-4B83-B491-CA1445AF44C6}" destId="{4063ACDE-9CBA-4369-B9FA-74B63077BEAE}" srcOrd="0" destOrd="0" parTransId="{4D23ECD3-A71C-44F8-AB90-2F1EBC657F87}" sibTransId="{D23F8AD9-5B13-402D-B538-9B74A372D0EE}"/>
    <dgm:cxn modelId="{D1277F4A-3372-47C2-AD82-5ACED19ADD7E}" type="presOf" srcId="{4063ACDE-9CBA-4369-B9FA-74B63077BEAE}" destId="{D7147F6F-B95E-4793-B14B-314CFECCE648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F6391091-1DA5-4DB4-9017-40CB27DBC3D5}" type="presOf" srcId="{DC7DE3C8-1FC0-4A55-AF76-161DF5FFDACC}" destId="{D25B9861-18A2-450E-AB77-797F980AA958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0ACE36A4-F2AF-4EFF-8EBC-BD052475A87C}" type="presOf" srcId="{462F18D6-A920-4C92-9B0B-96D9D2ACAE46}" destId="{1B8C2F4C-0D15-4463-82E1-1512702D0F4D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0FEC56F8-3EB2-48EE-ABFC-D5F7B8E41E70}" type="presOf" srcId="{4D23ECD3-A71C-44F8-AB90-2F1EBC657F87}" destId="{BF811283-BA90-4B71-8A53-D89928F96DB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86306D6C-BC89-416A-A4A3-463E69A596D7}" type="presParOf" srcId="{89013E38-69A4-4C96-B5C8-8FC725AB8300}" destId="{BF811283-BA90-4B71-8A53-D89928F96DBA}" srcOrd="0" destOrd="0" presId="urn:microsoft.com/office/officeart/2005/8/layout/hierarchy6"/>
    <dgm:cxn modelId="{F8F6AEE0-E769-4CC1-BDA8-74BF07865BF8}" type="presParOf" srcId="{89013E38-69A4-4C96-B5C8-8FC725AB8300}" destId="{F2789FB1-E834-457A-8FFD-AD61B2681309}" srcOrd="1" destOrd="0" presId="urn:microsoft.com/office/officeart/2005/8/layout/hierarchy6"/>
    <dgm:cxn modelId="{B74A0F7F-7ACC-4649-976F-C4380CA9D01B}" type="presParOf" srcId="{F2789FB1-E834-457A-8FFD-AD61B2681309}" destId="{D7147F6F-B95E-4793-B14B-314CFECCE648}" srcOrd="0" destOrd="0" presId="urn:microsoft.com/office/officeart/2005/8/layout/hierarchy6"/>
    <dgm:cxn modelId="{FAB0ABD3-039B-4E70-86A9-0B8EA2C2D0AB}" type="presParOf" srcId="{F2789FB1-E834-457A-8FFD-AD61B2681309}" destId="{040A43E3-E5DD-4AAD-8161-76098F515CA7}" srcOrd="1" destOrd="0" presId="urn:microsoft.com/office/officeart/2005/8/layout/hierarchy6"/>
    <dgm:cxn modelId="{E984650D-B506-4B0B-95DD-D465C994B0D8}" type="presParOf" srcId="{7E6E872F-0F59-4FDB-86CD-2952B89CC653}" destId="{D25B9861-18A2-450E-AB77-797F980AA958}" srcOrd="12" destOrd="0" presId="urn:microsoft.com/office/officeart/2005/8/layout/hierarchy6"/>
    <dgm:cxn modelId="{91DC7888-B56B-4DFC-8502-86B4D9A47FC0}" type="presParOf" srcId="{7E6E872F-0F59-4FDB-86CD-2952B89CC653}" destId="{2009270E-0EAF-4722-AE47-07032025F2BD}" srcOrd="13" destOrd="0" presId="urn:microsoft.com/office/officeart/2005/8/layout/hierarchy6"/>
    <dgm:cxn modelId="{39181790-EE3F-4000-B211-14C6AC61ADA4}" type="presParOf" srcId="{2009270E-0EAF-4722-AE47-07032025F2BD}" destId="{1B8C2F4C-0D15-4463-82E1-1512702D0F4D}" srcOrd="0" destOrd="0" presId="urn:microsoft.com/office/officeart/2005/8/layout/hierarchy6"/>
    <dgm:cxn modelId="{16EE42D1-D3CE-4AA4-82DF-44F141996081}" type="presParOf" srcId="{2009270E-0EAF-4722-AE47-07032025F2BD}" destId="{D8ECA50A-2DA8-4FE0-9D11-44A03E127C40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BBABC7FA-1B69-4B83-B491-CA1445AF44C6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/>
        </a:p>
      </dgm:t>
    </dgm:pt>
    <dgm:pt modelId="{462F18D6-A920-4C92-9B0B-96D9D2ACAE46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Bullet points</a:t>
          </a:r>
        </a:p>
      </dgm:t>
    </dgm:pt>
    <dgm:pt modelId="{DC7DE3C8-1FC0-4A55-AF76-161DF5FFDACC}" type="parTrans" cxnId="{B603295B-2534-487B-A2F2-06E23EBFE090}">
      <dgm:prSet/>
      <dgm:spPr/>
      <dgm:t>
        <a:bodyPr/>
        <a:lstStyle/>
        <a:p>
          <a:endParaRPr lang="en-GB"/>
        </a:p>
      </dgm:t>
    </dgm:pt>
    <dgm:pt modelId="{28989B2A-A7BA-4CDC-A867-5FC44E843C00}" type="sibTrans" cxnId="{B603295B-2534-487B-A2F2-06E23EBFE090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7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7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7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7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7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7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7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7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7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7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7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7"/>
      <dgm:spPr/>
    </dgm:pt>
    <dgm:pt modelId="{89013E38-69A4-4C96-B5C8-8FC725AB8300}" type="pres">
      <dgm:prSet presAssocID="{BBABC7FA-1B69-4B83-B491-CA1445AF44C6}" presName="hierChild3" presStyleCnt="0"/>
      <dgm:spPr/>
    </dgm:pt>
    <dgm:pt modelId="{D25B9861-18A2-450E-AB77-797F980AA958}" type="pres">
      <dgm:prSet presAssocID="{DC7DE3C8-1FC0-4A55-AF76-161DF5FFDACC}" presName="Name19" presStyleLbl="parChTrans1D2" presStyleIdx="6" presStyleCnt="7"/>
      <dgm:spPr/>
    </dgm:pt>
    <dgm:pt modelId="{2009270E-0EAF-4722-AE47-07032025F2BD}" type="pres">
      <dgm:prSet presAssocID="{462F18D6-A920-4C92-9B0B-96D9D2ACAE46}" presName="Name21" presStyleCnt="0"/>
      <dgm:spPr/>
    </dgm:pt>
    <dgm:pt modelId="{1B8C2F4C-0D15-4463-82E1-1512702D0F4D}" type="pres">
      <dgm:prSet presAssocID="{462F18D6-A920-4C92-9B0B-96D9D2ACAE46}" presName="level2Shape" presStyleLbl="node2" presStyleIdx="6" presStyleCnt="7"/>
      <dgm:spPr/>
    </dgm:pt>
    <dgm:pt modelId="{D8ECA50A-2DA8-4FE0-9D11-44A03E127C40}" type="pres">
      <dgm:prSet presAssocID="{462F18D6-A920-4C92-9B0B-96D9D2ACAE4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B603295B-2534-487B-A2F2-06E23EBFE090}" srcId="{E4077D0A-89B9-48D0-B430-37B0E120FC14}" destId="{462F18D6-A920-4C92-9B0B-96D9D2ACAE46}" srcOrd="6" destOrd="0" parTransId="{DC7DE3C8-1FC0-4A55-AF76-161DF5FFDACC}" sibTransId="{28989B2A-A7BA-4CDC-A867-5FC44E843C00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F6391091-1DA5-4DB4-9017-40CB27DBC3D5}" type="presOf" srcId="{DC7DE3C8-1FC0-4A55-AF76-161DF5FFDACC}" destId="{D25B9861-18A2-450E-AB77-797F980AA958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0ACE36A4-F2AF-4EFF-8EBC-BD052475A87C}" type="presOf" srcId="{462F18D6-A920-4C92-9B0B-96D9D2ACAE46}" destId="{1B8C2F4C-0D15-4463-82E1-1512702D0F4D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E984650D-B506-4B0B-95DD-D465C994B0D8}" type="presParOf" srcId="{7E6E872F-0F59-4FDB-86CD-2952B89CC653}" destId="{D25B9861-18A2-450E-AB77-797F980AA958}" srcOrd="12" destOrd="0" presId="urn:microsoft.com/office/officeart/2005/8/layout/hierarchy6"/>
    <dgm:cxn modelId="{91DC7888-B56B-4DFC-8502-86B4D9A47FC0}" type="presParOf" srcId="{7E6E872F-0F59-4FDB-86CD-2952B89CC653}" destId="{2009270E-0EAF-4722-AE47-07032025F2BD}" srcOrd="13" destOrd="0" presId="urn:microsoft.com/office/officeart/2005/8/layout/hierarchy6"/>
    <dgm:cxn modelId="{39181790-EE3F-4000-B211-14C6AC61ADA4}" type="presParOf" srcId="{2009270E-0EAF-4722-AE47-07032025F2BD}" destId="{1B8C2F4C-0D15-4463-82E1-1512702D0F4D}" srcOrd="0" destOrd="0" presId="urn:microsoft.com/office/officeart/2005/8/layout/hierarchy6"/>
    <dgm:cxn modelId="{16EE42D1-D3CE-4AA4-82DF-44F141996081}" type="presParOf" srcId="{2009270E-0EAF-4722-AE47-07032025F2BD}" destId="{D8ECA50A-2DA8-4FE0-9D11-44A03E127C40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7402AC5-9B4E-4FBD-956B-206E1C900137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08E8053B-4EDD-49F6-84D1-FF3FFA7B3A16}" type="parTrans" cxnId="{92E3D3EB-AA90-4FFF-9C83-E3FC5A7F87A6}">
      <dgm:prSet/>
      <dgm:spPr/>
      <dgm:t>
        <a:bodyPr/>
        <a:lstStyle/>
        <a:p>
          <a:endParaRPr lang="en-GB"/>
        </a:p>
      </dgm:t>
    </dgm:pt>
    <dgm:pt modelId="{54521CE7-41AB-4370-8C84-442138495D16}" type="sibTrans" cxnId="{92E3D3EB-AA90-4FFF-9C83-E3FC5A7F87A6}">
      <dgm:prSet/>
      <dgm:spPr/>
      <dgm:t>
        <a:bodyPr/>
        <a:lstStyle/>
        <a:p>
          <a:endParaRPr lang="en-GB"/>
        </a:p>
      </dgm:t>
    </dgm:pt>
    <dgm:pt modelId="{2F875F7C-A86C-47C2-BC4A-420AD5B75472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9226BD74-E7E1-4401-AF8C-75516B52363D}" type="parTrans" cxnId="{D6AF9023-6F3B-44AB-A6E1-F2CEEB7FCD94}">
      <dgm:prSet/>
      <dgm:spPr/>
      <dgm:t>
        <a:bodyPr/>
        <a:lstStyle/>
        <a:p>
          <a:endParaRPr lang="en-GB"/>
        </a:p>
      </dgm:t>
    </dgm:pt>
    <dgm:pt modelId="{5146DC0D-F109-4B54-BC5C-017401FDDE36}" type="sibTrans" cxnId="{D6AF9023-6F3B-44AB-A6E1-F2CEEB7FCD9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7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7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7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7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7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7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7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7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7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7"/>
      <dgm:spPr/>
    </dgm:pt>
    <dgm:pt modelId="{46DBE13A-FB2B-4C68-89C0-4933B1F9D8FC}" type="pres">
      <dgm:prSet presAssocID="{F0877716-ED22-4B74-95BF-FDDF875A0B1E}" presName="hierChild3" presStyleCnt="0"/>
      <dgm:spPr/>
    </dgm:pt>
    <dgm:pt modelId="{F226407F-991C-4704-BCC3-5115BD3EB2BC}" type="pres">
      <dgm:prSet presAssocID="{08E8053B-4EDD-49F6-84D1-FF3FFA7B3A16}" presName="Name19" presStyleLbl="parChTrans1D2" presStyleIdx="5" presStyleCnt="7"/>
      <dgm:spPr/>
    </dgm:pt>
    <dgm:pt modelId="{495A6EFD-946E-4201-9D1C-C205140D40C2}" type="pres">
      <dgm:prSet presAssocID="{57402AC5-9B4E-4FBD-956B-206E1C900137}" presName="Name21" presStyleCnt="0"/>
      <dgm:spPr/>
    </dgm:pt>
    <dgm:pt modelId="{54A49BA7-600B-4571-9531-1616882BD933}" type="pres">
      <dgm:prSet presAssocID="{57402AC5-9B4E-4FBD-956B-206E1C900137}" presName="level2Shape" presStyleLbl="node2" presStyleIdx="5" presStyleCnt="7"/>
      <dgm:spPr/>
    </dgm:pt>
    <dgm:pt modelId="{050FE932-6A37-4779-ACC3-B68C0B957411}" type="pres">
      <dgm:prSet presAssocID="{57402AC5-9B4E-4FBD-956B-206E1C900137}" presName="hierChild3" presStyleCnt="0"/>
      <dgm:spPr/>
    </dgm:pt>
    <dgm:pt modelId="{CE5FCCDA-7690-41FB-B3B8-6326A430F925}" type="pres">
      <dgm:prSet presAssocID="{9226BD74-E7E1-4401-AF8C-75516B52363D}" presName="Name19" presStyleLbl="parChTrans1D2" presStyleIdx="6" presStyleCnt="7"/>
      <dgm:spPr/>
    </dgm:pt>
    <dgm:pt modelId="{B43B1E44-5805-4954-8F6E-C49DEC2431A7}" type="pres">
      <dgm:prSet presAssocID="{2F875F7C-A86C-47C2-BC4A-420AD5B75472}" presName="Name21" presStyleCnt="0"/>
      <dgm:spPr/>
    </dgm:pt>
    <dgm:pt modelId="{6EC9270E-FBC8-4511-B880-2DB35072BBBE}" type="pres">
      <dgm:prSet presAssocID="{2F875F7C-A86C-47C2-BC4A-420AD5B75472}" presName="level2Shape" presStyleLbl="node2" presStyleIdx="6" presStyleCnt="7"/>
      <dgm:spPr/>
    </dgm:pt>
    <dgm:pt modelId="{01E4E730-F613-43DD-AEAF-5EE603B723EC}" type="pres">
      <dgm:prSet presAssocID="{2F875F7C-A86C-47C2-BC4A-420AD5B75472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D6AF9023-6F3B-44AB-A6E1-F2CEEB7FCD94}" srcId="{E4077D0A-89B9-48D0-B430-37B0E120FC14}" destId="{2F875F7C-A86C-47C2-BC4A-420AD5B75472}" srcOrd="6" destOrd="0" parTransId="{9226BD74-E7E1-4401-AF8C-75516B52363D}" sibTransId="{5146DC0D-F109-4B54-BC5C-017401FDDE3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07E96C45-BEAC-40C6-8678-21D3591CAD3A}" type="presOf" srcId="{9226BD74-E7E1-4401-AF8C-75516B52363D}" destId="{CE5FCCDA-7690-41FB-B3B8-6326A430F925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2083D07E-31F8-4AFF-AEF7-BBF115CEC115}" type="presOf" srcId="{57402AC5-9B4E-4FBD-956B-206E1C900137}" destId="{54A49BA7-600B-4571-9531-1616882BD933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EEB288A7-D182-4A33-9F89-AB76D4C224B3}" type="presOf" srcId="{08E8053B-4EDD-49F6-84D1-FF3FFA7B3A16}" destId="{F226407F-991C-4704-BCC3-5115BD3EB2BC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3738BB-06BB-4356-BAF2-AAB3D903ACC6}" type="presOf" srcId="{2F875F7C-A86C-47C2-BC4A-420AD5B75472}" destId="{6EC9270E-FBC8-4511-B880-2DB35072BBBE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2E3D3EB-AA90-4FFF-9C83-E3FC5A7F87A6}" srcId="{E4077D0A-89B9-48D0-B430-37B0E120FC14}" destId="{57402AC5-9B4E-4FBD-956B-206E1C900137}" srcOrd="5" destOrd="0" parTransId="{08E8053B-4EDD-49F6-84D1-FF3FFA7B3A16}" sibTransId="{54521CE7-41AB-4370-8C84-442138495D1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41FB567-F7BA-4FA5-B8BE-331B262EFC6F}" type="presParOf" srcId="{7E6E872F-0F59-4FDB-86CD-2952B89CC653}" destId="{F226407F-991C-4704-BCC3-5115BD3EB2BC}" srcOrd="10" destOrd="0" presId="urn:microsoft.com/office/officeart/2005/8/layout/hierarchy6"/>
    <dgm:cxn modelId="{3E83E955-27A8-4AED-9D58-41B37C0D911B}" type="presParOf" srcId="{7E6E872F-0F59-4FDB-86CD-2952B89CC653}" destId="{495A6EFD-946E-4201-9D1C-C205140D40C2}" srcOrd="11" destOrd="0" presId="urn:microsoft.com/office/officeart/2005/8/layout/hierarchy6"/>
    <dgm:cxn modelId="{E6CB931E-27CE-424B-9EC6-EF20911529DF}" type="presParOf" srcId="{495A6EFD-946E-4201-9D1C-C205140D40C2}" destId="{54A49BA7-600B-4571-9531-1616882BD933}" srcOrd="0" destOrd="0" presId="urn:microsoft.com/office/officeart/2005/8/layout/hierarchy6"/>
    <dgm:cxn modelId="{B9C37753-CF6C-41B8-986A-492F9D72DE59}" type="presParOf" srcId="{495A6EFD-946E-4201-9D1C-C205140D40C2}" destId="{050FE932-6A37-4779-ACC3-B68C0B957411}" srcOrd="1" destOrd="0" presId="urn:microsoft.com/office/officeart/2005/8/layout/hierarchy6"/>
    <dgm:cxn modelId="{F5C9C71B-B51D-4932-BCC8-3E70ED3A4833}" type="presParOf" srcId="{7E6E872F-0F59-4FDB-86CD-2952B89CC653}" destId="{CE5FCCDA-7690-41FB-B3B8-6326A430F925}" srcOrd="12" destOrd="0" presId="urn:microsoft.com/office/officeart/2005/8/layout/hierarchy6"/>
    <dgm:cxn modelId="{1D684AF2-3EA5-4168-9D46-5E4F29E109BC}" type="presParOf" srcId="{7E6E872F-0F59-4FDB-86CD-2952B89CC653}" destId="{B43B1E44-5805-4954-8F6E-C49DEC2431A7}" srcOrd="13" destOrd="0" presId="urn:microsoft.com/office/officeart/2005/8/layout/hierarchy6"/>
    <dgm:cxn modelId="{996E86B0-EB5A-4B92-AD26-A25659D0472E}" type="presParOf" srcId="{B43B1E44-5805-4954-8F6E-C49DEC2431A7}" destId="{6EC9270E-FBC8-4511-B880-2DB35072BBBE}" srcOrd="0" destOrd="0" presId="urn:microsoft.com/office/officeart/2005/8/layout/hierarchy6"/>
    <dgm:cxn modelId="{C4F0C2C7-FA6A-4388-A4F5-9AC4DE79DCCE}" type="presParOf" srcId="{B43B1E44-5805-4954-8F6E-C49DEC2431A7}" destId="{01E4E730-F613-43DD-AEAF-5EE603B723E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C2501B92-4BFE-4782-BA59-D27D14605BF7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C3F99CAC-8746-4682-B464-760EB9EE8F63}" type="parTrans" cxnId="{F6C142E9-E620-49C1-8653-442A1313707C}">
      <dgm:prSet/>
      <dgm:spPr/>
      <dgm:t>
        <a:bodyPr/>
        <a:lstStyle/>
        <a:p>
          <a:endParaRPr lang="en-GB"/>
        </a:p>
      </dgm:t>
    </dgm:pt>
    <dgm:pt modelId="{5B1F2001-C134-4160-AECD-1E17BC1D6F92}" type="sibTrans" cxnId="{F6C142E9-E620-49C1-8653-442A1313707C}">
      <dgm:prSet/>
      <dgm:spPr/>
      <dgm:t>
        <a:bodyPr/>
        <a:lstStyle/>
        <a:p>
          <a:endParaRPr lang="en-GB"/>
        </a:p>
      </dgm:t>
    </dgm:pt>
    <dgm:pt modelId="{22848C74-8AA3-4719-BCD4-FF236D190EC2}">
      <dgm:prSet phldrT="[Text]"/>
      <dgm:spPr/>
      <dgm:t>
        <a:bodyPr/>
        <a:lstStyle/>
        <a:p>
          <a:r>
            <a:rPr lang="en-GB"/>
            <a:t>Bullet points</a:t>
          </a:r>
          <a:endParaRPr lang="en-GB" dirty="0"/>
        </a:p>
      </dgm:t>
    </dgm:pt>
    <dgm:pt modelId="{68C54648-E5A5-4055-A9FE-63C0A8482DDE}" type="parTrans" cxnId="{A72E5744-1320-43BB-98ED-DAEA84E97CE7}">
      <dgm:prSet/>
      <dgm:spPr/>
    </dgm:pt>
    <dgm:pt modelId="{C51E45BC-3C00-46A9-B1C2-97D34692425A}" type="sibTrans" cxnId="{A72E5744-1320-43BB-98ED-DAEA84E97CE7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7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7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7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7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7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7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7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7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7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7"/>
      <dgm:spPr/>
    </dgm:pt>
    <dgm:pt modelId="{681F74FC-DFC7-4B90-8849-CF048FE5967B}" type="pres">
      <dgm:prSet presAssocID="{F0877716-ED22-4B74-95BF-FDDF875A0B1E}" presName="hierChild3" presStyleCnt="0"/>
      <dgm:spPr/>
    </dgm:pt>
    <dgm:pt modelId="{EA039C0D-1283-40D3-AF04-F5A74DB1B2C8}" type="pres">
      <dgm:prSet presAssocID="{C3F99CAC-8746-4682-B464-760EB9EE8F63}" presName="Name19" presStyleLbl="parChTrans1D2" presStyleIdx="5" presStyleCnt="7"/>
      <dgm:spPr/>
    </dgm:pt>
    <dgm:pt modelId="{2F7AC6A0-B883-4B0A-8565-7BD2DC175E24}" type="pres">
      <dgm:prSet presAssocID="{C2501B92-4BFE-4782-BA59-D27D14605BF7}" presName="Name21" presStyleCnt="0"/>
      <dgm:spPr/>
    </dgm:pt>
    <dgm:pt modelId="{21D22568-2224-4340-A9FE-8A7A86D3ECD3}" type="pres">
      <dgm:prSet presAssocID="{C2501B92-4BFE-4782-BA59-D27D14605BF7}" presName="level2Shape" presStyleLbl="node2" presStyleIdx="5" presStyleCnt="7"/>
      <dgm:spPr/>
    </dgm:pt>
    <dgm:pt modelId="{AD044B06-B66C-4662-8C3F-7377A5360B37}" type="pres">
      <dgm:prSet presAssocID="{C2501B92-4BFE-4782-BA59-D27D14605BF7}" presName="hierChild3" presStyleCnt="0"/>
      <dgm:spPr/>
    </dgm:pt>
    <dgm:pt modelId="{45AC7715-CBAB-488B-8115-EE76B15D1FE1}" type="pres">
      <dgm:prSet presAssocID="{68C54648-E5A5-4055-A9FE-63C0A8482DDE}" presName="Name19" presStyleLbl="parChTrans1D2" presStyleIdx="6" presStyleCnt="7"/>
      <dgm:spPr/>
    </dgm:pt>
    <dgm:pt modelId="{D8474B50-2C35-485A-8D61-D7279CE05FCA}" type="pres">
      <dgm:prSet presAssocID="{22848C74-8AA3-4719-BCD4-FF236D190EC2}" presName="Name21" presStyleCnt="0"/>
      <dgm:spPr/>
    </dgm:pt>
    <dgm:pt modelId="{60737C7F-D3BF-4DBE-9A78-4F5DFF69D6DA}" type="pres">
      <dgm:prSet presAssocID="{22848C74-8AA3-4719-BCD4-FF236D190EC2}" presName="level2Shape" presStyleLbl="node2" presStyleIdx="6" presStyleCnt="7"/>
      <dgm:spPr/>
    </dgm:pt>
    <dgm:pt modelId="{88AE7F33-CBD3-4D5D-83BB-0A9ED3915685}" type="pres">
      <dgm:prSet presAssocID="{22848C74-8AA3-4719-BCD4-FF236D190EC2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5D9A5F44-4972-4A4F-B9F7-53DCAB0D2233}" type="presOf" srcId="{C2501B92-4BFE-4782-BA59-D27D14605BF7}" destId="{21D22568-2224-4340-A9FE-8A7A86D3ECD3}" srcOrd="0" destOrd="0" presId="urn:microsoft.com/office/officeart/2005/8/layout/hierarchy6"/>
    <dgm:cxn modelId="{A72E5744-1320-43BB-98ED-DAEA84E97CE7}" srcId="{E4077D0A-89B9-48D0-B430-37B0E120FC14}" destId="{22848C74-8AA3-4719-BCD4-FF236D190EC2}" srcOrd="6" destOrd="0" parTransId="{68C54648-E5A5-4055-A9FE-63C0A8482DDE}" sibTransId="{C51E45BC-3C00-46A9-B1C2-97D34692425A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A8C8E1A5-0F66-4429-9774-07212B9819FB}" type="presOf" srcId="{C3F99CAC-8746-4682-B464-760EB9EE8F63}" destId="{EA039C0D-1283-40D3-AF04-F5A74DB1B2C8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08193C3-9885-408C-86AB-2EE81747CA45}" type="presOf" srcId="{68C54648-E5A5-4055-A9FE-63C0A8482DDE}" destId="{45AC7715-CBAB-488B-8115-EE76B15D1FE1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F6C142E9-E620-49C1-8653-442A1313707C}" srcId="{E4077D0A-89B9-48D0-B430-37B0E120FC14}" destId="{C2501B92-4BFE-4782-BA59-D27D14605BF7}" srcOrd="5" destOrd="0" parTransId="{C3F99CAC-8746-4682-B464-760EB9EE8F63}" sibTransId="{5B1F2001-C134-4160-AECD-1E17BC1D6F92}"/>
    <dgm:cxn modelId="{6E0419EA-0F73-464E-A974-5FE01F4D106D}" type="presOf" srcId="{22848C74-8AA3-4719-BCD4-FF236D190EC2}" destId="{60737C7F-D3BF-4DBE-9A78-4F5DFF69D6D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FDADA38C-4526-4055-AC98-B07F02BB6D08}" type="presParOf" srcId="{7E6E872F-0F59-4FDB-86CD-2952B89CC653}" destId="{EA039C0D-1283-40D3-AF04-F5A74DB1B2C8}" srcOrd="10" destOrd="0" presId="urn:microsoft.com/office/officeart/2005/8/layout/hierarchy6"/>
    <dgm:cxn modelId="{4626EF3A-1CE2-4931-8F51-4593ACA53EF8}" type="presParOf" srcId="{7E6E872F-0F59-4FDB-86CD-2952B89CC653}" destId="{2F7AC6A0-B883-4B0A-8565-7BD2DC175E24}" srcOrd="11" destOrd="0" presId="urn:microsoft.com/office/officeart/2005/8/layout/hierarchy6"/>
    <dgm:cxn modelId="{6CFBDE36-021B-4E7F-BA9A-81F8E3BD102F}" type="presParOf" srcId="{2F7AC6A0-B883-4B0A-8565-7BD2DC175E24}" destId="{21D22568-2224-4340-A9FE-8A7A86D3ECD3}" srcOrd="0" destOrd="0" presId="urn:microsoft.com/office/officeart/2005/8/layout/hierarchy6"/>
    <dgm:cxn modelId="{F9CFD597-4536-47AD-9DAB-535A449AFF3C}" type="presParOf" srcId="{2F7AC6A0-B883-4B0A-8565-7BD2DC175E24}" destId="{AD044B06-B66C-4662-8C3F-7377A5360B37}" srcOrd="1" destOrd="0" presId="urn:microsoft.com/office/officeart/2005/8/layout/hierarchy6"/>
    <dgm:cxn modelId="{3ADB3AB6-BFC8-479B-B994-2636117C50AA}" type="presParOf" srcId="{7E6E872F-0F59-4FDB-86CD-2952B89CC653}" destId="{45AC7715-CBAB-488B-8115-EE76B15D1FE1}" srcOrd="12" destOrd="0" presId="urn:microsoft.com/office/officeart/2005/8/layout/hierarchy6"/>
    <dgm:cxn modelId="{E1A3EBB7-2D03-4321-B84D-CD5ACBE9BDBC}" type="presParOf" srcId="{7E6E872F-0F59-4FDB-86CD-2952B89CC653}" destId="{D8474B50-2C35-485A-8D61-D7279CE05FCA}" srcOrd="13" destOrd="0" presId="urn:microsoft.com/office/officeart/2005/8/layout/hierarchy6"/>
    <dgm:cxn modelId="{A84D5A09-C441-41ED-846C-F8E426A0F43D}" type="presParOf" srcId="{D8474B50-2C35-485A-8D61-D7279CE05FCA}" destId="{60737C7F-D3BF-4DBE-9A78-4F5DFF69D6DA}" srcOrd="0" destOrd="0" presId="urn:microsoft.com/office/officeart/2005/8/layout/hierarchy6"/>
    <dgm:cxn modelId="{1159CA0E-7553-4FD7-98F3-810EEF926F82}" type="presParOf" srcId="{D8474B50-2C35-485A-8D61-D7279CE05FCA}" destId="{88AE7F33-CBD3-4D5D-83BB-0A9ED3915685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  <dgm:t>
        <a:bodyPr/>
        <a:lstStyle/>
        <a:p>
          <a:endParaRPr lang="en-GB"/>
        </a:p>
      </dgm:t>
    </dgm:pt>
    <dgm:pt modelId="{B12E9056-D5A4-4568-B709-B87FB6FD3DE4}" type="sibTrans" cxnId="{93786E6F-4C1A-48A8-9D44-2BA88A3D9853}">
      <dgm:prSet/>
      <dgm:spPr/>
      <dgm:t>
        <a:bodyPr/>
        <a:lstStyle/>
        <a:p>
          <a:endParaRPr lang="en-GB"/>
        </a:p>
      </dgm:t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E48B1409-4093-4EB4-8693-28D2DAE36F96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56F0FCD4-56B3-424D-A8E6-7F5F2C8B6242}" type="parTrans" cxnId="{AAFC0C74-ACDE-4121-B753-59F5199FB5A1}">
      <dgm:prSet/>
      <dgm:spPr/>
      <dgm:t>
        <a:bodyPr/>
        <a:lstStyle/>
        <a:p>
          <a:endParaRPr lang="en-GB"/>
        </a:p>
      </dgm:t>
    </dgm:pt>
    <dgm:pt modelId="{6E7F77DD-6D74-484C-9F17-C2ECB287162E}" type="sibTrans" cxnId="{AAFC0C74-ACDE-4121-B753-59F5199FB5A1}">
      <dgm:prSet/>
      <dgm:spPr/>
      <dgm:t>
        <a:bodyPr/>
        <a:lstStyle/>
        <a:p>
          <a:endParaRPr lang="en-GB"/>
        </a:p>
      </dgm:t>
    </dgm:pt>
    <dgm:pt modelId="{978BD9D4-DF20-42CD-A705-F66484A88B0B}">
      <dgm:prSet phldrT="[Text]"/>
      <dgm:spPr/>
      <dgm:t>
        <a:bodyPr/>
        <a:lstStyle/>
        <a:p>
          <a:r>
            <a:rPr lang="en-GB"/>
            <a:t>Bullet points</a:t>
          </a:r>
          <a:endParaRPr lang="en-GB" dirty="0"/>
        </a:p>
      </dgm:t>
    </dgm:pt>
    <dgm:pt modelId="{E60EE847-9AA4-4DC5-8B4C-A26C897134D0}" type="parTrans" cxnId="{0CBCE324-D366-44EF-99F6-53E0FF8EF4DC}">
      <dgm:prSet/>
      <dgm:spPr/>
    </dgm:pt>
    <dgm:pt modelId="{AFA1C65A-683A-4C72-88C6-6D92A1FF761F}" type="sibTrans" cxnId="{0CBCE324-D366-44EF-99F6-53E0FF8EF4DC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7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7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7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7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7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7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7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7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7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7"/>
      <dgm:spPr/>
    </dgm:pt>
    <dgm:pt modelId="{681F74FC-DFC7-4B90-8849-CF048FE5967B}" type="pres">
      <dgm:prSet presAssocID="{F0877716-ED22-4B74-95BF-FDDF875A0B1E}" presName="hierChild3" presStyleCnt="0"/>
      <dgm:spPr/>
    </dgm:pt>
    <dgm:pt modelId="{32F3D557-075E-447A-B88D-79A9D274829D}" type="pres">
      <dgm:prSet presAssocID="{56F0FCD4-56B3-424D-A8E6-7F5F2C8B6242}" presName="Name19" presStyleLbl="parChTrans1D2" presStyleIdx="5" presStyleCnt="7"/>
      <dgm:spPr/>
    </dgm:pt>
    <dgm:pt modelId="{01AC0C2E-C7F1-4F8D-8196-085C727A8259}" type="pres">
      <dgm:prSet presAssocID="{E48B1409-4093-4EB4-8693-28D2DAE36F96}" presName="Name21" presStyleCnt="0"/>
      <dgm:spPr/>
    </dgm:pt>
    <dgm:pt modelId="{14D4B3AB-8417-4BE7-9A4D-F6124E9969E0}" type="pres">
      <dgm:prSet presAssocID="{E48B1409-4093-4EB4-8693-28D2DAE36F96}" presName="level2Shape" presStyleLbl="node2" presStyleIdx="5" presStyleCnt="7"/>
      <dgm:spPr/>
    </dgm:pt>
    <dgm:pt modelId="{22660A8D-6435-4995-A695-7DACAF425DE0}" type="pres">
      <dgm:prSet presAssocID="{E48B1409-4093-4EB4-8693-28D2DAE36F96}" presName="hierChild3" presStyleCnt="0"/>
      <dgm:spPr/>
    </dgm:pt>
    <dgm:pt modelId="{48F67C62-C4AE-4D47-ABBB-4F9AC862E389}" type="pres">
      <dgm:prSet presAssocID="{E60EE847-9AA4-4DC5-8B4C-A26C897134D0}" presName="Name19" presStyleLbl="parChTrans1D2" presStyleIdx="6" presStyleCnt="7"/>
      <dgm:spPr/>
    </dgm:pt>
    <dgm:pt modelId="{319873A3-22D0-4BFB-8070-E582F15E7F35}" type="pres">
      <dgm:prSet presAssocID="{978BD9D4-DF20-42CD-A705-F66484A88B0B}" presName="Name21" presStyleCnt="0"/>
      <dgm:spPr/>
    </dgm:pt>
    <dgm:pt modelId="{035CF329-A3A8-4A9C-84D8-6B0C7FBE288A}" type="pres">
      <dgm:prSet presAssocID="{978BD9D4-DF20-42CD-A705-F66484A88B0B}" presName="level2Shape" presStyleLbl="node2" presStyleIdx="6" presStyleCnt="7"/>
      <dgm:spPr/>
    </dgm:pt>
    <dgm:pt modelId="{0BA9E98F-3BCD-4CB1-8976-A048965B0681}" type="pres">
      <dgm:prSet presAssocID="{978BD9D4-DF20-42CD-A705-F66484A88B0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8B900203-0585-4F85-93AA-E28CD6821901}" type="presOf" srcId="{E48B1409-4093-4EB4-8693-28D2DAE36F96}" destId="{14D4B3AB-8417-4BE7-9A4D-F6124E9969E0}" srcOrd="0" destOrd="0" presId="urn:microsoft.com/office/officeart/2005/8/layout/hierarchy6"/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BCE324-D366-44EF-99F6-53E0FF8EF4DC}" srcId="{E4077D0A-89B9-48D0-B430-37B0E120FC14}" destId="{978BD9D4-DF20-42CD-A705-F66484A88B0B}" srcOrd="6" destOrd="0" parTransId="{E60EE847-9AA4-4DC5-8B4C-A26C897134D0}" sibTransId="{AFA1C65A-683A-4C72-88C6-6D92A1FF761F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8BB44F2A-ECC4-4652-9B62-F48450AAA200}" type="presOf" srcId="{E60EE847-9AA4-4DC5-8B4C-A26C897134D0}" destId="{48F67C62-C4AE-4D47-ABBB-4F9AC862E389}" srcOrd="0" destOrd="0" presId="urn:microsoft.com/office/officeart/2005/8/layout/hierarchy6"/>
    <dgm:cxn modelId="{F3B6E368-50F5-440C-B9E1-E4225795010C}" type="presOf" srcId="{56F0FCD4-56B3-424D-A8E6-7F5F2C8B6242}" destId="{32F3D557-075E-447A-B88D-79A9D274829D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AAFC0C74-ACDE-4121-B753-59F5199FB5A1}" srcId="{E4077D0A-89B9-48D0-B430-37B0E120FC14}" destId="{E48B1409-4093-4EB4-8693-28D2DAE36F96}" srcOrd="5" destOrd="0" parTransId="{56F0FCD4-56B3-424D-A8E6-7F5F2C8B6242}" sibTransId="{6E7F77DD-6D74-484C-9F17-C2ECB287162E}"/>
    <dgm:cxn modelId="{2CBB5958-C8C4-4216-9CE7-17C20F8A489F}" type="presOf" srcId="{978BD9D4-DF20-42CD-A705-F66484A88B0B}" destId="{035CF329-A3A8-4A9C-84D8-6B0C7FBE288A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392D08DB-219F-4591-97E2-73917A93DFB1}" type="presParOf" srcId="{7E6E872F-0F59-4FDB-86CD-2952B89CC653}" destId="{32F3D557-075E-447A-B88D-79A9D274829D}" srcOrd="10" destOrd="0" presId="urn:microsoft.com/office/officeart/2005/8/layout/hierarchy6"/>
    <dgm:cxn modelId="{79ECF266-B8F0-47CE-A87B-03425593D8E3}" type="presParOf" srcId="{7E6E872F-0F59-4FDB-86CD-2952B89CC653}" destId="{01AC0C2E-C7F1-4F8D-8196-085C727A8259}" srcOrd="11" destOrd="0" presId="urn:microsoft.com/office/officeart/2005/8/layout/hierarchy6"/>
    <dgm:cxn modelId="{B6C31B2C-925A-4E38-A5C0-E3A2C9012C0C}" type="presParOf" srcId="{01AC0C2E-C7F1-4F8D-8196-085C727A8259}" destId="{14D4B3AB-8417-4BE7-9A4D-F6124E9969E0}" srcOrd="0" destOrd="0" presId="urn:microsoft.com/office/officeart/2005/8/layout/hierarchy6"/>
    <dgm:cxn modelId="{97618688-4DB6-4560-B7E5-209D6318C417}" type="presParOf" srcId="{01AC0C2E-C7F1-4F8D-8196-085C727A8259}" destId="{22660A8D-6435-4995-A695-7DACAF425DE0}" srcOrd="1" destOrd="0" presId="urn:microsoft.com/office/officeart/2005/8/layout/hierarchy6"/>
    <dgm:cxn modelId="{9FB5CC8F-28D4-43F8-9202-0CF9EFB887E9}" type="presParOf" srcId="{7E6E872F-0F59-4FDB-86CD-2952B89CC653}" destId="{48F67C62-C4AE-4D47-ABBB-4F9AC862E389}" srcOrd="12" destOrd="0" presId="urn:microsoft.com/office/officeart/2005/8/layout/hierarchy6"/>
    <dgm:cxn modelId="{BAA9D203-7AD5-4494-AF04-08E09C6A4CB7}" type="presParOf" srcId="{7E6E872F-0F59-4FDB-86CD-2952B89CC653}" destId="{319873A3-22D0-4BFB-8070-E582F15E7F35}" srcOrd="13" destOrd="0" presId="urn:microsoft.com/office/officeart/2005/8/layout/hierarchy6"/>
    <dgm:cxn modelId="{25E910D0-9388-44FA-B858-54E8EFC5B600}" type="presParOf" srcId="{319873A3-22D0-4BFB-8070-E582F15E7F35}" destId="{035CF329-A3A8-4A9C-84D8-6B0C7FBE288A}" srcOrd="0" destOrd="0" presId="urn:microsoft.com/office/officeart/2005/8/layout/hierarchy6"/>
    <dgm:cxn modelId="{A28AE958-D2E0-4462-915B-6EFE86553D69}" type="presParOf" srcId="{319873A3-22D0-4BFB-8070-E582F15E7F35}" destId="{0BA9E98F-3BCD-4CB1-8976-A048965B0681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  <dgm:t>
        <a:bodyPr/>
        <a:lstStyle/>
        <a:p>
          <a:endParaRPr lang="en-GB"/>
        </a:p>
      </dgm:t>
    </dgm:pt>
    <dgm:pt modelId="{A878D74B-2EE2-4B14-BB8B-70A3380BB721}" type="sibTrans" cxnId="{70BE316F-E295-44F8-8A22-4C0C4E2C6B99}">
      <dgm:prSet/>
      <dgm:spPr/>
      <dgm:t>
        <a:bodyPr/>
        <a:lstStyle/>
        <a:p>
          <a:endParaRPr lang="en-GB"/>
        </a:p>
      </dgm:t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DAA641DD-B715-4496-8993-369CFACE9044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23A0F60E-0B40-4E9B-97AB-8A0174C47D93}" type="parTrans" cxnId="{A95DE9B7-88A1-42E6-8309-14665DF4DBB6}">
      <dgm:prSet/>
      <dgm:spPr/>
    </dgm:pt>
    <dgm:pt modelId="{1D2A87C2-4A5D-4AE7-A6D1-E68B785707C9}" type="sibTrans" cxnId="{A95DE9B7-88A1-42E6-8309-14665DF4DBB6}">
      <dgm:prSet/>
      <dgm:spPr/>
    </dgm:pt>
    <dgm:pt modelId="{452A042B-992E-4732-9778-90BA0C10CB33}">
      <dgm:prSet phldrT="[Text]"/>
      <dgm:spPr/>
      <dgm:t>
        <a:bodyPr/>
        <a:lstStyle/>
        <a:p>
          <a:r>
            <a:rPr lang="en-GB"/>
            <a:t>Bullet points</a:t>
          </a:r>
          <a:endParaRPr lang="en-GB" dirty="0"/>
        </a:p>
      </dgm:t>
    </dgm:pt>
    <dgm:pt modelId="{15888B1A-8EB5-4D40-9E7E-4E22C5E13DEF}" type="parTrans" cxnId="{58458036-E340-4F1A-A7C4-14F8D2B5FD20}">
      <dgm:prSet/>
      <dgm:spPr/>
    </dgm:pt>
    <dgm:pt modelId="{D1DD18E0-E49F-48FD-A6A3-6E6FE076F891}" type="sibTrans" cxnId="{58458036-E340-4F1A-A7C4-14F8D2B5FD20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7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7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7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7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7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7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7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7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7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7"/>
      <dgm:spPr/>
    </dgm:pt>
    <dgm:pt modelId="{681F74FC-DFC7-4B90-8849-CF048FE5967B}" type="pres">
      <dgm:prSet presAssocID="{F0877716-ED22-4B74-95BF-FDDF875A0B1E}" presName="hierChild3" presStyleCnt="0"/>
      <dgm:spPr/>
    </dgm:pt>
    <dgm:pt modelId="{9C952361-83C8-4987-99EA-7D3D689C3C35}" type="pres">
      <dgm:prSet presAssocID="{23A0F60E-0B40-4E9B-97AB-8A0174C47D93}" presName="Name19" presStyleLbl="parChTrans1D2" presStyleIdx="5" presStyleCnt="7"/>
      <dgm:spPr/>
    </dgm:pt>
    <dgm:pt modelId="{47839D47-7F93-4DB4-AFA2-9E41746A9F40}" type="pres">
      <dgm:prSet presAssocID="{DAA641DD-B715-4496-8993-369CFACE9044}" presName="Name21" presStyleCnt="0"/>
      <dgm:spPr/>
    </dgm:pt>
    <dgm:pt modelId="{3624A631-4673-40CD-B234-C466D31C0952}" type="pres">
      <dgm:prSet presAssocID="{DAA641DD-B715-4496-8993-369CFACE9044}" presName="level2Shape" presStyleLbl="node2" presStyleIdx="5" presStyleCnt="7"/>
      <dgm:spPr/>
    </dgm:pt>
    <dgm:pt modelId="{4044EDD0-DC1E-494A-A810-34625A4F97BF}" type="pres">
      <dgm:prSet presAssocID="{DAA641DD-B715-4496-8993-369CFACE9044}" presName="hierChild3" presStyleCnt="0"/>
      <dgm:spPr/>
    </dgm:pt>
    <dgm:pt modelId="{64897BA2-C6E6-4860-8231-0D557A64A629}" type="pres">
      <dgm:prSet presAssocID="{15888B1A-8EB5-4D40-9E7E-4E22C5E13DEF}" presName="Name19" presStyleLbl="parChTrans1D2" presStyleIdx="6" presStyleCnt="7"/>
      <dgm:spPr/>
    </dgm:pt>
    <dgm:pt modelId="{7677E2FF-AB74-49CE-A9CE-A073FCAE444B}" type="pres">
      <dgm:prSet presAssocID="{452A042B-992E-4732-9778-90BA0C10CB33}" presName="Name21" presStyleCnt="0"/>
      <dgm:spPr/>
    </dgm:pt>
    <dgm:pt modelId="{1160226E-7C89-46D4-8377-8D4F0F53B561}" type="pres">
      <dgm:prSet presAssocID="{452A042B-992E-4732-9778-90BA0C10CB33}" presName="level2Shape" presStyleLbl="node2" presStyleIdx="6" presStyleCnt="7"/>
      <dgm:spPr/>
    </dgm:pt>
    <dgm:pt modelId="{31A350E9-0F2A-42C9-AAD2-56EEB1CE54EE}" type="pres">
      <dgm:prSet presAssocID="{452A042B-992E-4732-9778-90BA0C10CB3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58458036-E340-4F1A-A7C4-14F8D2B5FD20}" srcId="{E4077D0A-89B9-48D0-B430-37B0E120FC14}" destId="{452A042B-992E-4732-9778-90BA0C10CB33}" srcOrd="6" destOrd="0" parTransId="{15888B1A-8EB5-4D40-9E7E-4E22C5E13DEF}" sibTransId="{D1DD18E0-E49F-48FD-A6A3-6E6FE076F891}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1A94E16E-8D4E-4803-B36B-E4223038977E}" type="presOf" srcId="{23A0F60E-0B40-4E9B-97AB-8A0174C47D93}" destId="{9C952361-83C8-4987-99EA-7D3D689C3C35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ED40ED79-353C-4923-A515-648DE4B1BC5D}" type="presOf" srcId="{DAA641DD-B715-4496-8993-369CFACE9044}" destId="{3624A631-4673-40CD-B234-C466D31C0952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43BFD889-2B49-41BC-AD77-C73FBFCD6EE0}" type="presOf" srcId="{15888B1A-8EB5-4D40-9E7E-4E22C5E13DEF}" destId="{64897BA2-C6E6-4860-8231-0D557A64A629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A95DE9B7-88A1-42E6-8309-14665DF4DBB6}" srcId="{E4077D0A-89B9-48D0-B430-37B0E120FC14}" destId="{DAA641DD-B715-4496-8993-369CFACE9044}" srcOrd="5" destOrd="0" parTransId="{23A0F60E-0B40-4E9B-97AB-8A0174C47D93}" sibTransId="{1D2A87C2-4A5D-4AE7-A6D1-E68B785707C9}"/>
    <dgm:cxn modelId="{47B0A0BE-6101-4ABB-8EE7-FD4B7076D168}" type="presOf" srcId="{452A042B-992E-4732-9778-90BA0C10CB33}" destId="{1160226E-7C89-46D4-8377-8D4F0F53B561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9C5AC8-7AF7-4148-A6D4-030905801966}" type="presParOf" srcId="{7E6E872F-0F59-4FDB-86CD-2952B89CC653}" destId="{9C952361-83C8-4987-99EA-7D3D689C3C35}" srcOrd="10" destOrd="0" presId="urn:microsoft.com/office/officeart/2005/8/layout/hierarchy6"/>
    <dgm:cxn modelId="{36703986-B089-4E8A-B94F-2C4292868121}" type="presParOf" srcId="{7E6E872F-0F59-4FDB-86CD-2952B89CC653}" destId="{47839D47-7F93-4DB4-AFA2-9E41746A9F40}" srcOrd="11" destOrd="0" presId="urn:microsoft.com/office/officeart/2005/8/layout/hierarchy6"/>
    <dgm:cxn modelId="{4B49BFB6-A6D1-4916-866E-AAB40C1E16A8}" type="presParOf" srcId="{47839D47-7F93-4DB4-AFA2-9E41746A9F40}" destId="{3624A631-4673-40CD-B234-C466D31C0952}" srcOrd="0" destOrd="0" presId="urn:microsoft.com/office/officeart/2005/8/layout/hierarchy6"/>
    <dgm:cxn modelId="{48900BE0-E391-46D2-84ED-272F7592AF0D}" type="presParOf" srcId="{47839D47-7F93-4DB4-AFA2-9E41746A9F40}" destId="{4044EDD0-DC1E-494A-A810-34625A4F97BF}" srcOrd="1" destOrd="0" presId="urn:microsoft.com/office/officeart/2005/8/layout/hierarchy6"/>
    <dgm:cxn modelId="{59A24ABA-BAD7-4C36-9F8E-DF39AB87841C}" type="presParOf" srcId="{7E6E872F-0F59-4FDB-86CD-2952B89CC653}" destId="{64897BA2-C6E6-4860-8231-0D557A64A629}" srcOrd="12" destOrd="0" presId="urn:microsoft.com/office/officeart/2005/8/layout/hierarchy6"/>
    <dgm:cxn modelId="{85DE1E6F-9744-4595-B3E0-E25255D48E45}" type="presParOf" srcId="{7E6E872F-0F59-4FDB-86CD-2952B89CC653}" destId="{7677E2FF-AB74-49CE-A9CE-A073FCAE444B}" srcOrd="13" destOrd="0" presId="urn:microsoft.com/office/officeart/2005/8/layout/hierarchy6"/>
    <dgm:cxn modelId="{9300F3C5-C22A-4642-ABDB-91B01BCC14F2}" type="presParOf" srcId="{7677E2FF-AB74-49CE-A9CE-A073FCAE444B}" destId="{1160226E-7C89-46D4-8377-8D4F0F53B561}" srcOrd="0" destOrd="0" presId="urn:microsoft.com/office/officeart/2005/8/layout/hierarchy6"/>
    <dgm:cxn modelId="{3344CB7D-0628-4E7C-B035-64F974630D78}" type="presParOf" srcId="{7677E2FF-AB74-49CE-A9CE-A073FCAE444B}" destId="{31A350E9-0F2A-42C9-AAD2-56EEB1CE54E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90209" y="67449"/>
          <a:ext cx="1278131" cy="85208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015166" y="92406"/>
        <a:ext cx="1228217" cy="802173"/>
      </dsp:txXfrm>
    </dsp:sp>
    <dsp:sp modelId="{76649846-3BC9-4AF2-8EFB-EFB494F8B5B0}">
      <dsp:nvSpPr>
        <dsp:cNvPr id="0" name=""/>
        <dsp:cNvSpPr/>
      </dsp:nvSpPr>
      <dsp:spPr>
        <a:xfrm>
          <a:off x="644562" y="919537"/>
          <a:ext cx="4984712" cy="340835"/>
        </a:xfrm>
        <a:custGeom>
          <a:avLst/>
          <a:gdLst/>
          <a:ahLst/>
          <a:cxnLst/>
          <a:rect l="0" t="0" r="0" b="0"/>
          <a:pathLst>
            <a:path>
              <a:moveTo>
                <a:pt x="4984712" y="0"/>
              </a:moveTo>
              <a:lnTo>
                <a:pt x="4984712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5497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30454" y="1285329"/>
        <a:ext cx="1228217" cy="802173"/>
      </dsp:txXfrm>
    </dsp:sp>
    <dsp:sp modelId="{A7E49D6C-8376-4BDE-82B8-9FE98A4C9DCF}">
      <dsp:nvSpPr>
        <dsp:cNvPr id="0" name=""/>
        <dsp:cNvSpPr/>
      </dsp:nvSpPr>
      <dsp:spPr>
        <a:xfrm>
          <a:off x="2306133" y="919537"/>
          <a:ext cx="3323141" cy="340835"/>
        </a:xfrm>
        <a:custGeom>
          <a:avLst/>
          <a:gdLst/>
          <a:ahLst/>
          <a:cxnLst/>
          <a:rect l="0" t="0" r="0" b="0"/>
          <a:pathLst>
            <a:path>
              <a:moveTo>
                <a:pt x="3323141" y="0"/>
              </a:moveTo>
              <a:lnTo>
                <a:pt x="3323141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667068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1692025" y="1285329"/>
        <a:ext cx="1228217" cy="802173"/>
      </dsp:txXfrm>
    </dsp:sp>
    <dsp:sp modelId="{558369AB-D576-453C-818D-CCBCA4C440D7}">
      <dsp:nvSpPr>
        <dsp:cNvPr id="0" name=""/>
        <dsp:cNvSpPr/>
      </dsp:nvSpPr>
      <dsp:spPr>
        <a:xfrm>
          <a:off x="3967704" y="919537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1661570" y="0"/>
              </a:moveTo>
              <a:lnTo>
                <a:pt x="1661570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3328638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3353595" y="1285329"/>
        <a:ext cx="1228217" cy="802173"/>
      </dsp:txXfrm>
    </dsp:sp>
    <dsp:sp modelId="{2D6BC137-2FB4-41C4-8CC1-134FB3F4DDCC}">
      <dsp:nvSpPr>
        <dsp:cNvPr id="0" name=""/>
        <dsp:cNvSpPr/>
      </dsp:nvSpPr>
      <dsp:spPr>
        <a:xfrm>
          <a:off x="5583555" y="919537"/>
          <a:ext cx="91440" cy="34083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990209" y="1260372"/>
          <a:ext cx="1278131" cy="85208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5015166" y="1285329"/>
        <a:ext cx="1228217" cy="802173"/>
      </dsp:txXfrm>
    </dsp:sp>
    <dsp:sp modelId="{48516DB7-29AB-44E9-BC63-3A957560A422}">
      <dsp:nvSpPr>
        <dsp:cNvPr id="0" name=""/>
        <dsp:cNvSpPr/>
      </dsp:nvSpPr>
      <dsp:spPr>
        <a:xfrm>
          <a:off x="3136918" y="2112459"/>
          <a:ext cx="2492356" cy="340835"/>
        </a:xfrm>
        <a:custGeom>
          <a:avLst/>
          <a:gdLst/>
          <a:ahLst/>
          <a:cxnLst/>
          <a:rect l="0" t="0" r="0" b="0"/>
          <a:pathLst>
            <a:path>
              <a:moveTo>
                <a:pt x="2492356" y="0"/>
              </a:moveTo>
              <a:lnTo>
                <a:pt x="2492356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2497853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Pauses</a:t>
          </a:r>
        </a:p>
      </dsp:txBody>
      <dsp:txXfrm>
        <a:off x="2522810" y="2478251"/>
        <a:ext cx="1228217" cy="802173"/>
      </dsp:txXfrm>
    </dsp:sp>
    <dsp:sp modelId="{ABE48A18-E29C-4FD2-8838-D22BA16854AC}">
      <dsp:nvSpPr>
        <dsp:cNvPr id="0" name=""/>
        <dsp:cNvSpPr/>
      </dsp:nvSpPr>
      <dsp:spPr>
        <a:xfrm>
          <a:off x="4798489" y="2112459"/>
          <a:ext cx="830785" cy="340835"/>
        </a:xfrm>
        <a:custGeom>
          <a:avLst/>
          <a:gdLst/>
          <a:ahLst/>
          <a:cxnLst/>
          <a:rect l="0" t="0" r="0" b="0"/>
          <a:pathLst>
            <a:path>
              <a:moveTo>
                <a:pt x="830785" y="0"/>
              </a:moveTo>
              <a:lnTo>
                <a:pt x="830785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4159424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Lists</a:t>
          </a:r>
        </a:p>
      </dsp:txBody>
      <dsp:txXfrm>
        <a:off x="4184381" y="2478251"/>
        <a:ext cx="1228217" cy="802173"/>
      </dsp:txXfrm>
    </dsp:sp>
    <dsp:sp modelId="{8308160B-A56D-406A-B3BC-95BCBA279CD4}">
      <dsp:nvSpPr>
        <dsp:cNvPr id="0" name=""/>
        <dsp:cNvSpPr/>
      </dsp:nvSpPr>
      <dsp:spPr>
        <a:xfrm>
          <a:off x="5629275" y="2112459"/>
          <a:ext cx="830785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830785" y="170417"/>
              </a:lnTo>
              <a:lnTo>
                <a:pt x="830785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5A9E76-515E-4191-A5E2-8A38CABBBABC}">
      <dsp:nvSpPr>
        <dsp:cNvPr id="0" name=""/>
        <dsp:cNvSpPr/>
      </dsp:nvSpPr>
      <dsp:spPr>
        <a:xfrm>
          <a:off x="5820994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To avoid ambiguity</a:t>
          </a:r>
        </a:p>
      </dsp:txBody>
      <dsp:txXfrm>
        <a:off x="5845951" y="2478251"/>
        <a:ext cx="1228217" cy="802173"/>
      </dsp:txXfrm>
    </dsp:sp>
    <dsp:sp modelId="{2C7820C8-1FD1-43E6-A5F5-5A8FF68C16FC}">
      <dsp:nvSpPr>
        <dsp:cNvPr id="0" name=""/>
        <dsp:cNvSpPr/>
      </dsp:nvSpPr>
      <dsp:spPr>
        <a:xfrm>
          <a:off x="5629275" y="2112459"/>
          <a:ext cx="2492356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2492356" y="170417"/>
              </a:lnTo>
              <a:lnTo>
                <a:pt x="2492356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C378B1-EBF8-43E4-8F68-CC66D289BBE2}">
      <dsp:nvSpPr>
        <dsp:cNvPr id="0" name=""/>
        <dsp:cNvSpPr/>
      </dsp:nvSpPr>
      <dsp:spPr>
        <a:xfrm>
          <a:off x="7482565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As part of parentheses</a:t>
          </a:r>
        </a:p>
      </dsp:txBody>
      <dsp:txXfrm>
        <a:off x="7507522" y="2478251"/>
        <a:ext cx="1228217" cy="802173"/>
      </dsp:txXfrm>
    </dsp:sp>
    <dsp:sp modelId="{514893FB-E965-460E-A081-BE694362D9C7}">
      <dsp:nvSpPr>
        <dsp:cNvPr id="0" name=""/>
        <dsp:cNvSpPr/>
      </dsp:nvSpPr>
      <dsp:spPr>
        <a:xfrm>
          <a:off x="5629275" y="919537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1661570" y="170417"/>
              </a:lnTo>
              <a:lnTo>
                <a:pt x="166157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BEA854-AC37-4403-B344-3C44493CF610}">
      <dsp:nvSpPr>
        <dsp:cNvPr id="0" name=""/>
        <dsp:cNvSpPr/>
      </dsp:nvSpPr>
      <dsp:spPr>
        <a:xfrm>
          <a:off x="6651780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6676737" y="1285329"/>
        <a:ext cx="1228217" cy="802173"/>
      </dsp:txXfrm>
    </dsp:sp>
    <dsp:sp modelId="{3875CA7B-3C85-4BE6-A775-D9696350D9F9}">
      <dsp:nvSpPr>
        <dsp:cNvPr id="0" name=""/>
        <dsp:cNvSpPr/>
      </dsp:nvSpPr>
      <dsp:spPr>
        <a:xfrm>
          <a:off x="5629275" y="919537"/>
          <a:ext cx="3323141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3323141" y="170417"/>
              </a:lnTo>
              <a:lnTo>
                <a:pt x="3323141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9EA311-5A1C-41C6-8943-FACCF8DC5FA5}">
      <dsp:nvSpPr>
        <dsp:cNvPr id="0" name=""/>
        <dsp:cNvSpPr/>
      </dsp:nvSpPr>
      <dsp:spPr>
        <a:xfrm>
          <a:off x="8313350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Parentheses</a:t>
          </a:r>
        </a:p>
      </dsp:txBody>
      <dsp:txXfrm>
        <a:off x="8338307" y="1285329"/>
        <a:ext cx="1228217" cy="802173"/>
      </dsp:txXfrm>
    </dsp:sp>
    <dsp:sp modelId="{2639DCE2-B858-4ED7-A85C-0D1215C44484}">
      <dsp:nvSpPr>
        <dsp:cNvPr id="0" name=""/>
        <dsp:cNvSpPr/>
      </dsp:nvSpPr>
      <dsp:spPr>
        <a:xfrm>
          <a:off x="5629275" y="919537"/>
          <a:ext cx="4984712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4984712" y="170417"/>
              </a:lnTo>
              <a:lnTo>
                <a:pt x="4984712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369E04-F1B4-49C2-9346-C1D12EB74969}">
      <dsp:nvSpPr>
        <dsp:cNvPr id="0" name=""/>
        <dsp:cNvSpPr/>
      </dsp:nvSpPr>
      <dsp:spPr>
        <a:xfrm>
          <a:off x="9974921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Bullet points</a:t>
          </a:r>
          <a:endParaRPr lang="en-GB" sz="1500" kern="1200" dirty="0"/>
        </a:p>
      </dsp:txBody>
      <dsp:txXfrm>
        <a:off x="9999878" y="1285329"/>
        <a:ext cx="1228217" cy="802173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90209" y="67449"/>
          <a:ext cx="1278131" cy="85208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015166" y="92406"/>
        <a:ext cx="1228217" cy="802173"/>
      </dsp:txXfrm>
    </dsp:sp>
    <dsp:sp modelId="{76649846-3BC9-4AF2-8EFB-EFB494F8B5B0}">
      <dsp:nvSpPr>
        <dsp:cNvPr id="0" name=""/>
        <dsp:cNvSpPr/>
      </dsp:nvSpPr>
      <dsp:spPr>
        <a:xfrm>
          <a:off x="644562" y="919537"/>
          <a:ext cx="4984712" cy="340835"/>
        </a:xfrm>
        <a:custGeom>
          <a:avLst/>
          <a:gdLst/>
          <a:ahLst/>
          <a:cxnLst/>
          <a:rect l="0" t="0" r="0" b="0"/>
          <a:pathLst>
            <a:path>
              <a:moveTo>
                <a:pt x="4984712" y="0"/>
              </a:moveTo>
              <a:lnTo>
                <a:pt x="4984712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5497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30454" y="1285329"/>
        <a:ext cx="1228217" cy="802173"/>
      </dsp:txXfrm>
    </dsp:sp>
    <dsp:sp modelId="{A7E49D6C-8376-4BDE-82B8-9FE98A4C9DCF}">
      <dsp:nvSpPr>
        <dsp:cNvPr id="0" name=""/>
        <dsp:cNvSpPr/>
      </dsp:nvSpPr>
      <dsp:spPr>
        <a:xfrm>
          <a:off x="2306133" y="919537"/>
          <a:ext cx="3323141" cy="340835"/>
        </a:xfrm>
        <a:custGeom>
          <a:avLst/>
          <a:gdLst/>
          <a:ahLst/>
          <a:cxnLst/>
          <a:rect l="0" t="0" r="0" b="0"/>
          <a:pathLst>
            <a:path>
              <a:moveTo>
                <a:pt x="3323141" y="0"/>
              </a:moveTo>
              <a:lnTo>
                <a:pt x="3323141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667068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1692025" y="1285329"/>
        <a:ext cx="1228217" cy="802173"/>
      </dsp:txXfrm>
    </dsp:sp>
    <dsp:sp modelId="{558369AB-D576-453C-818D-CCBCA4C440D7}">
      <dsp:nvSpPr>
        <dsp:cNvPr id="0" name=""/>
        <dsp:cNvSpPr/>
      </dsp:nvSpPr>
      <dsp:spPr>
        <a:xfrm>
          <a:off x="3967704" y="919537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1661570" y="0"/>
              </a:moveTo>
              <a:lnTo>
                <a:pt x="1661570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3328638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3353595" y="1285329"/>
        <a:ext cx="1228217" cy="802173"/>
      </dsp:txXfrm>
    </dsp:sp>
    <dsp:sp modelId="{2D6BC137-2FB4-41C4-8CC1-134FB3F4DDCC}">
      <dsp:nvSpPr>
        <dsp:cNvPr id="0" name=""/>
        <dsp:cNvSpPr/>
      </dsp:nvSpPr>
      <dsp:spPr>
        <a:xfrm>
          <a:off x="5583555" y="919537"/>
          <a:ext cx="91440" cy="34083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990209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5015166" y="1285329"/>
        <a:ext cx="1228217" cy="802173"/>
      </dsp:txXfrm>
    </dsp:sp>
    <dsp:sp modelId="{10DBA64D-3956-41B1-B013-E9FBA131F749}">
      <dsp:nvSpPr>
        <dsp:cNvPr id="0" name=""/>
        <dsp:cNvSpPr/>
      </dsp:nvSpPr>
      <dsp:spPr>
        <a:xfrm>
          <a:off x="5629275" y="919537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1661570" y="170417"/>
              </a:lnTo>
              <a:lnTo>
                <a:pt x="166157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6651780" y="1260372"/>
          <a:ext cx="1278131" cy="85208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6676737" y="1285329"/>
        <a:ext cx="1228217" cy="802173"/>
      </dsp:txXfrm>
    </dsp:sp>
    <dsp:sp modelId="{0AAEE8A1-81E5-4D18-B950-A0AD39220E91}">
      <dsp:nvSpPr>
        <dsp:cNvPr id="0" name=""/>
        <dsp:cNvSpPr/>
      </dsp:nvSpPr>
      <dsp:spPr>
        <a:xfrm>
          <a:off x="7245125" y="2112459"/>
          <a:ext cx="91440" cy="34083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6651780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Just for speech!</a:t>
          </a:r>
        </a:p>
      </dsp:txBody>
      <dsp:txXfrm>
        <a:off x="6676737" y="2478251"/>
        <a:ext cx="1228217" cy="802173"/>
      </dsp:txXfrm>
    </dsp:sp>
    <dsp:sp modelId="{101FF381-9351-493F-A9D1-E421325509E9}">
      <dsp:nvSpPr>
        <dsp:cNvPr id="0" name=""/>
        <dsp:cNvSpPr/>
      </dsp:nvSpPr>
      <dsp:spPr>
        <a:xfrm>
          <a:off x="5629275" y="919537"/>
          <a:ext cx="3323141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3323141" y="170417"/>
              </a:lnTo>
              <a:lnTo>
                <a:pt x="3323141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3F5585-9E4A-4197-8197-3FBB44890269}">
      <dsp:nvSpPr>
        <dsp:cNvPr id="0" name=""/>
        <dsp:cNvSpPr/>
      </dsp:nvSpPr>
      <dsp:spPr>
        <a:xfrm>
          <a:off x="8313350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Parentheses</a:t>
          </a:r>
        </a:p>
      </dsp:txBody>
      <dsp:txXfrm>
        <a:off x="8338307" y="1285329"/>
        <a:ext cx="1228217" cy="802173"/>
      </dsp:txXfrm>
    </dsp:sp>
    <dsp:sp modelId="{A20CD86E-5CB9-4649-9E02-2B72CA4901A1}">
      <dsp:nvSpPr>
        <dsp:cNvPr id="0" name=""/>
        <dsp:cNvSpPr/>
      </dsp:nvSpPr>
      <dsp:spPr>
        <a:xfrm>
          <a:off x="5629275" y="919537"/>
          <a:ext cx="4984712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4984712" y="170417"/>
              </a:lnTo>
              <a:lnTo>
                <a:pt x="4984712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850924-0528-49C4-AB41-7E9D9BCDC0E4}">
      <dsp:nvSpPr>
        <dsp:cNvPr id="0" name=""/>
        <dsp:cNvSpPr/>
      </dsp:nvSpPr>
      <dsp:spPr>
        <a:xfrm>
          <a:off x="9974921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Bullet points</a:t>
          </a:r>
          <a:endParaRPr lang="en-GB" sz="1500" kern="1200" dirty="0"/>
        </a:p>
      </dsp:txBody>
      <dsp:txXfrm>
        <a:off x="9999878" y="1285329"/>
        <a:ext cx="1228217" cy="802173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762230" y="141412"/>
          <a:ext cx="1219739" cy="81315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4786047" y="165229"/>
        <a:ext cx="1172105" cy="765525"/>
      </dsp:txXfrm>
    </dsp:sp>
    <dsp:sp modelId="{76649846-3BC9-4AF2-8EFB-EFB494F8B5B0}">
      <dsp:nvSpPr>
        <dsp:cNvPr id="0" name=""/>
        <dsp:cNvSpPr/>
      </dsp:nvSpPr>
      <dsp:spPr>
        <a:xfrm>
          <a:off x="615115" y="954572"/>
          <a:ext cx="4756984" cy="325263"/>
        </a:xfrm>
        <a:custGeom>
          <a:avLst/>
          <a:gdLst/>
          <a:ahLst/>
          <a:cxnLst/>
          <a:rect l="0" t="0" r="0" b="0"/>
          <a:pathLst>
            <a:path>
              <a:moveTo>
                <a:pt x="4756984" y="0"/>
              </a:moveTo>
              <a:lnTo>
                <a:pt x="4756984" y="162631"/>
              </a:lnTo>
              <a:lnTo>
                <a:pt x="0" y="162631"/>
              </a:lnTo>
              <a:lnTo>
                <a:pt x="0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5246" y="1279836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 </a:t>
          </a:r>
        </a:p>
      </dsp:txBody>
      <dsp:txXfrm>
        <a:off x="29063" y="1303653"/>
        <a:ext cx="1172105" cy="765525"/>
      </dsp:txXfrm>
    </dsp:sp>
    <dsp:sp modelId="{A7E49D6C-8376-4BDE-82B8-9FE98A4C9DCF}">
      <dsp:nvSpPr>
        <dsp:cNvPr id="0" name=""/>
        <dsp:cNvSpPr/>
      </dsp:nvSpPr>
      <dsp:spPr>
        <a:xfrm>
          <a:off x="2200777" y="954572"/>
          <a:ext cx="3171322" cy="325263"/>
        </a:xfrm>
        <a:custGeom>
          <a:avLst/>
          <a:gdLst/>
          <a:ahLst/>
          <a:cxnLst/>
          <a:rect l="0" t="0" r="0" b="0"/>
          <a:pathLst>
            <a:path>
              <a:moveTo>
                <a:pt x="3171322" y="0"/>
              </a:moveTo>
              <a:lnTo>
                <a:pt x="3171322" y="162631"/>
              </a:lnTo>
              <a:lnTo>
                <a:pt x="0" y="162631"/>
              </a:lnTo>
              <a:lnTo>
                <a:pt x="0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590907" y="1279836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End of sentence</a:t>
          </a:r>
        </a:p>
      </dsp:txBody>
      <dsp:txXfrm>
        <a:off x="1614724" y="1303653"/>
        <a:ext cx="1172105" cy="765525"/>
      </dsp:txXfrm>
    </dsp:sp>
    <dsp:sp modelId="{558369AB-D576-453C-818D-CCBCA4C440D7}">
      <dsp:nvSpPr>
        <dsp:cNvPr id="0" name=""/>
        <dsp:cNvSpPr/>
      </dsp:nvSpPr>
      <dsp:spPr>
        <a:xfrm>
          <a:off x="3786438" y="954572"/>
          <a:ext cx="1585661" cy="325263"/>
        </a:xfrm>
        <a:custGeom>
          <a:avLst/>
          <a:gdLst/>
          <a:ahLst/>
          <a:cxnLst/>
          <a:rect l="0" t="0" r="0" b="0"/>
          <a:pathLst>
            <a:path>
              <a:moveTo>
                <a:pt x="1585661" y="0"/>
              </a:moveTo>
              <a:lnTo>
                <a:pt x="1585661" y="162631"/>
              </a:lnTo>
              <a:lnTo>
                <a:pt x="0" y="162631"/>
              </a:lnTo>
              <a:lnTo>
                <a:pt x="0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3176568" y="1279836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Apostrophes</a:t>
          </a:r>
        </a:p>
      </dsp:txBody>
      <dsp:txXfrm>
        <a:off x="3200385" y="1303653"/>
        <a:ext cx="1172105" cy="765525"/>
      </dsp:txXfrm>
    </dsp:sp>
    <dsp:sp modelId="{2D6BC137-2FB4-41C4-8CC1-134FB3F4DDCC}">
      <dsp:nvSpPr>
        <dsp:cNvPr id="0" name=""/>
        <dsp:cNvSpPr/>
      </dsp:nvSpPr>
      <dsp:spPr>
        <a:xfrm>
          <a:off x="5326379" y="954572"/>
          <a:ext cx="91440" cy="32526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762230" y="1279836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Commas</a:t>
          </a:r>
        </a:p>
      </dsp:txBody>
      <dsp:txXfrm>
        <a:off x="4786047" y="1303653"/>
        <a:ext cx="1172105" cy="765525"/>
      </dsp:txXfrm>
    </dsp:sp>
    <dsp:sp modelId="{10DBA64D-3956-41B1-B013-E9FBA131F749}">
      <dsp:nvSpPr>
        <dsp:cNvPr id="0" name=""/>
        <dsp:cNvSpPr/>
      </dsp:nvSpPr>
      <dsp:spPr>
        <a:xfrm>
          <a:off x="5372100" y="954572"/>
          <a:ext cx="1585661" cy="3252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631"/>
              </a:lnTo>
              <a:lnTo>
                <a:pt x="1585661" y="162631"/>
              </a:lnTo>
              <a:lnTo>
                <a:pt x="1585661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6347891" y="1279836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Inverted commas</a:t>
          </a:r>
        </a:p>
      </dsp:txBody>
      <dsp:txXfrm>
        <a:off x="6371708" y="1303653"/>
        <a:ext cx="1172105" cy="765525"/>
      </dsp:txXfrm>
    </dsp:sp>
    <dsp:sp modelId="{F54BE747-CB2A-406E-A4E3-D0F82754B34A}">
      <dsp:nvSpPr>
        <dsp:cNvPr id="0" name=""/>
        <dsp:cNvSpPr/>
      </dsp:nvSpPr>
      <dsp:spPr>
        <a:xfrm>
          <a:off x="5372100" y="954572"/>
          <a:ext cx="3171322" cy="3252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631"/>
              </a:lnTo>
              <a:lnTo>
                <a:pt x="3171322" y="162631"/>
              </a:lnTo>
              <a:lnTo>
                <a:pt x="3171322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7933552" y="1279836"/>
          <a:ext cx="1219739" cy="813159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Parentheses</a:t>
          </a:r>
        </a:p>
      </dsp:txBody>
      <dsp:txXfrm>
        <a:off x="7957369" y="1303653"/>
        <a:ext cx="1172105" cy="765525"/>
      </dsp:txXfrm>
    </dsp:sp>
    <dsp:sp modelId="{BF811283-BA90-4B71-8A53-D89928F96DBA}">
      <dsp:nvSpPr>
        <dsp:cNvPr id="0" name=""/>
        <dsp:cNvSpPr/>
      </dsp:nvSpPr>
      <dsp:spPr>
        <a:xfrm>
          <a:off x="8497702" y="2092995"/>
          <a:ext cx="91440" cy="32526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526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147F6F-B95E-4793-B14B-314CFECCE648}">
      <dsp:nvSpPr>
        <dsp:cNvPr id="0" name=""/>
        <dsp:cNvSpPr/>
      </dsp:nvSpPr>
      <dsp:spPr>
        <a:xfrm>
          <a:off x="7933552" y="2418259"/>
          <a:ext cx="1219739" cy="81315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Extra information</a:t>
          </a:r>
        </a:p>
      </dsp:txBody>
      <dsp:txXfrm>
        <a:off x="7957369" y="2442076"/>
        <a:ext cx="1172105" cy="765525"/>
      </dsp:txXfrm>
    </dsp:sp>
    <dsp:sp modelId="{D25B9861-18A2-450E-AB77-797F980AA958}">
      <dsp:nvSpPr>
        <dsp:cNvPr id="0" name=""/>
        <dsp:cNvSpPr/>
      </dsp:nvSpPr>
      <dsp:spPr>
        <a:xfrm>
          <a:off x="5372100" y="954572"/>
          <a:ext cx="4756984" cy="3252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631"/>
              </a:lnTo>
              <a:lnTo>
                <a:pt x="4756984" y="162631"/>
              </a:lnTo>
              <a:lnTo>
                <a:pt x="4756984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8C2F4C-0D15-4463-82E1-1512702D0F4D}">
      <dsp:nvSpPr>
        <dsp:cNvPr id="0" name=""/>
        <dsp:cNvSpPr/>
      </dsp:nvSpPr>
      <dsp:spPr>
        <a:xfrm>
          <a:off x="9519214" y="1279836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Bullet points</a:t>
          </a:r>
        </a:p>
      </dsp:txBody>
      <dsp:txXfrm>
        <a:off x="9543031" y="1303653"/>
        <a:ext cx="1172105" cy="765525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762230" y="710624"/>
          <a:ext cx="1219739" cy="81315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4786047" y="734441"/>
        <a:ext cx="1172105" cy="765525"/>
      </dsp:txXfrm>
    </dsp:sp>
    <dsp:sp modelId="{76649846-3BC9-4AF2-8EFB-EFB494F8B5B0}">
      <dsp:nvSpPr>
        <dsp:cNvPr id="0" name=""/>
        <dsp:cNvSpPr/>
      </dsp:nvSpPr>
      <dsp:spPr>
        <a:xfrm>
          <a:off x="615115" y="1523784"/>
          <a:ext cx="4756984" cy="325263"/>
        </a:xfrm>
        <a:custGeom>
          <a:avLst/>
          <a:gdLst/>
          <a:ahLst/>
          <a:cxnLst/>
          <a:rect l="0" t="0" r="0" b="0"/>
          <a:pathLst>
            <a:path>
              <a:moveTo>
                <a:pt x="4756984" y="0"/>
              </a:moveTo>
              <a:lnTo>
                <a:pt x="4756984" y="162631"/>
              </a:lnTo>
              <a:lnTo>
                <a:pt x="0" y="162631"/>
              </a:lnTo>
              <a:lnTo>
                <a:pt x="0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5246" y="1849047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 </a:t>
          </a:r>
        </a:p>
      </dsp:txBody>
      <dsp:txXfrm>
        <a:off x="29063" y="1872864"/>
        <a:ext cx="1172105" cy="765525"/>
      </dsp:txXfrm>
    </dsp:sp>
    <dsp:sp modelId="{A7E49D6C-8376-4BDE-82B8-9FE98A4C9DCF}">
      <dsp:nvSpPr>
        <dsp:cNvPr id="0" name=""/>
        <dsp:cNvSpPr/>
      </dsp:nvSpPr>
      <dsp:spPr>
        <a:xfrm>
          <a:off x="2200777" y="1523784"/>
          <a:ext cx="3171322" cy="325263"/>
        </a:xfrm>
        <a:custGeom>
          <a:avLst/>
          <a:gdLst/>
          <a:ahLst/>
          <a:cxnLst/>
          <a:rect l="0" t="0" r="0" b="0"/>
          <a:pathLst>
            <a:path>
              <a:moveTo>
                <a:pt x="3171322" y="0"/>
              </a:moveTo>
              <a:lnTo>
                <a:pt x="3171322" y="162631"/>
              </a:lnTo>
              <a:lnTo>
                <a:pt x="0" y="162631"/>
              </a:lnTo>
              <a:lnTo>
                <a:pt x="0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590907" y="1849047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End of sentence</a:t>
          </a:r>
        </a:p>
      </dsp:txBody>
      <dsp:txXfrm>
        <a:off x="1614724" y="1872864"/>
        <a:ext cx="1172105" cy="765525"/>
      </dsp:txXfrm>
    </dsp:sp>
    <dsp:sp modelId="{558369AB-D576-453C-818D-CCBCA4C440D7}">
      <dsp:nvSpPr>
        <dsp:cNvPr id="0" name=""/>
        <dsp:cNvSpPr/>
      </dsp:nvSpPr>
      <dsp:spPr>
        <a:xfrm>
          <a:off x="3786438" y="1523784"/>
          <a:ext cx="1585661" cy="325263"/>
        </a:xfrm>
        <a:custGeom>
          <a:avLst/>
          <a:gdLst/>
          <a:ahLst/>
          <a:cxnLst/>
          <a:rect l="0" t="0" r="0" b="0"/>
          <a:pathLst>
            <a:path>
              <a:moveTo>
                <a:pt x="1585661" y="0"/>
              </a:moveTo>
              <a:lnTo>
                <a:pt x="1585661" y="162631"/>
              </a:lnTo>
              <a:lnTo>
                <a:pt x="0" y="162631"/>
              </a:lnTo>
              <a:lnTo>
                <a:pt x="0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3176568" y="1849047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Apostrophes</a:t>
          </a:r>
        </a:p>
      </dsp:txBody>
      <dsp:txXfrm>
        <a:off x="3200385" y="1872864"/>
        <a:ext cx="1172105" cy="765525"/>
      </dsp:txXfrm>
    </dsp:sp>
    <dsp:sp modelId="{2D6BC137-2FB4-41C4-8CC1-134FB3F4DDCC}">
      <dsp:nvSpPr>
        <dsp:cNvPr id="0" name=""/>
        <dsp:cNvSpPr/>
      </dsp:nvSpPr>
      <dsp:spPr>
        <a:xfrm>
          <a:off x="5326379" y="1523784"/>
          <a:ext cx="91440" cy="32526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762230" y="1849047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Commas</a:t>
          </a:r>
        </a:p>
      </dsp:txBody>
      <dsp:txXfrm>
        <a:off x="4786047" y="1872864"/>
        <a:ext cx="1172105" cy="765525"/>
      </dsp:txXfrm>
    </dsp:sp>
    <dsp:sp modelId="{10DBA64D-3956-41B1-B013-E9FBA131F749}">
      <dsp:nvSpPr>
        <dsp:cNvPr id="0" name=""/>
        <dsp:cNvSpPr/>
      </dsp:nvSpPr>
      <dsp:spPr>
        <a:xfrm>
          <a:off x="5372100" y="1523784"/>
          <a:ext cx="1585661" cy="3252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631"/>
              </a:lnTo>
              <a:lnTo>
                <a:pt x="1585661" y="162631"/>
              </a:lnTo>
              <a:lnTo>
                <a:pt x="1585661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6347891" y="1849047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Inverted commas</a:t>
          </a:r>
        </a:p>
      </dsp:txBody>
      <dsp:txXfrm>
        <a:off x="6371708" y="1872864"/>
        <a:ext cx="1172105" cy="765525"/>
      </dsp:txXfrm>
    </dsp:sp>
    <dsp:sp modelId="{F54BE747-CB2A-406E-A4E3-D0F82754B34A}">
      <dsp:nvSpPr>
        <dsp:cNvPr id="0" name=""/>
        <dsp:cNvSpPr/>
      </dsp:nvSpPr>
      <dsp:spPr>
        <a:xfrm>
          <a:off x="5372100" y="1523784"/>
          <a:ext cx="3171322" cy="3252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631"/>
              </a:lnTo>
              <a:lnTo>
                <a:pt x="3171322" y="162631"/>
              </a:lnTo>
              <a:lnTo>
                <a:pt x="3171322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7933552" y="1849047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Parentheses</a:t>
          </a:r>
        </a:p>
      </dsp:txBody>
      <dsp:txXfrm>
        <a:off x="7957369" y="1872864"/>
        <a:ext cx="1172105" cy="765525"/>
      </dsp:txXfrm>
    </dsp:sp>
    <dsp:sp modelId="{D25B9861-18A2-450E-AB77-797F980AA958}">
      <dsp:nvSpPr>
        <dsp:cNvPr id="0" name=""/>
        <dsp:cNvSpPr/>
      </dsp:nvSpPr>
      <dsp:spPr>
        <a:xfrm>
          <a:off x="5372100" y="1523784"/>
          <a:ext cx="4756984" cy="3252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631"/>
              </a:lnTo>
              <a:lnTo>
                <a:pt x="4756984" y="162631"/>
              </a:lnTo>
              <a:lnTo>
                <a:pt x="4756984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8C2F4C-0D15-4463-82E1-1512702D0F4D}">
      <dsp:nvSpPr>
        <dsp:cNvPr id="0" name=""/>
        <dsp:cNvSpPr/>
      </dsp:nvSpPr>
      <dsp:spPr>
        <a:xfrm>
          <a:off x="9519214" y="1849047"/>
          <a:ext cx="1219739" cy="813159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Bullet points</a:t>
          </a:r>
        </a:p>
      </dsp:txBody>
      <dsp:txXfrm>
        <a:off x="9543031" y="1872864"/>
        <a:ext cx="1172105" cy="76552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58940" y="2208632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790468" y="847712"/>
          <a:ext cx="1226971" cy="81798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814426" y="871670"/>
        <a:ext cx="1179055" cy="770065"/>
      </dsp:txXfrm>
    </dsp:sp>
    <dsp:sp modelId="{76649846-3BC9-4AF2-8EFB-EFB494F8B5B0}">
      <dsp:nvSpPr>
        <dsp:cNvPr id="0" name=""/>
        <dsp:cNvSpPr/>
      </dsp:nvSpPr>
      <dsp:spPr>
        <a:xfrm>
          <a:off x="618763" y="1665694"/>
          <a:ext cx="4785190" cy="327192"/>
        </a:xfrm>
        <a:custGeom>
          <a:avLst/>
          <a:gdLst/>
          <a:ahLst/>
          <a:cxnLst/>
          <a:rect l="0" t="0" r="0" b="0"/>
          <a:pathLst>
            <a:path>
              <a:moveTo>
                <a:pt x="4785190" y="0"/>
              </a:moveTo>
              <a:lnTo>
                <a:pt x="4785190" y="163596"/>
              </a:lnTo>
              <a:lnTo>
                <a:pt x="0" y="163596"/>
              </a:lnTo>
              <a:lnTo>
                <a:pt x="0" y="3271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5277" y="1992886"/>
          <a:ext cx="1226971" cy="817981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29235" y="2016844"/>
        <a:ext cx="1179055" cy="770065"/>
      </dsp:txXfrm>
    </dsp:sp>
    <dsp:sp modelId="{A7E49D6C-8376-4BDE-82B8-9FE98A4C9DCF}">
      <dsp:nvSpPr>
        <dsp:cNvPr id="0" name=""/>
        <dsp:cNvSpPr/>
      </dsp:nvSpPr>
      <dsp:spPr>
        <a:xfrm>
          <a:off x="2213826" y="1665694"/>
          <a:ext cx="3190127" cy="327192"/>
        </a:xfrm>
        <a:custGeom>
          <a:avLst/>
          <a:gdLst/>
          <a:ahLst/>
          <a:cxnLst/>
          <a:rect l="0" t="0" r="0" b="0"/>
          <a:pathLst>
            <a:path>
              <a:moveTo>
                <a:pt x="3190127" y="0"/>
              </a:moveTo>
              <a:lnTo>
                <a:pt x="3190127" y="163596"/>
              </a:lnTo>
              <a:lnTo>
                <a:pt x="0" y="163596"/>
              </a:lnTo>
              <a:lnTo>
                <a:pt x="0" y="3271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600340" y="1992886"/>
          <a:ext cx="1226971" cy="81798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End of sentence</a:t>
          </a:r>
        </a:p>
      </dsp:txBody>
      <dsp:txXfrm>
        <a:off x="1624298" y="2016844"/>
        <a:ext cx="1179055" cy="770065"/>
      </dsp:txXfrm>
    </dsp:sp>
    <dsp:sp modelId="{D36C7C8D-7076-4EE3-A6EB-D9AFDACFC097}">
      <dsp:nvSpPr>
        <dsp:cNvPr id="0" name=""/>
        <dsp:cNvSpPr/>
      </dsp:nvSpPr>
      <dsp:spPr>
        <a:xfrm>
          <a:off x="3808890" y="1665694"/>
          <a:ext cx="1595063" cy="327192"/>
        </a:xfrm>
        <a:custGeom>
          <a:avLst/>
          <a:gdLst/>
          <a:ahLst/>
          <a:cxnLst/>
          <a:rect l="0" t="0" r="0" b="0"/>
          <a:pathLst>
            <a:path>
              <a:moveTo>
                <a:pt x="1595063" y="0"/>
              </a:moveTo>
              <a:lnTo>
                <a:pt x="1595063" y="163596"/>
              </a:lnTo>
              <a:lnTo>
                <a:pt x="0" y="163596"/>
              </a:lnTo>
              <a:lnTo>
                <a:pt x="0" y="3271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3195404" y="1992886"/>
          <a:ext cx="1226971" cy="81798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Apostrophes</a:t>
          </a:r>
        </a:p>
      </dsp:txBody>
      <dsp:txXfrm>
        <a:off x="3219362" y="2016844"/>
        <a:ext cx="1179055" cy="770065"/>
      </dsp:txXfrm>
    </dsp:sp>
    <dsp:sp modelId="{63F438D0-A326-4EF9-85CF-14316A65445F}">
      <dsp:nvSpPr>
        <dsp:cNvPr id="0" name=""/>
        <dsp:cNvSpPr/>
      </dsp:nvSpPr>
      <dsp:spPr>
        <a:xfrm>
          <a:off x="5358234" y="1665694"/>
          <a:ext cx="91440" cy="32719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71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4790468" y="1992886"/>
          <a:ext cx="1226971" cy="81798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Commas</a:t>
          </a:r>
        </a:p>
      </dsp:txBody>
      <dsp:txXfrm>
        <a:off x="4814426" y="2016844"/>
        <a:ext cx="1179055" cy="770065"/>
      </dsp:txXfrm>
    </dsp:sp>
    <dsp:sp modelId="{EFDCDFAB-B67C-400E-AF8C-AF531BC471BC}">
      <dsp:nvSpPr>
        <dsp:cNvPr id="0" name=""/>
        <dsp:cNvSpPr/>
      </dsp:nvSpPr>
      <dsp:spPr>
        <a:xfrm>
          <a:off x="5403954" y="1665694"/>
          <a:ext cx="1595063" cy="3271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3596"/>
              </a:lnTo>
              <a:lnTo>
                <a:pt x="1595063" y="163596"/>
              </a:lnTo>
              <a:lnTo>
                <a:pt x="1595063" y="3271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6385531" y="1992886"/>
          <a:ext cx="1226971" cy="81798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Inverted commas (speech marks)</a:t>
          </a:r>
        </a:p>
      </dsp:txBody>
      <dsp:txXfrm>
        <a:off x="6409489" y="2016844"/>
        <a:ext cx="1179055" cy="770065"/>
      </dsp:txXfrm>
    </dsp:sp>
    <dsp:sp modelId="{F226407F-991C-4704-BCC3-5115BD3EB2BC}">
      <dsp:nvSpPr>
        <dsp:cNvPr id="0" name=""/>
        <dsp:cNvSpPr/>
      </dsp:nvSpPr>
      <dsp:spPr>
        <a:xfrm>
          <a:off x="5403954" y="1665694"/>
          <a:ext cx="3190127" cy="3271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3596"/>
              </a:lnTo>
              <a:lnTo>
                <a:pt x="3190127" y="163596"/>
              </a:lnTo>
              <a:lnTo>
                <a:pt x="3190127" y="3271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A49BA7-600B-4571-9531-1616882BD933}">
      <dsp:nvSpPr>
        <dsp:cNvPr id="0" name=""/>
        <dsp:cNvSpPr/>
      </dsp:nvSpPr>
      <dsp:spPr>
        <a:xfrm>
          <a:off x="7980595" y="1992886"/>
          <a:ext cx="1226971" cy="81798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Parentheses</a:t>
          </a:r>
        </a:p>
      </dsp:txBody>
      <dsp:txXfrm>
        <a:off x="8004553" y="2016844"/>
        <a:ext cx="1179055" cy="770065"/>
      </dsp:txXfrm>
    </dsp:sp>
    <dsp:sp modelId="{CE5FCCDA-7690-41FB-B3B8-6326A430F925}">
      <dsp:nvSpPr>
        <dsp:cNvPr id="0" name=""/>
        <dsp:cNvSpPr/>
      </dsp:nvSpPr>
      <dsp:spPr>
        <a:xfrm>
          <a:off x="5403954" y="1665694"/>
          <a:ext cx="4785190" cy="3271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3596"/>
              </a:lnTo>
              <a:lnTo>
                <a:pt x="4785190" y="163596"/>
              </a:lnTo>
              <a:lnTo>
                <a:pt x="4785190" y="3271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C9270E-FBC8-4511-B880-2DB35072BBBE}">
      <dsp:nvSpPr>
        <dsp:cNvPr id="0" name=""/>
        <dsp:cNvSpPr/>
      </dsp:nvSpPr>
      <dsp:spPr>
        <a:xfrm>
          <a:off x="9575658" y="1992886"/>
          <a:ext cx="1226971" cy="81798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Bullet points</a:t>
          </a:r>
        </a:p>
      </dsp:txBody>
      <dsp:txXfrm>
        <a:off x="9599616" y="2016844"/>
        <a:ext cx="1179055" cy="77006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796462" y="274607"/>
          <a:ext cx="1114585" cy="74305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Punctuation </a:t>
          </a:r>
        </a:p>
      </dsp:txBody>
      <dsp:txXfrm>
        <a:off x="5818225" y="296370"/>
        <a:ext cx="1071059" cy="699530"/>
      </dsp:txXfrm>
    </dsp:sp>
    <dsp:sp modelId="{76649846-3BC9-4AF2-8EFB-EFB494F8B5B0}">
      <dsp:nvSpPr>
        <dsp:cNvPr id="0" name=""/>
        <dsp:cNvSpPr/>
      </dsp:nvSpPr>
      <dsp:spPr>
        <a:xfrm>
          <a:off x="2006872" y="1017664"/>
          <a:ext cx="4346883" cy="297222"/>
        </a:xfrm>
        <a:custGeom>
          <a:avLst/>
          <a:gdLst/>
          <a:ahLst/>
          <a:cxnLst/>
          <a:rect l="0" t="0" r="0" b="0"/>
          <a:pathLst>
            <a:path>
              <a:moveTo>
                <a:pt x="4346883" y="0"/>
              </a:moveTo>
              <a:lnTo>
                <a:pt x="4346883" y="148611"/>
              </a:lnTo>
              <a:lnTo>
                <a:pt x="0" y="148611"/>
              </a:lnTo>
              <a:lnTo>
                <a:pt x="0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449579" y="1314887"/>
          <a:ext cx="1114585" cy="74305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Capital letters </a:t>
          </a:r>
        </a:p>
      </dsp:txBody>
      <dsp:txXfrm>
        <a:off x="1471342" y="1336650"/>
        <a:ext cx="1071059" cy="699530"/>
      </dsp:txXfrm>
    </dsp:sp>
    <dsp:sp modelId="{D36B859B-AC7C-42A8-8CF0-D4FB726F640B}">
      <dsp:nvSpPr>
        <dsp:cNvPr id="0" name=""/>
        <dsp:cNvSpPr/>
      </dsp:nvSpPr>
      <dsp:spPr>
        <a:xfrm>
          <a:off x="557911" y="2057944"/>
          <a:ext cx="1448961" cy="297222"/>
        </a:xfrm>
        <a:custGeom>
          <a:avLst/>
          <a:gdLst/>
          <a:ahLst/>
          <a:cxnLst/>
          <a:rect l="0" t="0" r="0" b="0"/>
          <a:pathLst>
            <a:path>
              <a:moveTo>
                <a:pt x="1448961" y="0"/>
              </a:moveTo>
              <a:lnTo>
                <a:pt x="1448961" y="148611"/>
              </a:lnTo>
              <a:lnTo>
                <a:pt x="0" y="148611"/>
              </a:lnTo>
              <a:lnTo>
                <a:pt x="0" y="2972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618" y="2355167"/>
          <a:ext cx="1114585" cy="74305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Proper nouns</a:t>
          </a:r>
        </a:p>
      </dsp:txBody>
      <dsp:txXfrm>
        <a:off x="22381" y="2376930"/>
        <a:ext cx="1071059" cy="699530"/>
      </dsp:txXfrm>
    </dsp:sp>
    <dsp:sp modelId="{E3DF7CFD-D769-4DF5-BCB4-4DF4842B8191}">
      <dsp:nvSpPr>
        <dsp:cNvPr id="0" name=""/>
        <dsp:cNvSpPr/>
      </dsp:nvSpPr>
      <dsp:spPr>
        <a:xfrm>
          <a:off x="1961152" y="2057944"/>
          <a:ext cx="91440" cy="2972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72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1449579" y="2355167"/>
          <a:ext cx="1114585" cy="74305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Personal Pronoun I</a:t>
          </a:r>
        </a:p>
      </dsp:txBody>
      <dsp:txXfrm>
        <a:off x="1471342" y="2376930"/>
        <a:ext cx="1071059" cy="699530"/>
      </dsp:txXfrm>
    </dsp:sp>
    <dsp:sp modelId="{2166EF52-ABC4-484B-9863-5246B7D69BBE}">
      <dsp:nvSpPr>
        <dsp:cNvPr id="0" name=""/>
        <dsp:cNvSpPr/>
      </dsp:nvSpPr>
      <dsp:spPr>
        <a:xfrm>
          <a:off x="2006872" y="2057944"/>
          <a:ext cx="1448961" cy="297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11"/>
              </a:lnTo>
              <a:lnTo>
                <a:pt x="1448961" y="148611"/>
              </a:lnTo>
              <a:lnTo>
                <a:pt x="1448961" y="2972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2898540" y="2355167"/>
          <a:ext cx="1114585" cy="74305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Start of sentences</a:t>
          </a:r>
        </a:p>
      </dsp:txBody>
      <dsp:txXfrm>
        <a:off x="2920303" y="2376930"/>
        <a:ext cx="1071059" cy="699530"/>
      </dsp:txXfrm>
    </dsp:sp>
    <dsp:sp modelId="{A7E49D6C-8376-4BDE-82B8-9FE98A4C9DCF}">
      <dsp:nvSpPr>
        <dsp:cNvPr id="0" name=""/>
        <dsp:cNvSpPr/>
      </dsp:nvSpPr>
      <dsp:spPr>
        <a:xfrm>
          <a:off x="3455833" y="1017664"/>
          <a:ext cx="2897922" cy="297222"/>
        </a:xfrm>
        <a:custGeom>
          <a:avLst/>
          <a:gdLst/>
          <a:ahLst/>
          <a:cxnLst/>
          <a:rect l="0" t="0" r="0" b="0"/>
          <a:pathLst>
            <a:path>
              <a:moveTo>
                <a:pt x="2897922" y="0"/>
              </a:moveTo>
              <a:lnTo>
                <a:pt x="2897922" y="148611"/>
              </a:lnTo>
              <a:lnTo>
                <a:pt x="0" y="148611"/>
              </a:lnTo>
              <a:lnTo>
                <a:pt x="0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898540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End of sentence</a:t>
          </a:r>
        </a:p>
      </dsp:txBody>
      <dsp:txXfrm>
        <a:off x="2920303" y="1336650"/>
        <a:ext cx="1071059" cy="699530"/>
      </dsp:txXfrm>
    </dsp:sp>
    <dsp:sp modelId="{558369AB-D576-453C-818D-CCBCA4C440D7}">
      <dsp:nvSpPr>
        <dsp:cNvPr id="0" name=""/>
        <dsp:cNvSpPr/>
      </dsp:nvSpPr>
      <dsp:spPr>
        <a:xfrm>
          <a:off x="4904794" y="1017664"/>
          <a:ext cx="1448961" cy="297222"/>
        </a:xfrm>
        <a:custGeom>
          <a:avLst/>
          <a:gdLst/>
          <a:ahLst/>
          <a:cxnLst/>
          <a:rect l="0" t="0" r="0" b="0"/>
          <a:pathLst>
            <a:path>
              <a:moveTo>
                <a:pt x="1448961" y="0"/>
              </a:moveTo>
              <a:lnTo>
                <a:pt x="1448961" y="148611"/>
              </a:lnTo>
              <a:lnTo>
                <a:pt x="0" y="148611"/>
              </a:lnTo>
              <a:lnTo>
                <a:pt x="0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347501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Apostrophes</a:t>
          </a:r>
        </a:p>
      </dsp:txBody>
      <dsp:txXfrm>
        <a:off x="4369264" y="1336650"/>
        <a:ext cx="1071059" cy="699530"/>
      </dsp:txXfrm>
    </dsp:sp>
    <dsp:sp modelId="{2D6BC137-2FB4-41C4-8CC1-134FB3F4DDCC}">
      <dsp:nvSpPr>
        <dsp:cNvPr id="0" name=""/>
        <dsp:cNvSpPr/>
      </dsp:nvSpPr>
      <dsp:spPr>
        <a:xfrm>
          <a:off x="6308035" y="1017664"/>
          <a:ext cx="91440" cy="2972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5796462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Commas</a:t>
          </a:r>
        </a:p>
      </dsp:txBody>
      <dsp:txXfrm>
        <a:off x="5818225" y="1336650"/>
        <a:ext cx="1071059" cy="699530"/>
      </dsp:txXfrm>
    </dsp:sp>
    <dsp:sp modelId="{10DBA64D-3956-41B1-B013-E9FBA131F749}">
      <dsp:nvSpPr>
        <dsp:cNvPr id="0" name=""/>
        <dsp:cNvSpPr/>
      </dsp:nvSpPr>
      <dsp:spPr>
        <a:xfrm>
          <a:off x="6353755" y="1017664"/>
          <a:ext cx="1448961" cy="297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11"/>
              </a:lnTo>
              <a:lnTo>
                <a:pt x="1448961" y="148611"/>
              </a:lnTo>
              <a:lnTo>
                <a:pt x="1448961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7245423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Inverted commas</a:t>
          </a:r>
        </a:p>
      </dsp:txBody>
      <dsp:txXfrm>
        <a:off x="7267186" y="1336650"/>
        <a:ext cx="1071059" cy="699530"/>
      </dsp:txXfrm>
    </dsp:sp>
    <dsp:sp modelId="{EA039C0D-1283-40D3-AF04-F5A74DB1B2C8}">
      <dsp:nvSpPr>
        <dsp:cNvPr id="0" name=""/>
        <dsp:cNvSpPr/>
      </dsp:nvSpPr>
      <dsp:spPr>
        <a:xfrm>
          <a:off x="6353755" y="1017664"/>
          <a:ext cx="2897922" cy="297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11"/>
              </a:lnTo>
              <a:lnTo>
                <a:pt x="2897922" y="148611"/>
              </a:lnTo>
              <a:lnTo>
                <a:pt x="2897922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D22568-2224-4340-A9FE-8A7A86D3ECD3}">
      <dsp:nvSpPr>
        <dsp:cNvPr id="0" name=""/>
        <dsp:cNvSpPr/>
      </dsp:nvSpPr>
      <dsp:spPr>
        <a:xfrm>
          <a:off x="8694385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Parentheses</a:t>
          </a:r>
        </a:p>
      </dsp:txBody>
      <dsp:txXfrm>
        <a:off x="8716148" y="1336650"/>
        <a:ext cx="1071059" cy="699530"/>
      </dsp:txXfrm>
    </dsp:sp>
    <dsp:sp modelId="{45AC7715-CBAB-488B-8115-EE76B15D1FE1}">
      <dsp:nvSpPr>
        <dsp:cNvPr id="0" name=""/>
        <dsp:cNvSpPr/>
      </dsp:nvSpPr>
      <dsp:spPr>
        <a:xfrm>
          <a:off x="6353755" y="1017664"/>
          <a:ext cx="4346883" cy="297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11"/>
              </a:lnTo>
              <a:lnTo>
                <a:pt x="4346883" y="148611"/>
              </a:lnTo>
              <a:lnTo>
                <a:pt x="4346883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737C7F-D3BF-4DBE-9A78-4F5DFF69D6DA}">
      <dsp:nvSpPr>
        <dsp:cNvPr id="0" name=""/>
        <dsp:cNvSpPr/>
      </dsp:nvSpPr>
      <dsp:spPr>
        <a:xfrm>
          <a:off x="10143346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Bullet points</a:t>
          </a:r>
          <a:endParaRPr lang="en-GB" sz="1300" kern="1200" dirty="0"/>
        </a:p>
      </dsp:txBody>
      <dsp:txXfrm>
        <a:off x="10165109" y="1336650"/>
        <a:ext cx="1071059" cy="69953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90209" y="67449"/>
          <a:ext cx="1278131" cy="85208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015166" y="92406"/>
        <a:ext cx="1228217" cy="802173"/>
      </dsp:txXfrm>
    </dsp:sp>
    <dsp:sp modelId="{76649846-3BC9-4AF2-8EFB-EFB494F8B5B0}">
      <dsp:nvSpPr>
        <dsp:cNvPr id="0" name=""/>
        <dsp:cNvSpPr/>
      </dsp:nvSpPr>
      <dsp:spPr>
        <a:xfrm>
          <a:off x="644562" y="919537"/>
          <a:ext cx="4984712" cy="340835"/>
        </a:xfrm>
        <a:custGeom>
          <a:avLst/>
          <a:gdLst/>
          <a:ahLst/>
          <a:cxnLst/>
          <a:rect l="0" t="0" r="0" b="0"/>
          <a:pathLst>
            <a:path>
              <a:moveTo>
                <a:pt x="4984712" y="0"/>
              </a:moveTo>
              <a:lnTo>
                <a:pt x="4984712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5497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30454" y="1285329"/>
        <a:ext cx="1228217" cy="802173"/>
      </dsp:txXfrm>
    </dsp:sp>
    <dsp:sp modelId="{A7E49D6C-8376-4BDE-82B8-9FE98A4C9DCF}">
      <dsp:nvSpPr>
        <dsp:cNvPr id="0" name=""/>
        <dsp:cNvSpPr/>
      </dsp:nvSpPr>
      <dsp:spPr>
        <a:xfrm>
          <a:off x="2306133" y="919537"/>
          <a:ext cx="3323141" cy="340835"/>
        </a:xfrm>
        <a:custGeom>
          <a:avLst/>
          <a:gdLst/>
          <a:ahLst/>
          <a:cxnLst/>
          <a:rect l="0" t="0" r="0" b="0"/>
          <a:pathLst>
            <a:path>
              <a:moveTo>
                <a:pt x="3323141" y="0"/>
              </a:moveTo>
              <a:lnTo>
                <a:pt x="3323141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667068" y="1260372"/>
          <a:ext cx="1278131" cy="85208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1692025" y="1285329"/>
        <a:ext cx="1228217" cy="802173"/>
      </dsp:txXfrm>
    </dsp:sp>
    <dsp:sp modelId="{8D2A210D-B787-4E18-AF81-EE1A09E40EDB}">
      <dsp:nvSpPr>
        <dsp:cNvPr id="0" name=""/>
        <dsp:cNvSpPr/>
      </dsp:nvSpPr>
      <dsp:spPr>
        <a:xfrm>
          <a:off x="644562" y="2112459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1661570" y="0"/>
              </a:moveTo>
              <a:lnTo>
                <a:pt x="1661570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5497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30454" y="2478251"/>
        <a:ext cx="1228217" cy="802173"/>
      </dsp:txXfrm>
    </dsp:sp>
    <dsp:sp modelId="{44F440A3-803F-46DB-9CAD-A8BE88C88617}">
      <dsp:nvSpPr>
        <dsp:cNvPr id="0" name=""/>
        <dsp:cNvSpPr/>
      </dsp:nvSpPr>
      <dsp:spPr>
        <a:xfrm>
          <a:off x="2260413" y="2112459"/>
          <a:ext cx="91440" cy="34083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1667068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1692025" y="2478251"/>
        <a:ext cx="1228217" cy="802173"/>
      </dsp:txXfrm>
    </dsp:sp>
    <dsp:sp modelId="{72C46A7C-61F5-4EFF-860D-69C05568FB48}">
      <dsp:nvSpPr>
        <dsp:cNvPr id="0" name=""/>
        <dsp:cNvSpPr/>
      </dsp:nvSpPr>
      <dsp:spPr>
        <a:xfrm>
          <a:off x="2306133" y="2112459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1661570" y="170417"/>
              </a:lnTo>
              <a:lnTo>
                <a:pt x="1661570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3328638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3353595" y="2478251"/>
        <a:ext cx="1228217" cy="802173"/>
      </dsp:txXfrm>
    </dsp:sp>
    <dsp:sp modelId="{558369AB-D576-453C-818D-CCBCA4C440D7}">
      <dsp:nvSpPr>
        <dsp:cNvPr id="0" name=""/>
        <dsp:cNvSpPr/>
      </dsp:nvSpPr>
      <dsp:spPr>
        <a:xfrm>
          <a:off x="3967704" y="919537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1661570" y="0"/>
              </a:moveTo>
              <a:lnTo>
                <a:pt x="1661570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3328638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3353595" y="1285329"/>
        <a:ext cx="1228217" cy="802173"/>
      </dsp:txXfrm>
    </dsp:sp>
    <dsp:sp modelId="{2D6BC137-2FB4-41C4-8CC1-134FB3F4DDCC}">
      <dsp:nvSpPr>
        <dsp:cNvPr id="0" name=""/>
        <dsp:cNvSpPr/>
      </dsp:nvSpPr>
      <dsp:spPr>
        <a:xfrm>
          <a:off x="5583555" y="919537"/>
          <a:ext cx="91440" cy="34083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990209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5015166" y="1285329"/>
        <a:ext cx="1228217" cy="802173"/>
      </dsp:txXfrm>
    </dsp:sp>
    <dsp:sp modelId="{10DBA64D-3956-41B1-B013-E9FBA131F749}">
      <dsp:nvSpPr>
        <dsp:cNvPr id="0" name=""/>
        <dsp:cNvSpPr/>
      </dsp:nvSpPr>
      <dsp:spPr>
        <a:xfrm>
          <a:off x="5629275" y="919537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1661570" y="170417"/>
              </a:lnTo>
              <a:lnTo>
                <a:pt x="166157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6651780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6676737" y="1285329"/>
        <a:ext cx="1228217" cy="802173"/>
      </dsp:txXfrm>
    </dsp:sp>
    <dsp:sp modelId="{32F3D557-075E-447A-B88D-79A9D274829D}">
      <dsp:nvSpPr>
        <dsp:cNvPr id="0" name=""/>
        <dsp:cNvSpPr/>
      </dsp:nvSpPr>
      <dsp:spPr>
        <a:xfrm>
          <a:off x="5629275" y="919537"/>
          <a:ext cx="3323141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3323141" y="170417"/>
              </a:lnTo>
              <a:lnTo>
                <a:pt x="3323141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D4B3AB-8417-4BE7-9A4D-F6124E9969E0}">
      <dsp:nvSpPr>
        <dsp:cNvPr id="0" name=""/>
        <dsp:cNvSpPr/>
      </dsp:nvSpPr>
      <dsp:spPr>
        <a:xfrm>
          <a:off x="8313350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Parentheses</a:t>
          </a:r>
        </a:p>
      </dsp:txBody>
      <dsp:txXfrm>
        <a:off x="8338307" y="1285329"/>
        <a:ext cx="1228217" cy="802173"/>
      </dsp:txXfrm>
    </dsp:sp>
    <dsp:sp modelId="{48F67C62-C4AE-4D47-ABBB-4F9AC862E389}">
      <dsp:nvSpPr>
        <dsp:cNvPr id="0" name=""/>
        <dsp:cNvSpPr/>
      </dsp:nvSpPr>
      <dsp:spPr>
        <a:xfrm>
          <a:off x="5629275" y="919537"/>
          <a:ext cx="4984712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4984712" y="170417"/>
              </a:lnTo>
              <a:lnTo>
                <a:pt x="4984712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5CF329-A3A8-4A9C-84D8-6B0C7FBE288A}">
      <dsp:nvSpPr>
        <dsp:cNvPr id="0" name=""/>
        <dsp:cNvSpPr/>
      </dsp:nvSpPr>
      <dsp:spPr>
        <a:xfrm>
          <a:off x="9974921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Bullet points</a:t>
          </a:r>
          <a:endParaRPr lang="en-GB" sz="1500" kern="1200" dirty="0"/>
        </a:p>
      </dsp:txBody>
      <dsp:txXfrm>
        <a:off x="9999878" y="1285329"/>
        <a:ext cx="1228217" cy="80217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90209" y="67449"/>
          <a:ext cx="1278131" cy="85208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015166" y="92406"/>
        <a:ext cx="1228217" cy="802173"/>
      </dsp:txXfrm>
    </dsp:sp>
    <dsp:sp modelId="{76649846-3BC9-4AF2-8EFB-EFB494F8B5B0}">
      <dsp:nvSpPr>
        <dsp:cNvPr id="0" name=""/>
        <dsp:cNvSpPr/>
      </dsp:nvSpPr>
      <dsp:spPr>
        <a:xfrm>
          <a:off x="644562" y="919537"/>
          <a:ext cx="4984712" cy="340835"/>
        </a:xfrm>
        <a:custGeom>
          <a:avLst/>
          <a:gdLst/>
          <a:ahLst/>
          <a:cxnLst/>
          <a:rect l="0" t="0" r="0" b="0"/>
          <a:pathLst>
            <a:path>
              <a:moveTo>
                <a:pt x="4984712" y="0"/>
              </a:moveTo>
              <a:lnTo>
                <a:pt x="4984712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5497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30454" y="1285329"/>
        <a:ext cx="1228217" cy="802173"/>
      </dsp:txXfrm>
    </dsp:sp>
    <dsp:sp modelId="{A7E49D6C-8376-4BDE-82B8-9FE98A4C9DCF}">
      <dsp:nvSpPr>
        <dsp:cNvPr id="0" name=""/>
        <dsp:cNvSpPr/>
      </dsp:nvSpPr>
      <dsp:spPr>
        <a:xfrm>
          <a:off x="2306133" y="919537"/>
          <a:ext cx="3323141" cy="340835"/>
        </a:xfrm>
        <a:custGeom>
          <a:avLst/>
          <a:gdLst/>
          <a:ahLst/>
          <a:cxnLst/>
          <a:rect l="0" t="0" r="0" b="0"/>
          <a:pathLst>
            <a:path>
              <a:moveTo>
                <a:pt x="3323141" y="0"/>
              </a:moveTo>
              <a:lnTo>
                <a:pt x="3323141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667068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1692025" y="1285329"/>
        <a:ext cx="1228217" cy="802173"/>
      </dsp:txXfrm>
    </dsp:sp>
    <dsp:sp modelId="{558369AB-D576-453C-818D-CCBCA4C440D7}">
      <dsp:nvSpPr>
        <dsp:cNvPr id="0" name=""/>
        <dsp:cNvSpPr/>
      </dsp:nvSpPr>
      <dsp:spPr>
        <a:xfrm>
          <a:off x="3967704" y="919537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1661570" y="0"/>
              </a:moveTo>
              <a:lnTo>
                <a:pt x="1661570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3328638" y="1260372"/>
          <a:ext cx="1278131" cy="85208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3353595" y="1285329"/>
        <a:ext cx="1228217" cy="802173"/>
      </dsp:txXfrm>
    </dsp:sp>
    <dsp:sp modelId="{FAB4F1E0-63BD-4CE6-923B-13BC1EB83D03}">
      <dsp:nvSpPr>
        <dsp:cNvPr id="0" name=""/>
        <dsp:cNvSpPr/>
      </dsp:nvSpPr>
      <dsp:spPr>
        <a:xfrm>
          <a:off x="3136918" y="2112459"/>
          <a:ext cx="830785" cy="340835"/>
        </a:xfrm>
        <a:custGeom>
          <a:avLst/>
          <a:gdLst/>
          <a:ahLst/>
          <a:cxnLst/>
          <a:rect l="0" t="0" r="0" b="0"/>
          <a:pathLst>
            <a:path>
              <a:moveTo>
                <a:pt x="830785" y="0"/>
              </a:moveTo>
              <a:lnTo>
                <a:pt x="830785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2497853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2522810" y="2478251"/>
        <a:ext cx="1228217" cy="802173"/>
      </dsp:txXfrm>
    </dsp:sp>
    <dsp:sp modelId="{41EA41F8-6593-4A50-8287-574A67BD9D33}">
      <dsp:nvSpPr>
        <dsp:cNvPr id="0" name=""/>
        <dsp:cNvSpPr/>
      </dsp:nvSpPr>
      <dsp:spPr>
        <a:xfrm>
          <a:off x="3967704" y="2112459"/>
          <a:ext cx="830785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830785" y="170417"/>
              </a:lnTo>
              <a:lnTo>
                <a:pt x="830785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4159424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4184381" y="2478251"/>
        <a:ext cx="1228217" cy="802173"/>
      </dsp:txXfrm>
    </dsp:sp>
    <dsp:sp modelId="{2D6BC137-2FB4-41C4-8CC1-134FB3F4DDCC}">
      <dsp:nvSpPr>
        <dsp:cNvPr id="0" name=""/>
        <dsp:cNvSpPr/>
      </dsp:nvSpPr>
      <dsp:spPr>
        <a:xfrm>
          <a:off x="5583555" y="919537"/>
          <a:ext cx="91440" cy="34083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990209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5015166" y="1285329"/>
        <a:ext cx="1228217" cy="802173"/>
      </dsp:txXfrm>
    </dsp:sp>
    <dsp:sp modelId="{10DBA64D-3956-41B1-B013-E9FBA131F749}">
      <dsp:nvSpPr>
        <dsp:cNvPr id="0" name=""/>
        <dsp:cNvSpPr/>
      </dsp:nvSpPr>
      <dsp:spPr>
        <a:xfrm>
          <a:off x="5629275" y="919537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1661570" y="170417"/>
              </a:lnTo>
              <a:lnTo>
                <a:pt x="166157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6651780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6676737" y="1285329"/>
        <a:ext cx="1228217" cy="802173"/>
      </dsp:txXfrm>
    </dsp:sp>
    <dsp:sp modelId="{9C952361-83C8-4987-99EA-7D3D689C3C35}">
      <dsp:nvSpPr>
        <dsp:cNvPr id="0" name=""/>
        <dsp:cNvSpPr/>
      </dsp:nvSpPr>
      <dsp:spPr>
        <a:xfrm>
          <a:off x="5629275" y="919537"/>
          <a:ext cx="3323141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3323141" y="170417"/>
              </a:lnTo>
              <a:lnTo>
                <a:pt x="3323141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24A631-4673-40CD-B234-C466D31C0952}">
      <dsp:nvSpPr>
        <dsp:cNvPr id="0" name=""/>
        <dsp:cNvSpPr/>
      </dsp:nvSpPr>
      <dsp:spPr>
        <a:xfrm>
          <a:off x="8313350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Parentheses</a:t>
          </a:r>
        </a:p>
      </dsp:txBody>
      <dsp:txXfrm>
        <a:off x="8338307" y="1285329"/>
        <a:ext cx="1228217" cy="802173"/>
      </dsp:txXfrm>
    </dsp:sp>
    <dsp:sp modelId="{64897BA2-C6E6-4860-8231-0D557A64A629}">
      <dsp:nvSpPr>
        <dsp:cNvPr id="0" name=""/>
        <dsp:cNvSpPr/>
      </dsp:nvSpPr>
      <dsp:spPr>
        <a:xfrm>
          <a:off x="5629275" y="919537"/>
          <a:ext cx="4984712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4984712" y="170417"/>
              </a:lnTo>
              <a:lnTo>
                <a:pt x="4984712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60226E-7C89-46D4-8377-8D4F0F53B561}">
      <dsp:nvSpPr>
        <dsp:cNvPr id="0" name=""/>
        <dsp:cNvSpPr/>
      </dsp:nvSpPr>
      <dsp:spPr>
        <a:xfrm>
          <a:off x="9974921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Bullet points</a:t>
          </a:r>
          <a:endParaRPr lang="en-GB" sz="1500" kern="1200" dirty="0"/>
        </a:p>
      </dsp:txBody>
      <dsp:txXfrm>
        <a:off x="9999878" y="1285329"/>
        <a:ext cx="1228217" cy="8021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6677747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we use </a:t>
            </a:r>
            <a:r>
              <a:rPr lang="en-GB" sz="2400" u="sng" dirty="0"/>
              <a:t>apostrophes to show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83065837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commas</a:t>
            </a:r>
            <a:r>
              <a:rPr lang="en-GB" sz="2400" dirty="0"/>
              <a:t> do?</a:t>
            </a:r>
          </a:p>
        </p:txBody>
      </p:sp>
    </p:spTree>
    <p:extLst>
      <p:ext uri="{BB962C8B-B14F-4D97-AF65-F5344CB8AC3E}">
        <p14:creationId xmlns:p14="http://schemas.microsoft.com/office/powerpoint/2010/main" val="21786306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60116280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inverted commas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1085603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6274251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8248700-7E17-4660-51D3-208BE6A1CBDC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/>
              <a:t>These are some of the types of punctuation we have already met.</a:t>
            </a:r>
          </a:p>
          <a:p>
            <a:pPr algn="ctr"/>
            <a:endParaRPr lang="en-GB" sz="2400"/>
          </a:p>
          <a:p>
            <a:pPr algn="ctr"/>
            <a:r>
              <a:rPr lang="en-GB" sz="2400"/>
              <a:t>Can anyone remember what </a:t>
            </a:r>
            <a:r>
              <a:rPr lang="en-GB" sz="2400" u="sng"/>
              <a:t>parentheses</a:t>
            </a:r>
            <a:r>
              <a:rPr lang="en-GB" sz="2400"/>
              <a:t> are used for?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85259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2850227"/>
              </p:ext>
            </p:extLst>
          </p:nvPr>
        </p:nvGraphicFramePr>
        <p:xfrm>
          <a:off x="895350" y="848708"/>
          <a:ext cx="1074420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ADF583C-48F0-5348-56FB-7E65D2F02D1E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Today, we’re going to meet </a:t>
            </a:r>
            <a:r>
              <a:rPr lang="en-GB" sz="2400" u="sng" dirty="0"/>
              <a:t>bullet points</a:t>
            </a:r>
            <a:r>
              <a:rPr lang="en-GB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434355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AF8E37-96C7-24F0-97F9-EEDC50FD3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E66FC16-A84C-3AF4-CF2C-CF6B400FA7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3934552-5E56-91EC-C6EE-82651F3F89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31AAB6-5808-41B3-D6A8-5B4426E722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843FF4D-53C7-07FC-EDD7-D1F282C0949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02336705"/>
              </p:ext>
            </p:extLst>
          </p:nvPr>
        </p:nvGraphicFramePr>
        <p:xfrm>
          <a:off x="895350" y="848708"/>
          <a:ext cx="1074420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FD538B7-9C3B-8E80-0C1F-0A32C524FD3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ED099DD-07CE-6BD4-AE9C-1B7EF735D001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Today, we’re going to meet </a:t>
            </a:r>
            <a:r>
              <a:rPr lang="en-GB" sz="2400" u="sng" dirty="0"/>
              <a:t>bullet points</a:t>
            </a:r>
            <a:r>
              <a:rPr lang="en-GB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339647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1" y="257664"/>
            <a:ext cx="10283535" cy="66617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bullet point</a:t>
            </a:r>
            <a:r>
              <a:rPr lang="en-GB" sz="28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1" y="1056158"/>
            <a:ext cx="10283534" cy="10488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bullet point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bit of punctuation that is used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organise and structure writing.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DF0F71-BCED-0186-2F60-A85B9BC33341}"/>
              </a:ext>
            </a:extLst>
          </p:cNvPr>
          <p:cNvSpPr txBox="1">
            <a:spLocks/>
          </p:cNvSpPr>
          <p:nvPr/>
        </p:nvSpPr>
        <p:spPr>
          <a:xfrm>
            <a:off x="954231" y="5823289"/>
            <a:ext cx="10283534" cy="6661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spot the bullet points?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933C08B-3A7F-7D5B-5404-82A4EDEFDE6D}"/>
              </a:ext>
            </a:extLst>
          </p:cNvPr>
          <p:cNvSpPr txBox="1">
            <a:spLocks/>
          </p:cNvSpPr>
          <p:nvPr/>
        </p:nvSpPr>
        <p:spPr>
          <a:xfrm>
            <a:off x="954231" y="2260940"/>
            <a:ext cx="10283534" cy="3406435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complicated block of text about making a cake: 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the first ingredient including the amount.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the second ingredient made by combining four more ingredients and the weight of those ingredients.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how you combine the first and second ingredients, the apparatus used, the timings, the temperature and the method.</a:t>
            </a:r>
          </a:p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are now on to the third ingredient which is composed of 20 other ingredients.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E7F320DC-AE93-D7F5-BD7A-09375BE5BB01}"/>
              </a:ext>
            </a:extLst>
          </p:cNvPr>
          <p:cNvSpPr/>
          <p:nvPr/>
        </p:nvSpPr>
        <p:spPr>
          <a:xfrm>
            <a:off x="133350" y="2780257"/>
            <a:ext cx="914400" cy="39052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1C60D140-23E3-CB14-05D5-A0097733E44E}"/>
              </a:ext>
            </a:extLst>
          </p:cNvPr>
          <p:cNvSpPr/>
          <p:nvPr/>
        </p:nvSpPr>
        <p:spPr>
          <a:xfrm>
            <a:off x="133350" y="3346950"/>
            <a:ext cx="914400" cy="39052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0CE97460-6B1D-B07B-C9CD-FD558AB9AE9C}"/>
              </a:ext>
            </a:extLst>
          </p:cNvPr>
          <p:cNvSpPr/>
          <p:nvPr/>
        </p:nvSpPr>
        <p:spPr>
          <a:xfrm>
            <a:off x="133350" y="4144980"/>
            <a:ext cx="914400" cy="39052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3A66CAB5-0FBF-0907-9FC5-E57632E9AFEA}"/>
              </a:ext>
            </a:extLst>
          </p:cNvPr>
          <p:cNvSpPr/>
          <p:nvPr/>
        </p:nvSpPr>
        <p:spPr>
          <a:xfrm>
            <a:off x="96981" y="4985382"/>
            <a:ext cx="914400" cy="39052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2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B0F2CD-9E52-4E32-3EFE-9879C7F84D8E}"/>
              </a:ext>
            </a:extLst>
          </p:cNvPr>
          <p:cNvSpPr txBox="1">
            <a:spLocks/>
          </p:cNvSpPr>
          <p:nvPr/>
        </p:nvSpPr>
        <p:spPr>
          <a:xfrm>
            <a:off x="982806" y="4874884"/>
            <a:ext cx="10283534" cy="130779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Bullet points make long complicated texts more easily understandable.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4A08674-E469-0907-EFE9-240A50AE9438}"/>
              </a:ext>
            </a:extLst>
          </p:cNvPr>
          <p:cNvSpPr txBox="1">
            <a:spLocks/>
          </p:cNvSpPr>
          <p:nvPr/>
        </p:nvSpPr>
        <p:spPr>
          <a:xfrm>
            <a:off x="954233" y="278985"/>
            <a:ext cx="10283534" cy="55492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you think the “point” of bullet points is?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86C4E37-1E31-D37D-2582-3180D1D3424B}"/>
              </a:ext>
            </a:extLst>
          </p:cNvPr>
          <p:cNvSpPr txBox="1">
            <a:spLocks/>
          </p:cNvSpPr>
          <p:nvPr/>
        </p:nvSpPr>
        <p:spPr>
          <a:xfrm>
            <a:off x="982806" y="1131406"/>
            <a:ext cx="10283534" cy="3406435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complicated block of text about making a cake: 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the first ingredient including the amount.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the second ingredient made by combining four more ingredients and the weight of those ingredients.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how you combine the first and second ingredients, the apparatus used, the timings, the temperature and the method.</a:t>
            </a:r>
          </a:p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are now on to the third ingredient which is composed of 20 other ingredients.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721B8097-F1F7-F053-F67D-9CBB00581073}"/>
              </a:ext>
            </a:extLst>
          </p:cNvPr>
          <p:cNvSpPr/>
          <p:nvPr/>
        </p:nvSpPr>
        <p:spPr>
          <a:xfrm>
            <a:off x="93515" y="1674902"/>
            <a:ext cx="914400" cy="39052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FFD7237C-8C7F-B21C-A221-34B85D59A884}"/>
              </a:ext>
            </a:extLst>
          </p:cNvPr>
          <p:cNvSpPr/>
          <p:nvPr/>
        </p:nvSpPr>
        <p:spPr>
          <a:xfrm>
            <a:off x="93515" y="2241595"/>
            <a:ext cx="914400" cy="39052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AFE8E522-EED0-DD99-BE04-575246834A03}"/>
              </a:ext>
            </a:extLst>
          </p:cNvPr>
          <p:cNvSpPr/>
          <p:nvPr/>
        </p:nvSpPr>
        <p:spPr>
          <a:xfrm>
            <a:off x="93515" y="3039625"/>
            <a:ext cx="914400" cy="39052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9F542216-A4E8-5AC5-EBEC-8161707EDF9E}"/>
              </a:ext>
            </a:extLst>
          </p:cNvPr>
          <p:cNvSpPr/>
          <p:nvPr/>
        </p:nvSpPr>
        <p:spPr>
          <a:xfrm>
            <a:off x="57146" y="3880027"/>
            <a:ext cx="914400" cy="39052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9011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2"/>
            <a:ext cx="12192000" cy="6858000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B2043BE-9125-4A81-FA59-C796853277D0}"/>
              </a:ext>
            </a:extLst>
          </p:cNvPr>
          <p:cNvSpPr txBox="1">
            <a:spLocks/>
          </p:cNvSpPr>
          <p:nvPr/>
        </p:nvSpPr>
        <p:spPr>
          <a:xfrm>
            <a:off x="954233" y="801466"/>
            <a:ext cx="10283534" cy="55492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punctuation used with bullet points below?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AF20B06-9A70-5836-9D6C-3669A1CF49FF}"/>
              </a:ext>
            </a:extLst>
          </p:cNvPr>
          <p:cNvSpPr txBox="1">
            <a:spLocks/>
          </p:cNvSpPr>
          <p:nvPr/>
        </p:nvSpPr>
        <p:spPr>
          <a:xfrm>
            <a:off x="954232" y="2146544"/>
            <a:ext cx="10532917" cy="3406435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complicated block of text about making a cake: 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the first ingredient including the amount.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the second ingredient made by combining four more ingredients and the weight of those ingredients.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how you combine the first and second ingredients, the apparatus used, the timings, the temperature and the method.</a:t>
            </a:r>
          </a:p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are now on to the third ingredient which is composed of 20 other ingredients.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2FC6E9-9417-8887-6B08-2B8AAF7A3679}"/>
              </a:ext>
            </a:extLst>
          </p:cNvPr>
          <p:cNvSpPr txBox="1"/>
          <p:nvPr/>
        </p:nvSpPr>
        <p:spPr>
          <a:xfrm>
            <a:off x="7890091" y="1503090"/>
            <a:ext cx="4067175" cy="408623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leading clause ended with a colon.</a:t>
            </a:r>
          </a:p>
        </p:txBody>
      </p:sp>
      <p:sp>
        <p:nvSpPr>
          <p:cNvPr id="13" name="Arrow: Down 12">
            <a:extLst>
              <a:ext uri="{FF2B5EF4-FFF2-40B4-BE49-F238E27FC236}">
                <a16:creationId xmlns:a16="http://schemas.microsoft.com/office/drawing/2014/main" id="{66B45EDA-7694-4D2C-77E6-1B21A0D5BFF8}"/>
              </a:ext>
            </a:extLst>
          </p:cNvPr>
          <p:cNvSpPr/>
          <p:nvPr/>
        </p:nvSpPr>
        <p:spPr>
          <a:xfrm rot="2691202">
            <a:off x="7712048" y="1800460"/>
            <a:ext cx="286949" cy="716984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1253BA-AFA2-42A5-B14A-CACE801C9EE5}"/>
              </a:ext>
            </a:extLst>
          </p:cNvPr>
          <p:cNvSpPr txBox="1"/>
          <p:nvPr/>
        </p:nvSpPr>
        <p:spPr>
          <a:xfrm>
            <a:off x="157194" y="6144454"/>
            <a:ext cx="4338606" cy="408623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Capital letter after each bullet point.</a:t>
            </a:r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11253BAF-60FF-FFDE-75AD-1B55101745FC}"/>
              </a:ext>
            </a:extLst>
          </p:cNvPr>
          <p:cNvSpPr/>
          <p:nvPr/>
        </p:nvSpPr>
        <p:spPr>
          <a:xfrm rot="11500083">
            <a:off x="1551635" y="5300683"/>
            <a:ext cx="297696" cy="959463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Down 17">
            <a:extLst>
              <a:ext uri="{FF2B5EF4-FFF2-40B4-BE49-F238E27FC236}">
                <a16:creationId xmlns:a16="http://schemas.microsoft.com/office/drawing/2014/main" id="{C9AE3174-2991-A5FD-0E9F-9B003D8FC167}"/>
              </a:ext>
            </a:extLst>
          </p:cNvPr>
          <p:cNvSpPr/>
          <p:nvPr/>
        </p:nvSpPr>
        <p:spPr>
          <a:xfrm rot="11500083">
            <a:off x="10918090" y="5309912"/>
            <a:ext cx="297696" cy="926029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B5AA5BC-367C-3E4F-3763-965242EB27FA}"/>
              </a:ext>
            </a:extLst>
          </p:cNvPr>
          <p:cNvSpPr txBox="1">
            <a:spLocks/>
          </p:cNvSpPr>
          <p:nvPr/>
        </p:nvSpPr>
        <p:spPr>
          <a:xfrm>
            <a:off x="954233" y="139408"/>
            <a:ext cx="10283534" cy="55492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ways to punctuate bullet points.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C35095-47A8-FF1E-974E-D3BE53742550}"/>
              </a:ext>
            </a:extLst>
          </p:cNvPr>
          <p:cNvSpPr txBox="1"/>
          <p:nvPr/>
        </p:nvSpPr>
        <p:spPr>
          <a:xfrm>
            <a:off x="5812582" y="6013840"/>
            <a:ext cx="5674568" cy="715089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Full stop (or question mark, or exclamation mark) at the end of each bullet point. 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  <p:bldP spid="15" grpId="0" animBg="1"/>
      <p:bldP spid="18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2"/>
            <a:ext cx="12192000" cy="6858000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B2043BE-9125-4A81-FA59-C796853277D0}"/>
              </a:ext>
            </a:extLst>
          </p:cNvPr>
          <p:cNvSpPr txBox="1">
            <a:spLocks/>
          </p:cNvSpPr>
          <p:nvPr/>
        </p:nvSpPr>
        <p:spPr>
          <a:xfrm>
            <a:off x="954233" y="801466"/>
            <a:ext cx="10283534" cy="55492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punctuation used with bullet points below?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AF20B06-9A70-5836-9D6C-3669A1CF49FF}"/>
              </a:ext>
            </a:extLst>
          </p:cNvPr>
          <p:cNvSpPr txBox="1">
            <a:spLocks/>
          </p:cNvSpPr>
          <p:nvPr/>
        </p:nvSpPr>
        <p:spPr>
          <a:xfrm>
            <a:off x="3577504" y="1514954"/>
            <a:ext cx="5036992" cy="4132214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loads of things to remember when going camping including: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sleeping bags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barbecue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cutlery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bikes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scooters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frisbee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kites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clothes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toiletries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2FC6E9-9417-8887-6B08-2B8AAF7A3679}"/>
              </a:ext>
            </a:extLst>
          </p:cNvPr>
          <p:cNvSpPr txBox="1"/>
          <p:nvPr/>
        </p:nvSpPr>
        <p:spPr>
          <a:xfrm>
            <a:off x="8884427" y="1556737"/>
            <a:ext cx="2925772" cy="715089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leading clause ended with a colon.</a:t>
            </a:r>
          </a:p>
        </p:txBody>
      </p:sp>
      <p:sp>
        <p:nvSpPr>
          <p:cNvPr id="13" name="Arrow: Down 12">
            <a:extLst>
              <a:ext uri="{FF2B5EF4-FFF2-40B4-BE49-F238E27FC236}">
                <a16:creationId xmlns:a16="http://schemas.microsoft.com/office/drawing/2014/main" id="{66B45EDA-7694-4D2C-77E6-1B21A0D5BFF8}"/>
              </a:ext>
            </a:extLst>
          </p:cNvPr>
          <p:cNvSpPr/>
          <p:nvPr/>
        </p:nvSpPr>
        <p:spPr>
          <a:xfrm rot="5400000">
            <a:off x="7993381" y="1307623"/>
            <a:ext cx="240124" cy="1541968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1253BA-AFA2-42A5-B14A-CACE801C9EE5}"/>
              </a:ext>
            </a:extLst>
          </p:cNvPr>
          <p:cNvSpPr txBox="1"/>
          <p:nvPr/>
        </p:nvSpPr>
        <p:spPr>
          <a:xfrm>
            <a:off x="189080" y="2483090"/>
            <a:ext cx="3199013" cy="715089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b="1" u="sng" dirty="0">
                <a:solidFill>
                  <a:schemeClr val="bg1"/>
                </a:solidFill>
              </a:rPr>
              <a:t>NO</a:t>
            </a:r>
            <a:r>
              <a:rPr lang="en-GB" dirty="0">
                <a:solidFill>
                  <a:schemeClr val="bg1"/>
                </a:solidFill>
              </a:rPr>
              <a:t> capital letters after each bullet point.</a:t>
            </a:r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11253BAF-60FF-FFDE-75AD-1B55101745FC}"/>
              </a:ext>
            </a:extLst>
          </p:cNvPr>
          <p:cNvSpPr/>
          <p:nvPr/>
        </p:nvSpPr>
        <p:spPr>
          <a:xfrm rot="16200000">
            <a:off x="3621740" y="2429397"/>
            <a:ext cx="297696" cy="926029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C35095-47A8-FF1E-974E-D3BE53742550}"/>
              </a:ext>
            </a:extLst>
          </p:cNvPr>
          <p:cNvSpPr txBox="1"/>
          <p:nvPr/>
        </p:nvSpPr>
        <p:spPr>
          <a:xfrm>
            <a:off x="8884427" y="3280986"/>
            <a:ext cx="2925772" cy="715089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NO punctuation at the end of each bullet point. </a:t>
            </a:r>
          </a:p>
        </p:txBody>
      </p:sp>
      <p:sp>
        <p:nvSpPr>
          <p:cNvPr id="18" name="Arrow: Down 17">
            <a:extLst>
              <a:ext uri="{FF2B5EF4-FFF2-40B4-BE49-F238E27FC236}">
                <a16:creationId xmlns:a16="http://schemas.microsoft.com/office/drawing/2014/main" id="{C9AE3174-2991-A5FD-0E9F-9B003D8FC167}"/>
              </a:ext>
            </a:extLst>
          </p:cNvPr>
          <p:cNvSpPr/>
          <p:nvPr/>
        </p:nvSpPr>
        <p:spPr>
          <a:xfrm rot="5400000">
            <a:off x="6916697" y="1555787"/>
            <a:ext cx="297696" cy="3791149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B5AA5BC-367C-3E4F-3763-965242EB27FA}"/>
              </a:ext>
            </a:extLst>
          </p:cNvPr>
          <p:cNvSpPr txBox="1">
            <a:spLocks/>
          </p:cNvSpPr>
          <p:nvPr/>
        </p:nvSpPr>
        <p:spPr>
          <a:xfrm>
            <a:off x="954233" y="139408"/>
            <a:ext cx="10283534" cy="55492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ways to punctuate bullet points. </a:t>
            </a:r>
          </a:p>
        </p:txBody>
      </p:sp>
    </p:spTree>
    <p:extLst>
      <p:ext uri="{BB962C8B-B14F-4D97-AF65-F5344CB8AC3E}">
        <p14:creationId xmlns:p14="http://schemas.microsoft.com/office/powerpoint/2010/main" val="2007983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  <p:bldP spid="15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44986" y="2036137"/>
            <a:ext cx="7902025" cy="1392863"/>
          </a:xfrm>
          <a:prstGeom prst="roundRect">
            <a:avLst>
              <a:gd name="adj" fmla="val 1755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Bullet Points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2"/>
            <a:ext cx="12192000" cy="6858000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B2043BE-9125-4A81-FA59-C796853277D0}"/>
              </a:ext>
            </a:extLst>
          </p:cNvPr>
          <p:cNvSpPr txBox="1">
            <a:spLocks/>
          </p:cNvSpPr>
          <p:nvPr/>
        </p:nvSpPr>
        <p:spPr>
          <a:xfrm>
            <a:off x="954233" y="801466"/>
            <a:ext cx="10283534" cy="55492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are the similarities and differences?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AF20B06-9A70-5836-9D6C-3669A1CF49FF}"/>
              </a:ext>
            </a:extLst>
          </p:cNvPr>
          <p:cNvSpPr txBox="1">
            <a:spLocks/>
          </p:cNvSpPr>
          <p:nvPr/>
        </p:nvSpPr>
        <p:spPr>
          <a:xfrm>
            <a:off x="8489482" y="1463524"/>
            <a:ext cx="3613054" cy="5062404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loads of things to remember when going camping including: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sleeping bags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barbecue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cutlery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bikes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scooters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frisbee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kites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clothes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toiletries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1253BA-AFA2-42A5-B14A-CACE801C9EE5}"/>
              </a:ext>
            </a:extLst>
          </p:cNvPr>
          <p:cNvSpPr txBox="1"/>
          <p:nvPr/>
        </p:nvSpPr>
        <p:spPr>
          <a:xfrm>
            <a:off x="5969721" y="4809257"/>
            <a:ext cx="2240829" cy="102155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Capital letters after each bullet point?</a:t>
            </a:r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11253BAF-60FF-FFDE-75AD-1B55101745FC}"/>
              </a:ext>
            </a:extLst>
          </p:cNvPr>
          <p:cNvSpPr/>
          <p:nvPr/>
        </p:nvSpPr>
        <p:spPr>
          <a:xfrm rot="16200000">
            <a:off x="3621740" y="2429397"/>
            <a:ext cx="297696" cy="926029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C35095-47A8-FF1E-974E-D3BE53742550}"/>
              </a:ext>
            </a:extLst>
          </p:cNvPr>
          <p:cNvSpPr txBox="1"/>
          <p:nvPr/>
        </p:nvSpPr>
        <p:spPr>
          <a:xfrm>
            <a:off x="5969721" y="3161526"/>
            <a:ext cx="2310064" cy="102155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Punctuation at the end of each bullet point?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B5AA5BC-367C-3E4F-3763-965242EB27FA}"/>
              </a:ext>
            </a:extLst>
          </p:cNvPr>
          <p:cNvSpPr txBox="1">
            <a:spLocks/>
          </p:cNvSpPr>
          <p:nvPr/>
        </p:nvSpPr>
        <p:spPr>
          <a:xfrm>
            <a:off x="954233" y="139408"/>
            <a:ext cx="10283534" cy="55492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ways to punctuate bullet points.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27BD88-AABE-99DE-AF62-69F19DA3DBA1}"/>
              </a:ext>
            </a:extLst>
          </p:cNvPr>
          <p:cNvSpPr txBox="1">
            <a:spLocks/>
          </p:cNvSpPr>
          <p:nvPr/>
        </p:nvSpPr>
        <p:spPr>
          <a:xfrm>
            <a:off x="337130" y="1463524"/>
            <a:ext cx="5457278" cy="5255068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complicated block of text about making a cake: 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the first ingredient including the amount.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the second ingredient made by combining four more ingredients and the weight of those ingredients.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how you combine the first and second ingredients, the apparatus used, the timings, the temperature and the method.</a:t>
            </a:r>
          </a:p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are now on to the third ingredient which is composed of 20 other ingredients.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2FC6E9-9417-8887-6B08-2B8AAF7A3679}"/>
              </a:ext>
            </a:extLst>
          </p:cNvPr>
          <p:cNvSpPr txBox="1"/>
          <p:nvPr/>
        </p:nvSpPr>
        <p:spPr>
          <a:xfrm>
            <a:off x="5969721" y="1611945"/>
            <a:ext cx="2344447" cy="715089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leading clause ended with a colon.</a:t>
            </a:r>
          </a:p>
        </p:txBody>
      </p:sp>
    </p:spTree>
    <p:extLst>
      <p:ext uri="{BB962C8B-B14F-4D97-AF65-F5344CB8AC3E}">
        <p14:creationId xmlns:p14="http://schemas.microsoft.com/office/powerpoint/2010/main" val="869830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2"/>
            <a:ext cx="12192000" cy="6858000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B2043BE-9125-4A81-FA59-C796853277D0}"/>
              </a:ext>
            </a:extLst>
          </p:cNvPr>
          <p:cNvSpPr txBox="1">
            <a:spLocks/>
          </p:cNvSpPr>
          <p:nvPr/>
        </p:nvSpPr>
        <p:spPr>
          <a:xfrm>
            <a:off x="954233" y="801466"/>
            <a:ext cx="10283534" cy="55492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is a </a:t>
            </a:r>
            <a:r>
              <a:rPr lang="en-GB" sz="28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list of items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one is a </a:t>
            </a:r>
            <a:r>
              <a:rPr lang="en-GB" sz="28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list of sentences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AF20B06-9A70-5836-9D6C-3669A1CF49FF}"/>
              </a:ext>
            </a:extLst>
          </p:cNvPr>
          <p:cNvSpPr txBox="1">
            <a:spLocks/>
          </p:cNvSpPr>
          <p:nvPr/>
        </p:nvSpPr>
        <p:spPr>
          <a:xfrm>
            <a:off x="8489482" y="1463524"/>
            <a:ext cx="3613054" cy="5062404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loads of things to remember when going camping including: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sleeping bags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barbecue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cutlery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bikes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scooters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frisbee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kites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clothes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toiletries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1253BA-AFA2-42A5-B14A-CACE801C9EE5}"/>
              </a:ext>
            </a:extLst>
          </p:cNvPr>
          <p:cNvSpPr txBox="1"/>
          <p:nvPr/>
        </p:nvSpPr>
        <p:spPr>
          <a:xfrm>
            <a:off x="5969721" y="4809257"/>
            <a:ext cx="2240829" cy="102155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Capital letters after each bullet point?</a:t>
            </a:r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11253BAF-60FF-FFDE-75AD-1B55101745FC}"/>
              </a:ext>
            </a:extLst>
          </p:cNvPr>
          <p:cNvSpPr/>
          <p:nvPr/>
        </p:nvSpPr>
        <p:spPr>
          <a:xfrm rot="16200000">
            <a:off x="3621740" y="2429397"/>
            <a:ext cx="297696" cy="926029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C35095-47A8-FF1E-974E-D3BE53742550}"/>
              </a:ext>
            </a:extLst>
          </p:cNvPr>
          <p:cNvSpPr txBox="1"/>
          <p:nvPr/>
        </p:nvSpPr>
        <p:spPr>
          <a:xfrm>
            <a:off x="5969721" y="3161526"/>
            <a:ext cx="2310064" cy="102155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Punctuation at the end of each bullet point?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B5AA5BC-367C-3E4F-3763-965242EB27FA}"/>
              </a:ext>
            </a:extLst>
          </p:cNvPr>
          <p:cNvSpPr txBox="1">
            <a:spLocks/>
          </p:cNvSpPr>
          <p:nvPr/>
        </p:nvSpPr>
        <p:spPr>
          <a:xfrm>
            <a:off x="954233" y="139408"/>
            <a:ext cx="10283534" cy="55492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the differences?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27BD88-AABE-99DE-AF62-69F19DA3DBA1}"/>
              </a:ext>
            </a:extLst>
          </p:cNvPr>
          <p:cNvSpPr txBox="1">
            <a:spLocks/>
          </p:cNvSpPr>
          <p:nvPr/>
        </p:nvSpPr>
        <p:spPr>
          <a:xfrm>
            <a:off x="337130" y="1463524"/>
            <a:ext cx="5457278" cy="5255068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complicated block of text about making a cake: 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the first ingredient including the amount.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the second ingredient made by combining four more ingredients and the weight of those ingredients.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how you combine the first and second ingredients, the apparatus used, the timings, the temperature and the method.</a:t>
            </a:r>
          </a:p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are now on to the third ingredient which is composed of 20 other ingredients.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2FC6E9-9417-8887-6B08-2B8AAF7A3679}"/>
              </a:ext>
            </a:extLst>
          </p:cNvPr>
          <p:cNvSpPr txBox="1"/>
          <p:nvPr/>
        </p:nvSpPr>
        <p:spPr>
          <a:xfrm>
            <a:off x="5969721" y="1611945"/>
            <a:ext cx="2344447" cy="715089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leading clause ended with a colon.</a:t>
            </a:r>
          </a:p>
        </p:txBody>
      </p:sp>
    </p:spTree>
    <p:extLst>
      <p:ext uri="{BB962C8B-B14F-4D97-AF65-F5344CB8AC3E}">
        <p14:creationId xmlns:p14="http://schemas.microsoft.com/office/powerpoint/2010/main" val="3372535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2"/>
            <a:ext cx="12192000" cy="6858000"/>
          </a:xfr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2B5AA5BC-367C-3E4F-3763-965242EB27FA}"/>
              </a:ext>
            </a:extLst>
          </p:cNvPr>
          <p:cNvSpPr txBox="1">
            <a:spLocks/>
          </p:cNvSpPr>
          <p:nvPr/>
        </p:nvSpPr>
        <p:spPr>
          <a:xfrm>
            <a:off x="970393" y="387863"/>
            <a:ext cx="10283534" cy="55492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mistakes? </a:t>
            </a:r>
          </a:p>
        </p:txBody>
      </p:sp>
      <p:sp>
        <p:nvSpPr>
          <p:cNvPr id="6" name="correct">
            <a:extLst>
              <a:ext uri="{FF2B5EF4-FFF2-40B4-BE49-F238E27FC236}">
                <a16:creationId xmlns:a16="http://schemas.microsoft.com/office/drawing/2014/main" id="{5AF20B06-9A70-5836-9D6C-3669A1CF49FF}"/>
              </a:ext>
            </a:extLst>
          </p:cNvPr>
          <p:cNvSpPr txBox="1">
            <a:spLocks/>
          </p:cNvSpPr>
          <p:nvPr/>
        </p:nvSpPr>
        <p:spPr>
          <a:xfrm>
            <a:off x="2208869" y="1146943"/>
            <a:ext cx="7762875" cy="4942996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Steps to prepare a cup of coffee: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Grind fresh coffee beans to desired coarseness.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Measure 2 tablespoons of coffee grounds for every 6 ounces of water.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Boil water to around 200°F (93°C).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Place coffee grounds in a filter within a drip coffee maker.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Slowly pour hot water over the grounds in a circular motion.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Allow the coffee to brew for 4-5 minutes.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Pour the brewed coffee into your favourite mug and enjoy!</a:t>
            </a:r>
          </a:p>
        </p:txBody>
      </p:sp>
      <p:sp>
        <p:nvSpPr>
          <p:cNvPr id="7" name="missing full stops">
            <a:extLst>
              <a:ext uri="{FF2B5EF4-FFF2-40B4-BE49-F238E27FC236}">
                <a16:creationId xmlns:a16="http://schemas.microsoft.com/office/drawing/2014/main" id="{12AA0132-88D8-4804-AA8A-2559EF681FDA}"/>
              </a:ext>
            </a:extLst>
          </p:cNvPr>
          <p:cNvSpPr txBox="1">
            <a:spLocks/>
          </p:cNvSpPr>
          <p:nvPr/>
        </p:nvSpPr>
        <p:spPr>
          <a:xfrm>
            <a:off x="2203174" y="1118217"/>
            <a:ext cx="7762875" cy="4942996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Steps to prepare a cup of coffee: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Grind fresh coffee beans to desired coarseness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Measure 2 tablespoons of coffee grounds for every 6 ounces of water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Boil water to around 200°F (93°C)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Place coffee grounds in a filter within a drip coffee maker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Slowly pour hot water over the grounds in a circular motion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Allow the coffee to brew for 4-5 minutes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Pour the brewed coffee into your favourite mug and enjoy</a:t>
            </a:r>
          </a:p>
        </p:txBody>
      </p:sp>
      <p:sp>
        <p:nvSpPr>
          <p:cNvPr id="3" name="Colon only">
            <a:extLst>
              <a:ext uri="{FF2B5EF4-FFF2-40B4-BE49-F238E27FC236}">
                <a16:creationId xmlns:a16="http://schemas.microsoft.com/office/drawing/2014/main" id="{A30A530A-ACC2-230A-2AAC-04B44F9AED16}"/>
              </a:ext>
            </a:extLst>
          </p:cNvPr>
          <p:cNvSpPr txBox="1">
            <a:spLocks/>
          </p:cNvSpPr>
          <p:nvPr/>
        </p:nvSpPr>
        <p:spPr>
          <a:xfrm>
            <a:off x="2211715" y="1126047"/>
            <a:ext cx="7762875" cy="4942996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Steps to prepare a cup of coffee: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grind fresh coffee beans to desired coarseness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measure 2 tablespoons of coffee grounds for every 6 ounces of water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boil water to around 200°F (93°C)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place coffee grounds in a filter within a drip coffee maker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slowly pour hot water over the grounds in a circular motion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allow the coffee to brew for 4-5 minutes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pour the brewed coffee into your favourite mug and enjoy</a:t>
            </a:r>
          </a:p>
        </p:txBody>
      </p:sp>
      <p:sp>
        <p:nvSpPr>
          <p:cNvPr id="2" name="Wrong">
            <a:extLst>
              <a:ext uri="{FF2B5EF4-FFF2-40B4-BE49-F238E27FC236}">
                <a16:creationId xmlns:a16="http://schemas.microsoft.com/office/drawing/2014/main" id="{33E90865-DC06-3ABF-242D-84BF45FA7A18}"/>
              </a:ext>
            </a:extLst>
          </p:cNvPr>
          <p:cNvSpPr txBox="1">
            <a:spLocks/>
          </p:cNvSpPr>
          <p:nvPr/>
        </p:nvSpPr>
        <p:spPr>
          <a:xfrm>
            <a:off x="2214562" y="1118217"/>
            <a:ext cx="7762875" cy="4942996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Steps to prepare a cup of coffee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grind fresh coffee beans to desired coarseness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measure 2 tablespoons of coffee grounds for every 6 ounces of water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boil water to around 200°F (93°C)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place coffee grounds in a filter within a drip coffee maker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slowly pour hot water over the grounds in a circular motion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allow the coffee to brew for 4-5 minutes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pour the brewed coffee into your favourite mug and enjoy</a:t>
            </a:r>
          </a:p>
        </p:txBody>
      </p:sp>
      <p:sp>
        <p:nvSpPr>
          <p:cNvPr id="13" name="Arrow: Down 12">
            <a:extLst>
              <a:ext uri="{FF2B5EF4-FFF2-40B4-BE49-F238E27FC236}">
                <a16:creationId xmlns:a16="http://schemas.microsoft.com/office/drawing/2014/main" id="{66B45EDA-7694-4D2C-77E6-1B21A0D5BFF8}"/>
              </a:ext>
            </a:extLst>
          </p:cNvPr>
          <p:cNvSpPr/>
          <p:nvPr/>
        </p:nvSpPr>
        <p:spPr>
          <a:xfrm rot="5400000">
            <a:off x="6855675" y="771965"/>
            <a:ext cx="240124" cy="1541968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2FC6E9-9417-8887-6B08-2B8AAF7A3679}"/>
              </a:ext>
            </a:extLst>
          </p:cNvPr>
          <p:cNvSpPr txBox="1"/>
          <p:nvPr/>
        </p:nvSpPr>
        <p:spPr>
          <a:xfrm>
            <a:off x="7804765" y="1184873"/>
            <a:ext cx="2925772" cy="715089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leading clause ended with a colon.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C35095-47A8-FF1E-974E-D3BE53742550}"/>
              </a:ext>
            </a:extLst>
          </p:cNvPr>
          <p:cNvSpPr txBox="1"/>
          <p:nvPr/>
        </p:nvSpPr>
        <p:spPr>
          <a:xfrm>
            <a:off x="8957912" y="3090201"/>
            <a:ext cx="2925772" cy="715089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Punctuation at the end of each bullet point. </a:t>
            </a:r>
          </a:p>
        </p:txBody>
      </p:sp>
      <p:sp>
        <p:nvSpPr>
          <p:cNvPr id="18" name="Arrow: Down 17">
            <a:extLst>
              <a:ext uri="{FF2B5EF4-FFF2-40B4-BE49-F238E27FC236}">
                <a16:creationId xmlns:a16="http://schemas.microsoft.com/office/drawing/2014/main" id="{C9AE3174-2991-A5FD-0E9F-9B003D8FC167}"/>
              </a:ext>
            </a:extLst>
          </p:cNvPr>
          <p:cNvSpPr/>
          <p:nvPr/>
        </p:nvSpPr>
        <p:spPr>
          <a:xfrm rot="5400000">
            <a:off x="7690071" y="2445187"/>
            <a:ext cx="297696" cy="2005116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1253BA-AFA2-42A5-B14A-CACE801C9EE5}"/>
              </a:ext>
            </a:extLst>
          </p:cNvPr>
          <p:cNvSpPr txBox="1"/>
          <p:nvPr/>
        </p:nvSpPr>
        <p:spPr>
          <a:xfrm>
            <a:off x="75675" y="1714626"/>
            <a:ext cx="2410368" cy="715089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Capital letters after each bullet point.</a:t>
            </a:r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11253BAF-60FF-FFDE-75AD-1B55101745FC}"/>
              </a:ext>
            </a:extLst>
          </p:cNvPr>
          <p:cNvSpPr/>
          <p:nvPr/>
        </p:nvSpPr>
        <p:spPr>
          <a:xfrm rot="17371449">
            <a:off x="2205977" y="2091594"/>
            <a:ext cx="297696" cy="710400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8BF8824B-368D-DA3D-1BC9-68410468E929}"/>
              </a:ext>
            </a:extLst>
          </p:cNvPr>
          <p:cNvSpPr/>
          <p:nvPr/>
        </p:nvSpPr>
        <p:spPr>
          <a:xfrm>
            <a:off x="9655374" y="5787730"/>
            <a:ext cx="2283019" cy="90656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979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2" grpId="0" animBg="1"/>
      <p:bldP spid="13" grpId="0" animBg="1"/>
      <p:bldP spid="10" grpId="0" animBg="1"/>
      <p:bldP spid="17" grpId="0" animBg="1"/>
      <p:bldP spid="18" grpId="0" animBg="1"/>
      <p:bldP spid="14" grpId="0" animBg="1"/>
      <p:bldP spid="15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FC132D-4558-68E2-6EAC-1CCA80387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4ED5C5C-A492-0860-0DA5-464DE388E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899CA87-B34A-4082-2C09-FBA9AD00B0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F49F0C-580D-0ED7-9275-1268AD553C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3247729-8465-7A07-3024-B1E20E08FBE8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EC4C79E-0586-812C-E6EA-4562FDB484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C9549F-2CDB-F10A-F221-DAD2F2247853}"/>
              </a:ext>
            </a:extLst>
          </p:cNvPr>
          <p:cNvSpPr txBox="1"/>
          <p:nvPr/>
        </p:nvSpPr>
        <p:spPr>
          <a:xfrm>
            <a:off x="2829559" y="4993629"/>
            <a:ext cx="7800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We’re going to look at some new punctuation today.</a:t>
            </a:r>
          </a:p>
        </p:txBody>
      </p:sp>
    </p:spTree>
    <p:extLst>
      <p:ext uri="{BB962C8B-B14F-4D97-AF65-F5344CB8AC3E}">
        <p14:creationId xmlns:p14="http://schemas.microsoft.com/office/powerpoint/2010/main" val="28199816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10605087"/>
              </p:ext>
            </p:extLst>
          </p:nvPr>
        </p:nvGraphicFramePr>
        <p:xfrm>
          <a:off x="929390" y="781051"/>
          <a:ext cx="10807908" cy="36585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83789970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86099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punctuation is used to show a </a:t>
            </a:r>
            <a:r>
              <a:rPr lang="en-GB" sz="2400" u="sng" dirty="0"/>
              <a:t>sentence has ended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1642</Words>
  <Application>Microsoft Office PowerPoint</Application>
  <PresentationFormat>Widescreen</PresentationFormat>
  <Paragraphs>322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Andika</vt:lpstr>
      <vt:lpstr>Office Theme</vt:lpstr>
      <vt:lpstr> How to Use this PowerPoint</vt:lpstr>
      <vt:lpstr>Bullet Points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2025-12-22T09:33:50Z</dcterms:modified>
</cp:coreProperties>
</file>