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501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D000BE-100D-4CC8-9B7A-EE02BB123866}" v="3" dt="2025-12-15T13:54:17.1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1542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3114675"/>
            <a:ext cx="11308304" cy="351455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310" y="3191316"/>
            <a:ext cx="854017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Examples: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fast moving train vs fast-moving train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Old-furniture salesman vs old furniture salesman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Little </a:t>
            </a:r>
            <a:r>
              <a:rPr lang="fr-FR" altLang="en-US" sz="2800" dirty="0" err="1">
                <a:solidFill>
                  <a:schemeClr val="tx1"/>
                </a:solidFill>
                <a:latin typeface="+mn-lt"/>
              </a:rPr>
              <a:t>used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car vs </a:t>
            </a:r>
            <a:r>
              <a:rPr lang="fr-FR" altLang="en-US" sz="2800" dirty="0" err="1">
                <a:solidFill>
                  <a:schemeClr val="tx1"/>
                </a:solidFill>
                <a:latin typeface="+mn-lt"/>
              </a:rPr>
              <a:t>little-used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car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114425"/>
            <a:ext cx="10591800" cy="207595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explain the two examples below to a friend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 then in pairs, try to create </a:t>
            </a:r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examples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 hyphen clarifies the meaning of the words?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8038" y="1656249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2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303 0.21875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Microsoft Office PowerPoint</Application>
  <PresentationFormat>Widescreen</PresentationFormat>
  <Paragraphs>45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2025-12-22T09:33:00Z</dcterms:modified>
</cp:coreProperties>
</file>