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274" r:id="rId3"/>
    <p:sldId id="502" r:id="rId4"/>
    <p:sldId id="469" r:id="rId5"/>
    <p:sldId id="416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520" r:id="rId14"/>
    <p:sldId id="476" r:id="rId15"/>
    <p:sldId id="521" r:id="rId16"/>
    <p:sldId id="522" r:id="rId17"/>
    <p:sldId id="322" r:id="rId18"/>
    <p:sldId id="308" r:id="rId19"/>
    <p:sldId id="371" r:id="rId20"/>
    <p:sldId id="282" r:id="rId21"/>
    <p:sldId id="325" r:id="rId22"/>
    <p:sldId id="281" r:id="rId23"/>
    <p:sldId id="412" r:id="rId24"/>
    <p:sldId id="424" r:id="rId25"/>
    <p:sldId id="427" r:id="rId26"/>
    <p:sldId id="428" r:id="rId27"/>
    <p:sldId id="425" r:id="rId28"/>
    <p:sldId id="426" r:id="rId29"/>
    <p:sldId id="429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679EE2-2097-430D-8F95-321D6EC70638}" v="2" dt="2025-12-09T16:13:07.5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  <dgm:t>
        <a:bodyPr/>
        <a:lstStyle/>
        <a:p>
          <a:endParaRPr lang="en-GB"/>
        </a:p>
      </dgm:t>
    </dgm:pt>
    <dgm:pt modelId="{3974485B-74CF-4871-B211-AF4ABBA9B050}" type="sibTrans" cxnId="{19891459-B8B7-4E6B-A141-CE5AAB8F3B48}">
      <dgm:prSet/>
      <dgm:spPr/>
      <dgm:t>
        <a:bodyPr/>
        <a:lstStyle/>
        <a:p>
          <a:endParaRPr lang="en-GB"/>
        </a:p>
      </dgm:t>
    </dgm:pt>
    <dgm:pt modelId="{D4012E82-E5D7-494F-B336-7D851D27817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8EA8B4C-2182-4C57-817C-F109C271D506}" type="parTrans" cxnId="{855EF8BA-015A-47DD-A271-4BB08D06AE9A}">
      <dgm:prSet/>
      <dgm:spPr/>
      <dgm:t>
        <a:bodyPr/>
        <a:lstStyle/>
        <a:p>
          <a:endParaRPr lang="en-GB"/>
        </a:p>
      </dgm:t>
    </dgm:pt>
    <dgm:pt modelId="{DCC55C84-B990-4169-B02B-11A803582E78}" type="sibTrans" cxnId="{855EF8BA-015A-47DD-A271-4BB08D06AE9A}">
      <dgm:prSet/>
      <dgm:spPr/>
      <dgm:t>
        <a:bodyPr/>
        <a:lstStyle/>
        <a:p>
          <a:endParaRPr lang="en-GB"/>
        </a:p>
      </dgm:t>
    </dgm:pt>
    <dgm:pt modelId="{B2A1C9C4-FBED-4EDA-8D18-34E26B09378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51DCF9B-6B2A-481E-B354-56A15C688272}" type="parTrans" cxnId="{CEC7874F-DF79-4A88-96AD-7904196CA8F2}">
      <dgm:prSet/>
      <dgm:spPr/>
      <dgm:t>
        <a:bodyPr/>
        <a:lstStyle/>
        <a:p>
          <a:endParaRPr lang="en-GB"/>
        </a:p>
      </dgm:t>
    </dgm:pt>
    <dgm:pt modelId="{E28B9263-A22E-4E48-B2CF-CE3EB34271F2}" type="sibTrans" cxnId="{CEC7874F-DF79-4A88-96AD-7904196CA8F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8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8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8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8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8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8"/>
      <dgm:spPr/>
    </dgm:pt>
    <dgm:pt modelId="{106EB06B-DEA3-4FF8-821D-8B93D3ED4734}" type="pres">
      <dgm:prSet presAssocID="{D4012E82-E5D7-494F-B336-7D851D278176}" presName="hierChild3" presStyleCnt="0"/>
      <dgm:spPr/>
    </dgm:pt>
    <dgm:pt modelId="{A7505B48-5EBA-43D7-8640-845EC1A5F099}" type="pres">
      <dgm:prSet presAssocID="{B51DCF9B-6B2A-481E-B354-56A15C688272}" presName="Name19" presStyleLbl="parChTrans1D2" presStyleIdx="7" presStyleCnt="8"/>
      <dgm:spPr/>
    </dgm:pt>
    <dgm:pt modelId="{A868E9BF-DED2-4166-AE99-28F197A2F466}" type="pres">
      <dgm:prSet presAssocID="{B2A1C9C4-FBED-4EDA-8D18-34E26B093784}" presName="Name21" presStyleCnt="0"/>
      <dgm:spPr/>
    </dgm:pt>
    <dgm:pt modelId="{3CF2472C-7F58-4E76-A138-3E7D0F43960A}" type="pres">
      <dgm:prSet presAssocID="{B2A1C9C4-FBED-4EDA-8D18-34E26B093784}" presName="level2Shape" presStyleLbl="node2" presStyleIdx="7" presStyleCnt="8"/>
      <dgm:spPr/>
    </dgm:pt>
    <dgm:pt modelId="{6C6C24F0-9862-48D7-B17E-56B824E12F80}" type="pres">
      <dgm:prSet presAssocID="{B2A1C9C4-FBED-4EDA-8D18-34E26B09378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302C0F26-977F-4137-8764-97F1187EAD82}" type="presOf" srcId="{B51DCF9B-6B2A-481E-B354-56A15C688272}" destId="{A7505B48-5EBA-43D7-8640-845EC1A5F099}" srcOrd="0" destOrd="0" presId="urn:microsoft.com/office/officeart/2005/8/layout/hierarchy6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CEC7874F-DF79-4A88-96AD-7904196CA8F2}" srcId="{E4077D0A-89B9-48D0-B430-37B0E120FC14}" destId="{B2A1C9C4-FBED-4EDA-8D18-34E26B093784}" srcOrd="7" destOrd="0" parTransId="{B51DCF9B-6B2A-481E-B354-56A15C688272}" sibTransId="{E28B9263-A22E-4E48-B2CF-CE3EB34271F2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41177DB9-C3B2-4458-BC03-FECED72E5C3C}" type="presOf" srcId="{B2A1C9C4-FBED-4EDA-8D18-34E26B093784}" destId="{3CF2472C-7F58-4E76-A138-3E7D0F43960A}" srcOrd="0" destOrd="0" presId="urn:microsoft.com/office/officeart/2005/8/layout/hierarchy6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1807A44C-3917-4C83-A23B-FA210B911882}" type="presParOf" srcId="{7E6E872F-0F59-4FDB-86CD-2952B89CC653}" destId="{A7505B48-5EBA-43D7-8640-845EC1A5F099}" srcOrd="14" destOrd="0" presId="urn:microsoft.com/office/officeart/2005/8/layout/hierarchy6"/>
    <dgm:cxn modelId="{BEB58FF2-BF45-49BA-981E-9CDAD7D45307}" type="presParOf" srcId="{7E6E872F-0F59-4FDB-86CD-2952B89CC653}" destId="{A868E9BF-DED2-4166-AE99-28F197A2F466}" srcOrd="15" destOrd="0" presId="urn:microsoft.com/office/officeart/2005/8/layout/hierarchy6"/>
    <dgm:cxn modelId="{D30955D0-4991-4EAC-9E56-23E4403B49A3}" type="presParOf" srcId="{A868E9BF-DED2-4166-AE99-28F197A2F466}" destId="{3CF2472C-7F58-4E76-A138-3E7D0F43960A}" srcOrd="0" destOrd="0" presId="urn:microsoft.com/office/officeart/2005/8/layout/hierarchy6"/>
    <dgm:cxn modelId="{83EF013C-B585-43C4-AFCD-015C5E0A9D21}" type="presParOf" srcId="{A868E9BF-DED2-4166-AE99-28F197A2F466}" destId="{6C6C24F0-9862-48D7-B17E-56B824E12F8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/>
        </a:p>
      </dgm:t>
    </dgm:pt>
    <dgm:pt modelId="{CFCBE7E3-A245-4CE1-8447-6C517E345B4F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F94C85DC-5D09-4C49-B5E6-A5E359FF090B}" type="parTrans" cxnId="{5E7DE67F-7EE3-4264-84DC-0CBF12245F36}">
      <dgm:prSet/>
      <dgm:spPr/>
      <dgm:t>
        <a:bodyPr/>
        <a:lstStyle/>
        <a:p>
          <a:endParaRPr lang="en-GB"/>
        </a:p>
      </dgm:t>
    </dgm:pt>
    <dgm:pt modelId="{363EF150-2598-4BAC-9ECC-16F04C536B6F}" type="sibTrans" cxnId="{5E7DE67F-7EE3-4264-84DC-0CBF12245F36}">
      <dgm:prSet/>
      <dgm:spPr/>
      <dgm:t>
        <a:bodyPr/>
        <a:lstStyle/>
        <a:p>
          <a:endParaRPr lang="en-GB"/>
        </a:p>
      </dgm:t>
    </dgm:pt>
    <dgm:pt modelId="{1D8F4EA3-DF21-4DEA-A800-0394E2D1844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EB6DAD4C-A1C1-403F-947C-5566BF571557}" type="parTrans" cxnId="{CC90C0E3-402F-42A2-8465-E90DFB9C4B32}">
      <dgm:prSet/>
      <dgm:spPr/>
      <dgm:t>
        <a:bodyPr/>
        <a:lstStyle/>
        <a:p>
          <a:endParaRPr lang="en-GB"/>
        </a:p>
      </dgm:t>
    </dgm:pt>
    <dgm:pt modelId="{3DA37B91-6865-47D8-A8B7-4C403B5F86C1}" type="sibTrans" cxnId="{CC90C0E3-402F-42A2-8465-E90DFB9C4B3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8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8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8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8"/>
      <dgm:spPr/>
    </dgm:pt>
    <dgm:pt modelId="{68C9BD38-FEAC-42E2-8B25-2440A33CD9D9}" type="pres">
      <dgm:prSet presAssocID="{CFCBE7E3-A245-4CE1-8447-6C517E345B4F}" presName="hierChild3" presStyleCnt="0"/>
      <dgm:spPr/>
    </dgm:pt>
    <dgm:pt modelId="{D4A57900-84A8-4F3A-A95E-6101CC3D4ACE}" type="pres">
      <dgm:prSet presAssocID="{EB6DAD4C-A1C1-403F-947C-5566BF571557}" presName="Name19" presStyleLbl="parChTrans1D2" presStyleIdx="7" presStyleCnt="8"/>
      <dgm:spPr/>
    </dgm:pt>
    <dgm:pt modelId="{1C88C661-938C-420F-9548-C25B7B58075E}" type="pres">
      <dgm:prSet presAssocID="{1D8F4EA3-DF21-4DEA-A800-0394E2D18440}" presName="Name21" presStyleCnt="0"/>
      <dgm:spPr/>
    </dgm:pt>
    <dgm:pt modelId="{B0127691-AED4-4941-A45F-5F19259F210D}" type="pres">
      <dgm:prSet presAssocID="{1D8F4EA3-DF21-4DEA-A800-0394E2D18440}" presName="level2Shape" presStyleLbl="node2" presStyleIdx="7" presStyleCnt="8"/>
      <dgm:spPr/>
    </dgm:pt>
    <dgm:pt modelId="{21B883BE-F9FB-4AC7-A5D9-9337E2AFB022}" type="pres">
      <dgm:prSet presAssocID="{1D8F4EA3-DF21-4DEA-A800-0394E2D1844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E849004B-4D98-4070-94A6-A7199294AE1D}" type="presOf" srcId="{1D8F4EA3-DF21-4DEA-A800-0394E2D18440}" destId="{B0127691-AED4-4941-A45F-5F19259F210D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31D8CFCC-BC79-4481-A3AD-A9818493BA8F}" type="presOf" srcId="{EB6DAD4C-A1C1-403F-947C-5566BF571557}" destId="{D4A57900-84A8-4F3A-A95E-6101CC3D4ACE}" srcOrd="0" destOrd="0" presId="urn:microsoft.com/office/officeart/2005/8/layout/hierarchy6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CC90C0E3-402F-42A2-8465-E90DFB9C4B32}" srcId="{E4077D0A-89B9-48D0-B430-37B0E120FC14}" destId="{1D8F4EA3-DF21-4DEA-A800-0394E2D18440}" srcOrd="7" destOrd="0" parTransId="{EB6DAD4C-A1C1-403F-947C-5566BF571557}" sibTransId="{3DA37B91-6865-47D8-A8B7-4C403B5F86C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2CCD8947-56FA-4666-8252-0160C7C7EDAD}" type="presParOf" srcId="{7E6E872F-0F59-4FDB-86CD-2952B89CC653}" destId="{D4A57900-84A8-4F3A-A95E-6101CC3D4ACE}" srcOrd="14" destOrd="0" presId="urn:microsoft.com/office/officeart/2005/8/layout/hierarchy6"/>
    <dgm:cxn modelId="{6CE06CA4-E920-4AF3-B11B-5BDEF9BA7933}" type="presParOf" srcId="{7E6E872F-0F59-4FDB-86CD-2952B89CC653}" destId="{1C88C661-938C-420F-9548-C25B7B58075E}" srcOrd="15" destOrd="0" presId="urn:microsoft.com/office/officeart/2005/8/layout/hierarchy6"/>
    <dgm:cxn modelId="{75AC3246-7FA7-46C9-9A8B-721C312AD232}" type="presParOf" srcId="{1C88C661-938C-420F-9548-C25B7B58075E}" destId="{B0127691-AED4-4941-A45F-5F19259F210D}" srcOrd="0" destOrd="0" presId="urn:microsoft.com/office/officeart/2005/8/layout/hierarchy6"/>
    <dgm:cxn modelId="{04D7D926-6023-4936-A5DD-94B42C4E0091}" type="presParOf" srcId="{1C88C661-938C-420F-9548-C25B7B58075E}" destId="{21B883BE-F9FB-4AC7-A5D9-9337E2AFB022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9FC692DB-A65B-4C0F-95A8-A330B4102C4D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874FFED8-E5FD-47AA-A5EA-BF2A760FF1DC}" type="parTrans" cxnId="{75ACA6A3-97DA-4675-8F02-119A0C48ED52}">
      <dgm:prSet/>
      <dgm:spPr/>
      <dgm:t>
        <a:bodyPr/>
        <a:lstStyle/>
        <a:p>
          <a:endParaRPr lang="en-GB"/>
        </a:p>
      </dgm:t>
    </dgm:pt>
    <dgm:pt modelId="{9FB85F1F-6391-4A4F-AF8D-2359D1EDF530}" type="sibTrans" cxnId="{75ACA6A3-97DA-4675-8F02-119A0C48ED5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7A5F230C-72AD-4DF6-AE7C-475977307C54}" type="pres">
      <dgm:prSet presAssocID="{874FFED8-E5FD-47AA-A5EA-BF2A760FF1DC}" presName="Name19" presStyleLbl="parChTrans1D2" presStyleIdx="7" presStyleCnt="8"/>
      <dgm:spPr/>
    </dgm:pt>
    <dgm:pt modelId="{F904E0C4-F2A3-4969-8AEB-7BFCC74442D7}" type="pres">
      <dgm:prSet presAssocID="{9FC692DB-A65B-4C0F-95A8-A330B4102C4D}" presName="Name21" presStyleCnt="0"/>
      <dgm:spPr/>
    </dgm:pt>
    <dgm:pt modelId="{10654BAA-BF0B-431B-960E-E366E96011D9}" type="pres">
      <dgm:prSet presAssocID="{9FC692DB-A65B-4C0F-95A8-A330B4102C4D}" presName="level2Shape" presStyleLbl="node2" presStyleIdx="7" presStyleCnt="8"/>
      <dgm:spPr/>
    </dgm:pt>
    <dgm:pt modelId="{D4112744-6E19-44A6-81F7-1DC716075E97}" type="pres">
      <dgm:prSet presAssocID="{9FC692DB-A65B-4C0F-95A8-A330B4102C4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30B371A-9D3C-450D-8DB1-9A56D1BC7B6B}" type="presOf" srcId="{9FC692DB-A65B-4C0F-95A8-A330B4102C4D}" destId="{10654BAA-BF0B-431B-960E-E366E96011D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20850F8A-A594-4ED4-802C-47BED694E55E}" type="presOf" srcId="{874FFED8-E5FD-47AA-A5EA-BF2A760FF1DC}" destId="{7A5F230C-72AD-4DF6-AE7C-475977307C54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75ACA6A3-97DA-4675-8F02-119A0C48ED52}" srcId="{E4077D0A-89B9-48D0-B430-37B0E120FC14}" destId="{9FC692DB-A65B-4C0F-95A8-A330B4102C4D}" srcOrd="7" destOrd="0" parTransId="{874FFED8-E5FD-47AA-A5EA-BF2A760FF1DC}" sibTransId="{9FB85F1F-6391-4A4F-AF8D-2359D1EDF530}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D1595E85-6A1E-4983-8D49-B61E44BDD172}" type="presParOf" srcId="{7E6E872F-0F59-4FDB-86CD-2952B89CC653}" destId="{7A5F230C-72AD-4DF6-AE7C-475977307C54}" srcOrd="14" destOrd="0" presId="urn:microsoft.com/office/officeart/2005/8/layout/hierarchy6"/>
    <dgm:cxn modelId="{32D56764-3FEA-471D-97BD-33ADD6992027}" type="presParOf" srcId="{7E6E872F-0F59-4FDB-86CD-2952B89CC653}" destId="{F904E0C4-F2A3-4969-8AEB-7BFCC74442D7}" srcOrd="15" destOrd="0" presId="urn:microsoft.com/office/officeart/2005/8/layout/hierarchy6"/>
    <dgm:cxn modelId="{1B3FA5C4-2DC6-480B-8BAB-57483664FBA2}" type="presParOf" srcId="{F904E0C4-F2A3-4969-8AEB-7BFCC74442D7}" destId="{10654BAA-BF0B-431B-960E-E366E96011D9}" srcOrd="0" destOrd="0" presId="urn:microsoft.com/office/officeart/2005/8/layout/hierarchy6"/>
    <dgm:cxn modelId="{D8D5F6F5-D3E4-4783-A738-BCC838357262}" type="presParOf" srcId="{F904E0C4-F2A3-4969-8AEB-7BFCC74442D7}" destId="{D4112744-6E19-44A6-81F7-1DC716075E9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</dgm:pt>
    <dgm:pt modelId="{F2B5000B-23DC-4CE1-B310-A41C98BD0A22}" type="sibTrans" cxnId="{B69FB067-9638-4096-8C92-F2BE26B5D46C}">
      <dgm:prSet/>
      <dgm:spPr/>
    </dgm:pt>
    <dgm:pt modelId="{2C0C1D5F-4309-4ACC-82C3-D14589313C0B}">
      <dgm:prSet phldrT="[Text]"/>
      <dgm:spPr/>
      <dgm:t>
        <a:bodyPr/>
        <a:lstStyle/>
        <a:p>
          <a:r>
            <a:rPr lang="en-GB" dirty="0"/>
            <a:t>Used in big lists</a:t>
          </a:r>
        </a:p>
      </dgm:t>
    </dgm:pt>
    <dgm:pt modelId="{6A7DE3A8-D644-4BE8-8398-61AB30C1785E}" type="parTrans" cxnId="{81C1F9BE-803E-457F-ADE9-C65FD2BCF3D1}">
      <dgm:prSet/>
      <dgm:spPr/>
    </dgm:pt>
    <dgm:pt modelId="{B106D631-FACF-40D0-8BD5-29B7B5F1A9B2}" type="sibTrans" cxnId="{81C1F9BE-803E-457F-ADE9-C65FD2BCF3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CB9CF96A-77C2-4CEB-8E53-D950CF3BF5F2}" type="pres">
      <dgm:prSet presAssocID="{6A7DE3A8-D644-4BE8-8398-61AB30C1785E}" presName="Name19" presStyleLbl="parChTrans1D3" presStyleIdx="0" presStyleCnt="1"/>
      <dgm:spPr/>
    </dgm:pt>
    <dgm:pt modelId="{93535187-C870-44A5-A446-158C2953C212}" type="pres">
      <dgm:prSet presAssocID="{2C0C1D5F-4309-4ACC-82C3-D14589313C0B}" presName="Name21" presStyleCnt="0"/>
      <dgm:spPr/>
    </dgm:pt>
    <dgm:pt modelId="{8B1533A8-7B5F-4D10-A510-09E25C0DC6B2}" type="pres">
      <dgm:prSet presAssocID="{2C0C1D5F-4309-4ACC-82C3-D14589313C0B}" presName="level2Shape" presStyleLbl="node3" presStyleIdx="0" presStyleCnt="1"/>
      <dgm:spPr/>
    </dgm:pt>
    <dgm:pt modelId="{22A4E44C-A5CD-4D7D-87B5-2AAFB579FAE2}" type="pres">
      <dgm:prSet presAssocID="{2C0C1D5F-4309-4ACC-82C3-D14589313C0B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8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8"/>
      <dgm:spPr/>
    </dgm:pt>
    <dgm:pt modelId="{651166CE-BE54-404D-A438-1FC4CEDF284A}" type="pres">
      <dgm:prSet presAssocID="{EC5F2A42-6430-49F5-9F78-47AD9B82065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E5D6E44E-EFF4-4637-B629-34C009461EDB}" type="presOf" srcId="{2C0C1D5F-4309-4ACC-82C3-D14589313C0B}" destId="{8B1533A8-7B5F-4D10-A510-09E25C0DC6B2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C6B3B98-4775-4FD7-98A1-3BE2EBD2C68E}" type="presOf" srcId="{6A7DE3A8-D644-4BE8-8398-61AB30C1785E}" destId="{CB9CF96A-77C2-4CEB-8E53-D950CF3BF5F2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81C1F9BE-803E-457F-ADE9-C65FD2BCF3D1}" srcId="{462F18D6-A920-4C92-9B0B-96D9D2ACAE46}" destId="{2C0C1D5F-4309-4ACC-82C3-D14589313C0B}" srcOrd="0" destOrd="0" parTransId="{6A7DE3A8-D644-4BE8-8398-61AB30C1785E}" sibTransId="{B106D631-FACF-40D0-8BD5-29B7B5F1A9B2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57EF2D7D-860E-4C43-A916-9E43B54418B7}" type="presParOf" srcId="{D8ECA50A-2DA8-4FE0-9D11-44A03E127C40}" destId="{CB9CF96A-77C2-4CEB-8E53-D950CF3BF5F2}" srcOrd="0" destOrd="0" presId="urn:microsoft.com/office/officeart/2005/8/layout/hierarchy6"/>
    <dgm:cxn modelId="{3CD4C97D-C1D2-4353-BFEA-1889CFBD726B}" type="presParOf" srcId="{D8ECA50A-2DA8-4FE0-9D11-44A03E127C40}" destId="{93535187-C870-44A5-A446-158C2953C212}" srcOrd="1" destOrd="0" presId="urn:microsoft.com/office/officeart/2005/8/layout/hierarchy6"/>
    <dgm:cxn modelId="{1906A959-63DB-4C61-BFF5-6A959899C2F2}" type="presParOf" srcId="{93535187-C870-44A5-A446-158C2953C212}" destId="{8B1533A8-7B5F-4D10-A510-09E25C0DC6B2}" srcOrd="0" destOrd="0" presId="urn:microsoft.com/office/officeart/2005/8/layout/hierarchy6"/>
    <dgm:cxn modelId="{3EE61283-73B5-4600-819B-A4710B93E39E}" type="presParOf" srcId="{93535187-C870-44A5-A446-158C2953C212}" destId="{22A4E44C-A5CD-4D7D-87B5-2AAFB579FAE2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8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8"/>
      <dgm:spPr/>
    </dgm:pt>
    <dgm:pt modelId="{651166CE-BE54-404D-A438-1FC4CEDF284A}" type="pres">
      <dgm:prSet presAssocID="{EC5F2A42-6430-49F5-9F78-47AD9B82065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/>
        </a:p>
      </dgm:t>
    </dgm:pt>
    <dgm:pt modelId="{2F875F7C-A86C-47C2-BC4A-420AD5B7547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/>
        </a:p>
      </dgm:t>
    </dgm:pt>
    <dgm:pt modelId="{501D7263-CE93-436A-8693-DE0363BC79B6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28AD33A-96EB-40A0-9D82-3FB3F90E456C}" type="parTrans" cxnId="{00261EA3-BEB9-4315-943F-5A6914610242}">
      <dgm:prSet/>
      <dgm:spPr/>
      <dgm:t>
        <a:bodyPr/>
        <a:lstStyle/>
        <a:p>
          <a:endParaRPr lang="en-GB"/>
        </a:p>
      </dgm:t>
    </dgm:pt>
    <dgm:pt modelId="{D8B5CA0B-F64F-4C6A-8E18-4D613A41C29B}" type="sibTrans" cxnId="{00261EA3-BEB9-4315-943F-5A691461024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8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8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8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8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8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8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8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8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8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8"/>
      <dgm:spPr/>
    </dgm:pt>
    <dgm:pt modelId="{01E4E730-F613-43DD-AEAF-5EE603B723EC}" type="pres">
      <dgm:prSet presAssocID="{2F875F7C-A86C-47C2-BC4A-420AD5B75472}" presName="hierChild3" presStyleCnt="0"/>
      <dgm:spPr/>
    </dgm:pt>
    <dgm:pt modelId="{10E1A924-8714-4303-A5C7-6A97C1D00388}" type="pres">
      <dgm:prSet presAssocID="{B28AD33A-96EB-40A0-9D82-3FB3F90E456C}" presName="Name19" presStyleLbl="parChTrans1D2" presStyleIdx="7" presStyleCnt="8"/>
      <dgm:spPr/>
    </dgm:pt>
    <dgm:pt modelId="{C3C978ED-8FE6-4D55-8CE1-CEF21B888A80}" type="pres">
      <dgm:prSet presAssocID="{501D7263-CE93-436A-8693-DE0363BC79B6}" presName="Name21" presStyleCnt="0"/>
      <dgm:spPr/>
    </dgm:pt>
    <dgm:pt modelId="{B4E0E6C7-B0BC-4E58-AA61-D28A4103525D}" type="pres">
      <dgm:prSet presAssocID="{501D7263-CE93-436A-8693-DE0363BC79B6}" presName="level2Shape" presStyleLbl="node2" presStyleIdx="7" presStyleCnt="8"/>
      <dgm:spPr/>
    </dgm:pt>
    <dgm:pt modelId="{C3CFDDF2-D23D-4BF6-89AB-CEBB8EFCA81D}" type="pres">
      <dgm:prSet presAssocID="{501D7263-CE93-436A-8693-DE0363BC79B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CA2FCC7C-DA1B-4AD7-AEA8-C76F9C1B8A1B}" type="presOf" srcId="{B28AD33A-96EB-40A0-9D82-3FB3F90E456C}" destId="{10E1A924-8714-4303-A5C7-6A97C1D00388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00261EA3-BEB9-4315-943F-5A6914610242}" srcId="{E4077D0A-89B9-48D0-B430-37B0E120FC14}" destId="{501D7263-CE93-436A-8693-DE0363BC79B6}" srcOrd="7" destOrd="0" parTransId="{B28AD33A-96EB-40A0-9D82-3FB3F90E456C}" sibTransId="{D8B5CA0B-F64F-4C6A-8E18-4D613A41C29B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7A95EFFC-82E7-4D1C-8C50-96DE2167236A}" type="presOf" srcId="{501D7263-CE93-436A-8693-DE0363BC79B6}" destId="{B4E0E6C7-B0BC-4E58-AA61-D28A4103525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BFC70F89-1F7D-4BBF-9838-F6B1D12033C1}" type="presParOf" srcId="{7E6E872F-0F59-4FDB-86CD-2952B89CC653}" destId="{10E1A924-8714-4303-A5C7-6A97C1D00388}" srcOrd="14" destOrd="0" presId="urn:microsoft.com/office/officeart/2005/8/layout/hierarchy6"/>
    <dgm:cxn modelId="{E8F4B06E-263D-4701-9868-41193DD41B9B}" type="presParOf" srcId="{7E6E872F-0F59-4FDB-86CD-2952B89CC653}" destId="{C3C978ED-8FE6-4D55-8CE1-CEF21B888A80}" srcOrd="15" destOrd="0" presId="urn:microsoft.com/office/officeart/2005/8/layout/hierarchy6"/>
    <dgm:cxn modelId="{85ADEB26-6DEE-4280-AC08-9B0A41117414}" type="presParOf" srcId="{C3C978ED-8FE6-4D55-8CE1-CEF21B888A80}" destId="{B4E0E6C7-B0BC-4E58-AA61-D28A4103525D}" srcOrd="0" destOrd="0" presId="urn:microsoft.com/office/officeart/2005/8/layout/hierarchy6"/>
    <dgm:cxn modelId="{D33BB179-2446-4F3F-A073-EECF10F9C3DD}" type="presParOf" srcId="{C3C978ED-8FE6-4D55-8CE1-CEF21B888A80}" destId="{C3CFDDF2-D23D-4BF6-89AB-CEBB8EFCA8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/>
        </a:p>
      </dgm:t>
    </dgm:pt>
    <dgm:pt modelId="{22848C74-8AA3-4719-BCD4-FF236D190EC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68C54648-E5A5-4055-A9FE-63C0A8482DDE}" type="parTrans" cxnId="{A72E5744-1320-43BB-98ED-DAEA84E97CE7}">
      <dgm:prSet/>
      <dgm:spPr/>
      <dgm:t>
        <a:bodyPr/>
        <a:lstStyle/>
        <a:p>
          <a:endParaRPr lang="en-GB"/>
        </a:p>
      </dgm:t>
    </dgm:pt>
    <dgm:pt modelId="{C51E45BC-3C00-46A9-B1C2-97D34692425A}" type="sibTrans" cxnId="{A72E5744-1320-43BB-98ED-DAEA84E97CE7}">
      <dgm:prSet/>
      <dgm:spPr/>
      <dgm:t>
        <a:bodyPr/>
        <a:lstStyle/>
        <a:p>
          <a:endParaRPr lang="en-GB"/>
        </a:p>
      </dgm:t>
    </dgm:pt>
    <dgm:pt modelId="{39BFD8B3-06BD-4866-AF83-7E231320C76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D897CAE-4D79-476B-8DCA-82477E5E87F0}" type="parTrans" cxnId="{EE474A42-137F-40A7-9C5A-565CF56BD8C1}">
      <dgm:prSet/>
      <dgm:spPr/>
      <dgm:t>
        <a:bodyPr/>
        <a:lstStyle/>
        <a:p>
          <a:endParaRPr lang="en-GB"/>
        </a:p>
      </dgm:t>
    </dgm:pt>
    <dgm:pt modelId="{78B09D35-1895-4CD6-8B55-DA30D06A1E79}" type="sibTrans" cxnId="{EE474A42-137F-40A7-9C5A-565CF56BD8C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8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8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8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8"/>
      <dgm:spPr/>
    </dgm:pt>
    <dgm:pt modelId="{88AE7F33-CBD3-4D5D-83BB-0A9ED3915685}" type="pres">
      <dgm:prSet presAssocID="{22848C74-8AA3-4719-BCD4-FF236D190EC2}" presName="hierChild3" presStyleCnt="0"/>
      <dgm:spPr/>
    </dgm:pt>
    <dgm:pt modelId="{79742B90-EBA0-4B1F-990D-4C05BB722547}" type="pres">
      <dgm:prSet presAssocID="{6D897CAE-4D79-476B-8DCA-82477E5E87F0}" presName="Name19" presStyleLbl="parChTrans1D2" presStyleIdx="7" presStyleCnt="8"/>
      <dgm:spPr/>
    </dgm:pt>
    <dgm:pt modelId="{2445FCE9-C141-489A-84BA-380ECC52BE0B}" type="pres">
      <dgm:prSet presAssocID="{39BFD8B3-06BD-4866-AF83-7E231320C764}" presName="Name21" presStyleCnt="0"/>
      <dgm:spPr/>
    </dgm:pt>
    <dgm:pt modelId="{9A3F217A-E694-41A6-A953-917FE04ED9E8}" type="pres">
      <dgm:prSet presAssocID="{39BFD8B3-06BD-4866-AF83-7E231320C764}" presName="level2Shape" presStyleLbl="node2" presStyleIdx="7" presStyleCnt="8"/>
      <dgm:spPr/>
    </dgm:pt>
    <dgm:pt modelId="{4D31E498-53A3-44D2-897B-978FFEC6F129}" type="pres">
      <dgm:prSet presAssocID="{39BFD8B3-06BD-4866-AF83-7E231320C76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D1752325-05B1-48DE-BCF5-A95123909698}" type="presOf" srcId="{39BFD8B3-06BD-4866-AF83-7E231320C764}" destId="{9A3F217A-E694-41A6-A953-917FE04ED9E8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474A42-137F-40A7-9C5A-565CF56BD8C1}" srcId="{E4077D0A-89B9-48D0-B430-37B0E120FC14}" destId="{39BFD8B3-06BD-4866-AF83-7E231320C764}" srcOrd="7" destOrd="0" parTransId="{6D897CAE-4D79-476B-8DCA-82477E5E87F0}" sibTransId="{78B09D35-1895-4CD6-8B55-DA30D06A1E79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B17EA7C-089C-4D7E-AA0F-8A67B0E2C73B}" type="presOf" srcId="{6D897CAE-4D79-476B-8DCA-82477E5E87F0}" destId="{79742B90-EBA0-4B1F-990D-4C05BB722547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2FA0358C-7E1B-4C31-9359-B310C190048B}" type="presParOf" srcId="{7E6E872F-0F59-4FDB-86CD-2952B89CC653}" destId="{79742B90-EBA0-4B1F-990D-4C05BB722547}" srcOrd="14" destOrd="0" presId="urn:microsoft.com/office/officeart/2005/8/layout/hierarchy6"/>
    <dgm:cxn modelId="{EFA0051D-0C53-461F-8354-E3FD4F024DBD}" type="presParOf" srcId="{7E6E872F-0F59-4FDB-86CD-2952B89CC653}" destId="{2445FCE9-C141-489A-84BA-380ECC52BE0B}" srcOrd="15" destOrd="0" presId="urn:microsoft.com/office/officeart/2005/8/layout/hierarchy6"/>
    <dgm:cxn modelId="{1BA9BC36-323C-4A17-947F-7D6290299D9D}" type="presParOf" srcId="{2445FCE9-C141-489A-84BA-380ECC52BE0B}" destId="{9A3F217A-E694-41A6-A953-917FE04ED9E8}" srcOrd="0" destOrd="0" presId="urn:microsoft.com/office/officeart/2005/8/layout/hierarchy6"/>
    <dgm:cxn modelId="{959C05BA-2BC3-4D7E-9541-610ADEB446F1}" type="presParOf" srcId="{2445FCE9-C141-489A-84BA-380ECC52BE0B}" destId="{4D31E498-53A3-44D2-897B-978FFEC6F12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/>
        </a:p>
      </dgm:t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/>
        </a:p>
      </dgm:t>
    </dgm:pt>
    <dgm:pt modelId="{978BD9D4-DF20-42CD-A705-F66484A88B0B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60EE847-9AA4-4DC5-8B4C-A26C897134D0}" type="parTrans" cxnId="{0CBCE324-D366-44EF-99F6-53E0FF8EF4DC}">
      <dgm:prSet/>
      <dgm:spPr/>
      <dgm:t>
        <a:bodyPr/>
        <a:lstStyle/>
        <a:p>
          <a:endParaRPr lang="en-GB"/>
        </a:p>
      </dgm:t>
    </dgm:pt>
    <dgm:pt modelId="{AFA1C65A-683A-4C72-88C6-6D92A1FF761F}" type="sibTrans" cxnId="{0CBCE324-D366-44EF-99F6-53E0FF8EF4DC}">
      <dgm:prSet/>
      <dgm:spPr/>
      <dgm:t>
        <a:bodyPr/>
        <a:lstStyle/>
        <a:p>
          <a:endParaRPr lang="en-GB"/>
        </a:p>
      </dgm:t>
    </dgm:pt>
    <dgm:pt modelId="{ADBDD61B-D17E-4928-97FC-C7A561FA0822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D806A5C4-AEAC-4E5E-9EBC-16616AA000C8}" type="parTrans" cxnId="{B3605BEC-21A6-47A3-914C-94B5DF79A1D1}">
      <dgm:prSet/>
      <dgm:spPr/>
    </dgm:pt>
    <dgm:pt modelId="{01413AD7-B442-491E-8DAB-4D27C28D6BAB}" type="sibTrans" cxnId="{B3605BEC-21A6-47A3-914C-94B5DF79A1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8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8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8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8"/>
      <dgm:spPr/>
    </dgm:pt>
    <dgm:pt modelId="{0BA9E98F-3BCD-4CB1-8976-A048965B0681}" type="pres">
      <dgm:prSet presAssocID="{978BD9D4-DF20-42CD-A705-F66484A88B0B}" presName="hierChild3" presStyleCnt="0"/>
      <dgm:spPr/>
    </dgm:pt>
    <dgm:pt modelId="{100DC245-BB99-420A-9D43-40013E367E1F}" type="pres">
      <dgm:prSet presAssocID="{D806A5C4-AEAC-4E5E-9EBC-16616AA000C8}" presName="Name19" presStyleLbl="parChTrans1D2" presStyleIdx="7" presStyleCnt="8"/>
      <dgm:spPr/>
    </dgm:pt>
    <dgm:pt modelId="{625CEB5D-1670-4727-A0B7-C4386F195F8B}" type="pres">
      <dgm:prSet presAssocID="{ADBDD61B-D17E-4928-97FC-C7A561FA0822}" presName="Name21" presStyleCnt="0"/>
      <dgm:spPr/>
    </dgm:pt>
    <dgm:pt modelId="{6B5C0F47-485D-4BF8-AC63-C06F08A983BF}" type="pres">
      <dgm:prSet presAssocID="{ADBDD61B-D17E-4928-97FC-C7A561FA0822}" presName="level2Shape" presStyleLbl="node2" presStyleIdx="7" presStyleCnt="8"/>
      <dgm:spPr/>
    </dgm:pt>
    <dgm:pt modelId="{8EA7C93C-9CAD-46EC-9C6B-5E9B4D4996F0}" type="pres">
      <dgm:prSet presAssocID="{ADBDD61B-D17E-4928-97FC-C7A561FA082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C072593F-3B4A-4C53-BF3D-82DAA27EEFF9}" type="presOf" srcId="{ADBDD61B-D17E-4928-97FC-C7A561FA0822}" destId="{6B5C0F47-485D-4BF8-AC63-C06F08A983BF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BF04CAA-B2A9-4146-BFD9-5F8B5DA2B7B2}" type="presOf" srcId="{D806A5C4-AEAC-4E5E-9EBC-16616AA000C8}" destId="{100DC245-BB99-420A-9D43-40013E367E1F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3605BEC-21A6-47A3-914C-94B5DF79A1D1}" srcId="{E4077D0A-89B9-48D0-B430-37B0E120FC14}" destId="{ADBDD61B-D17E-4928-97FC-C7A561FA0822}" srcOrd="7" destOrd="0" parTransId="{D806A5C4-AEAC-4E5E-9EBC-16616AA000C8}" sibTransId="{01413AD7-B442-491E-8DAB-4D27C28D6BAB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08A92D8A-8975-4DAE-9FE5-6E0088CCE0D7}" type="presParOf" srcId="{7E6E872F-0F59-4FDB-86CD-2952B89CC653}" destId="{100DC245-BB99-420A-9D43-40013E367E1F}" srcOrd="14" destOrd="0" presId="urn:microsoft.com/office/officeart/2005/8/layout/hierarchy6"/>
    <dgm:cxn modelId="{8BEFEA35-ABAB-4E78-A589-CCE03FC29310}" type="presParOf" srcId="{7E6E872F-0F59-4FDB-86CD-2952B89CC653}" destId="{625CEB5D-1670-4727-A0B7-C4386F195F8B}" srcOrd="15" destOrd="0" presId="urn:microsoft.com/office/officeart/2005/8/layout/hierarchy6"/>
    <dgm:cxn modelId="{03788A48-8526-40FA-BB4F-C3D4B4A138CE}" type="presParOf" srcId="{625CEB5D-1670-4727-A0B7-C4386F195F8B}" destId="{6B5C0F47-485D-4BF8-AC63-C06F08A983BF}" srcOrd="0" destOrd="0" presId="urn:microsoft.com/office/officeart/2005/8/layout/hierarchy6"/>
    <dgm:cxn modelId="{7B452B7B-A17C-417A-8092-E314CA816351}" type="presParOf" srcId="{625CEB5D-1670-4727-A0B7-C4386F195F8B}" destId="{8EA7C93C-9CAD-46EC-9C6B-5E9B4D4996F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  <dgm:t>
        <a:bodyPr/>
        <a:lstStyle/>
        <a:p>
          <a:endParaRPr lang="en-GB"/>
        </a:p>
      </dgm:t>
    </dgm:pt>
    <dgm:pt modelId="{1D2A87C2-4A5D-4AE7-A6D1-E68B785707C9}" type="sibTrans" cxnId="{A95DE9B7-88A1-42E6-8309-14665DF4DBB6}">
      <dgm:prSet/>
      <dgm:spPr/>
      <dgm:t>
        <a:bodyPr/>
        <a:lstStyle/>
        <a:p>
          <a:endParaRPr lang="en-GB"/>
        </a:p>
      </dgm:t>
    </dgm:pt>
    <dgm:pt modelId="{452A042B-992E-4732-9778-90BA0C10CB33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15888B1A-8EB5-4D40-9E7E-4E22C5E13DEF}" type="parTrans" cxnId="{58458036-E340-4F1A-A7C4-14F8D2B5FD20}">
      <dgm:prSet/>
      <dgm:spPr/>
      <dgm:t>
        <a:bodyPr/>
        <a:lstStyle/>
        <a:p>
          <a:endParaRPr lang="en-GB"/>
        </a:p>
      </dgm:t>
    </dgm:pt>
    <dgm:pt modelId="{D1DD18E0-E49F-48FD-A6A3-6E6FE076F891}" type="sibTrans" cxnId="{58458036-E340-4F1A-A7C4-14F8D2B5FD20}">
      <dgm:prSet/>
      <dgm:spPr/>
      <dgm:t>
        <a:bodyPr/>
        <a:lstStyle/>
        <a:p>
          <a:endParaRPr lang="en-GB"/>
        </a:p>
      </dgm:t>
    </dgm:pt>
    <dgm:pt modelId="{FE9A6E57-B6CB-470E-BC55-BD11B8A74D6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79478FF-BEF0-4CF0-A53F-3519FF6734B9}" type="parTrans" cxnId="{B7857DF7-985F-4570-9EBA-C26405F21DC2}">
      <dgm:prSet/>
      <dgm:spPr/>
      <dgm:t>
        <a:bodyPr/>
        <a:lstStyle/>
        <a:p>
          <a:endParaRPr lang="en-GB"/>
        </a:p>
      </dgm:t>
    </dgm:pt>
    <dgm:pt modelId="{1DC3686D-554E-4AA1-A343-67200A54C14A}" type="sibTrans" cxnId="{B7857DF7-985F-4570-9EBA-C26405F21D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8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8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8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8"/>
      <dgm:spPr/>
    </dgm:pt>
    <dgm:pt modelId="{31A350E9-0F2A-42C9-AAD2-56EEB1CE54EE}" type="pres">
      <dgm:prSet presAssocID="{452A042B-992E-4732-9778-90BA0C10CB33}" presName="hierChild3" presStyleCnt="0"/>
      <dgm:spPr/>
    </dgm:pt>
    <dgm:pt modelId="{FC5E6718-8917-4B3C-ACC9-13EE457D26A1}" type="pres">
      <dgm:prSet presAssocID="{B79478FF-BEF0-4CF0-A53F-3519FF6734B9}" presName="Name19" presStyleLbl="parChTrans1D2" presStyleIdx="7" presStyleCnt="8"/>
      <dgm:spPr/>
    </dgm:pt>
    <dgm:pt modelId="{891FB4D3-EA7D-40D5-AE63-C15C5C4B9D3D}" type="pres">
      <dgm:prSet presAssocID="{FE9A6E57-B6CB-470E-BC55-BD11B8A74D60}" presName="Name21" presStyleCnt="0"/>
      <dgm:spPr/>
    </dgm:pt>
    <dgm:pt modelId="{1626077B-30A1-4F8E-A85A-C7EE23D2BDBF}" type="pres">
      <dgm:prSet presAssocID="{FE9A6E57-B6CB-470E-BC55-BD11B8A74D60}" presName="level2Shape" presStyleLbl="node2" presStyleIdx="7" presStyleCnt="8"/>
      <dgm:spPr/>
    </dgm:pt>
    <dgm:pt modelId="{6B89D460-F967-4673-BCF0-F1E809A7368A}" type="pres">
      <dgm:prSet presAssocID="{FE9A6E57-B6CB-470E-BC55-BD11B8A74D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D04F1A32-5544-4A84-B166-E7CBBA84FD12}" type="presOf" srcId="{B79478FF-BEF0-4CF0-A53F-3519FF6734B9}" destId="{FC5E6718-8917-4B3C-ACC9-13EE457D26A1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20B5A43F-CEFC-4341-8DDE-AFF49D8D52AB}" type="presOf" srcId="{FE9A6E57-B6CB-470E-BC55-BD11B8A74D60}" destId="{1626077B-30A1-4F8E-A85A-C7EE23D2BDBF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B7857DF7-985F-4570-9EBA-C26405F21DC2}" srcId="{E4077D0A-89B9-48D0-B430-37B0E120FC14}" destId="{FE9A6E57-B6CB-470E-BC55-BD11B8A74D60}" srcOrd="7" destOrd="0" parTransId="{B79478FF-BEF0-4CF0-A53F-3519FF6734B9}" sibTransId="{1DC3686D-554E-4AA1-A343-67200A54C14A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E5676DD2-D385-4902-A4F0-4032350A7A9B}" type="presParOf" srcId="{7E6E872F-0F59-4FDB-86CD-2952B89CC653}" destId="{FC5E6718-8917-4B3C-ACC9-13EE457D26A1}" srcOrd="14" destOrd="0" presId="urn:microsoft.com/office/officeart/2005/8/layout/hierarchy6"/>
    <dgm:cxn modelId="{881C73AE-BB23-49EA-BD6B-CA2237F44F84}" type="presParOf" srcId="{7E6E872F-0F59-4FDB-86CD-2952B89CC653}" destId="{891FB4D3-EA7D-40D5-AE63-C15C5C4B9D3D}" srcOrd="15" destOrd="0" presId="urn:microsoft.com/office/officeart/2005/8/layout/hierarchy6"/>
    <dgm:cxn modelId="{5EAEC816-4CFA-4A23-8A8F-07BBAE939968}" type="presParOf" srcId="{891FB4D3-EA7D-40D5-AE63-C15C5C4B9D3D}" destId="{1626077B-30A1-4F8E-A85A-C7EE23D2BDBF}" srcOrd="0" destOrd="0" presId="urn:microsoft.com/office/officeart/2005/8/layout/hierarchy6"/>
    <dgm:cxn modelId="{3A1CD243-8093-474B-B0E3-68D193421F9C}" type="presParOf" srcId="{891FB4D3-EA7D-40D5-AE63-C15C5C4B9D3D}" destId="{6B89D460-F967-4673-BCF0-F1E809A7368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13585" y="224684"/>
          <a:ext cx="1145703" cy="7638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35956" y="247055"/>
        <a:ext cx="1100961" cy="719060"/>
      </dsp:txXfrm>
    </dsp:sp>
    <dsp:sp modelId="{76649846-3BC9-4AF2-8EFB-EFB494F8B5B0}">
      <dsp:nvSpPr>
        <dsp:cNvPr id="0" name=""/>
        <dsp:cNvSpPr/>
      </dsp:nvSpPr>
      <dsp:spPr>
        <a:xfrm>
          <a:off x="573487" y="988486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5212950" y="0"/>
              </a:moveTo>
              <a:lnTo>
                <a:pt x="5212950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5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06" y="1316378"/>
        <a:ext cx="1100961" cy="719060"/>
      </dsp:txXfrm>
    </dsp:sp>
    <dsp:sp modelId="{A7E49D6C-8376-4BDE-82B8-9FE98A4C9DCF}">
      <dsp:nvSpPr>
        <dsp:cNvPr id="0" name=""/>
        <dsp:cNvSpPr/>
      </dsp:nvSpPr>
      <dsp:spPr>
        <a:xfrm>
          <a:off x="2062901" y="988486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3723535" y="0"/>
              </a:moveTo>
              <a:lnTo>
                <a:pt x="3723535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0050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2421" y="1316378"/>
        <a:ext cx="1100961" cy="719060"/>
      </dsp:txXfrm>
    </dsp:sp>
    <dsp:sp modelId="{558369AB-D576-453C-818D-CCBCA4C440D7}">
      <dsp:nvSpPr>
        <dsp:cNvPr id="0" name=""/>
        <dsp:cNvSpPr/>
      </dsp:nvSpPr>
      <dsp:spPr>
        <a:xfrm>
          <a:off x="3552316" y="988486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79464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1835" y="1316378"/>
        <a:ext cx="1100961" cy="719060"/>
      </dsp:txXfrm>
    </dsp:sp>
    <dsp:sp modelId="{2D6BC137-2FB4-41C4-8CC1-134FB3F4DDCC}">
      <dsp:nvSpPr>
        <dsp:cNvPr id="0" name=""/>
        <dsp:cNvSpPr/>
      </dsp:nvSpPr>
      <dsp:spPr>
        <a:xfrm>
          <a:off x="5041730" y="988486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68878" y="1294007"/>
          <a:ext cx="1145703" cy="76380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91249" y="1316378"/>
        <a:ext cx="1100961" cy="719060"/>
      </dsp:txXfrm>
    </dsp:sp>
    <dsp:sp modelId="{48516DB7-29AB-44E9-BC63-3A957560A422}">
      <dsp:nvSpPr>
        <dsp:cNvPr id="0" name=""/>
        <dsp:cNvSpPr/>
      </dsp:nvSpPr>
      <dsp:spPr>
        <a:xfrm>
          <a:off x="2807608" y="205780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2234757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Pauses</a:t>
          </a:r>
        </a:p>
      </dsp:txBody>
      <dsp:txXfrm>
        <a:off x="2257128" y="2385701"/>
        <a:ext cx="1100961" cy="719060"/>
      </dsp:txXfrm>
    </dsp:sp>
    <dsp:sp modelId="{ABE48A18-E29C-4FD2-8838-D22BA16854AC}">
      <dsp:nvSpPr>
        <dsp:cNvPr id="0" name=""/>
        <dsp:cNvSpPr/>
      </dsp:nvSpPr>
      <dsp:spPr>
        <a:xfrm>
          <a:off x="4297023" y="205780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3724171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Lists</a:t>
          </a:r>
        </a:p>
      </dsp:txBody>
      <dsp:txXfrm>
        <a:off x="3746542" y="2385701"/>
        <a:ext cx="1100961" cy="719060"/>
      </dsp:txXfrm>
    </dsp:sp>
    <dsp:sp modelId="{8308160B-A56D-406A-B3BC-95BCBA279CD4}">
      <dsp:nvSpPr>
        <dsp:cNvPr id="0" name=""/>
        <dsp:cNvSpPr/>
      </dsp:nvSpPr>
      <dsp:spPr>
        <a:xfrm>
          <a:off x="5041730" y="205780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5213585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To avoid ambiguity</a:t>
          </a:r>
        </a:p>
      </dsp:txBody>
      <dsp:txXfrm>
        <a:off x="5235956" y="2385701"/>
        <a:ext cx="1100961" cy="719060"/>
      </dsp:txXfrm>
    </dsp:sp>
    <dsp:sp modelId="{2C7820C8-1FD1-43E6-A5F5-5A8FF68C16FC}">
      <dsp:nvSpPr>
        <dsp:cNvPr id="0" name=""/>
        <dsp:cNvSpPr/>
      </dsp:nvSpPr>
      <dsp:spPr>
        <a:xfrm>
          <a:off x="5041730" y="205780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6703000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As part of parentheses</a:t>
          </a:r>
        </a:p>
      </dsp:txBody>
      <dsp:txXfrm>
        <a:off x="6725371" y="2385701"/>
        <a:ext cx="1100961" cy="719060"/>
      </dsp:txXfrm>
    </dsp:sp>
    <dsp:sp modelId="{514893FB-E965-460E-A081-BE694362D9C7}">
      <dsp:nvSpPr>
        <dsp:cNvPr id="0" name=""/>
        <dsp:cNvSpPr/>
      </dsp:nvSpPr>
      <dsp:spPr>
        <a:xfrm>
          <a:off x="5786437" y="988486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5958292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80663" y="1316378"/>
        <a:ext cx="1100961" cy="719060"/>
      </dsp:txXfrm>
    </dsp:sp>
    <dsp:sp modelId="{3875CA7B-3C85-4BE6-A775-D9696350D9F9}">
      <dsp:nvSpPr>
        <dsp:cNvPr id="0" name=""/>
        <dsp:cNvSpPr/>
      </dsp:nvSpPr>
      <dsp:spPr>
        <a:xfrm>
          <a:off x="5786437" y="988486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7447707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70078" y="1316378"/>
        <a:ext cx="1100961" cy="719060"/>
      </dsp:txXfrm>
    </dsp:sp>
    <dsp:sp modelId="{2639DCE2-B858-4ED7-A85C-0D1215C44484}">
      <dsp:nvSpPr>
        <dsp:cNvPr id="0" name=""/>
        <dsp:cNvSpPr/>
      </dsp:nvSpPr>
      <dsp:spPr>
        <a:xfrm>
          <a:off x="5786437" y="988486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3723535" y="152760"/>
              </a:lnTo>
              <a:lnTo>
                <a:pt x="3723535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8937121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59492" y="1316378"/>
        <a:ext cx="1100961" cy="719060"/>
      </dsp:txXfrm>
    </dsp:sp>
    <dsp:sp modelId="{A7505B48-5EBA-43D7-8640-845EC1A5F099}">
      <dsp:nvSpPr>
        <dsp:cNvPr id="0" name=""/>
        <dsp:cNvSpPr/>
      </dsp:nvSpPr>
      <dsp:spPr>
        <a:xfrm>
          <a:off x="5786437" y="988486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5212950" y="152760"/>
              </a:lnTo>
              <a:lnTo>
                <a:pt x="521295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2472C-7F58-4E76-A138-3E7D0F43960A}">
      <dsp:nvSpPr>
        <dsp:cNvPr id="0" name=""/>
        <dsp:cNvSpPr/>
      </dsp:nvSpPr>
      <dsp:spPr>
        <a:xfrm>
          <a:off x="10426535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48906" y="1316378"/>
        <a:ext cx="1100961" cy="71906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26458" y="187763"/>
          <a:ext cx="1148532" cy="76568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48884" y="210189"/>
        <a:ext cx="1103680" cy="720836"/>
      </dsp:txXfrm>
    </dsp:sp>
    <dsp:sp modelId="{76649846-3BC9-4AF2-8EFB-EFB494F8B5B0}">
      <dsp:nvSpPr>
        <dsp:cNvPr id="0" name=""/>
        <dsp:cNvSpPr/>
      </dsp:nvSpPr>
      <dsp:spPr>
        <a:xfrm>
          <a:off x="574903" y="953451"/>
          <a:ext cx="5225821" cy="306275"/>
        </a:xfrm>
        <a:custGeom>
          <a:avLst/>
          <a:gdLst/>
          <a:ahLst/>
          <a:cxnLst/>
          <a:rect l="0" t="0" r="0" b="0"/>
          <a:pathLst>
            <a:path>
              <a:moveTo>
                <a:pt x="5225821" y="0"/>
              </a:moveTo>
              <a:lnTo>
                <a:pt x="5225821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7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63" y="1282152"/>
        <a:ext cx="1103680" cy="720836"/>
      </dsp:txXfrm>
    </dsp:sp>
    <dsp:sp modelId="{A7E49D6C-8376-4BDE-82B8-9FE98A4C9DCF}">
      <dsp:nvSpPr>
        <dsp:cNvPr id="0" name=""/>
        <dsp:cNvSpPr/>
      </dsp:nvSpPr>
      <dsp:spPr>
        <a:xfrm>
          <a:off x="2067995" y="953451"/>
          <a:ext cx="3732729" cy="306275"/>
        </a:xfrm>
        <a:custGeom>
          <a:avLst/>
          <a:gdLst/>
          <a:ahLst/>
          <a:cxnLst/>
          <a:rect l="0" t="0" r="0" b="0"/>
          <a:pathLst>
            <a:path>
              <a:moveTo>
                <a:pt x="3732729" y="0"/>
              </a:moveTo>
              <a:lnTo>
                <a:pt x="3732729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3729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6155" y="1282152"/>
        <a:ext cx="1103680" cy="720836"/>
      </dsp:txXfrm>
    </dsp:sp>
    <dsp:sp modelId="{558369AB-D576-453C-818D-CCBCA4C440D7}">
      <dsp:nvSpPr>
        <dsp:cNvPr id="0" name=""/>
        <dsp:cNvSpPr/>
      </dsp:nvSpPr>
      <dsp:spPr>
        <a:xfrm>
          <a:off x="3561087" y="953451"/>
          <a:ext cx="2239637" cy="306275"/>
        </a:xfrm>
        <a:custGeom>
          <a:avLst/>
          <a:gdLst/>
          <a:ahLst/>
          <a:cxnLst/>
          <a:rect l="0" t="0" r="0" b="0"/>
          <a:pathLst>
            <a:path>
              <a:moveTo>
                <a:pt x="2239637" y="0"/>
              </a:moveTo>
              <a:lnTo>
                <a:pt x="2239637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86821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9247" y="1282152"/>
        <a:ext cx="1103680" cy="720836"/>
      </dsp:txXfrm>
    </dsp:sp>
    <dsp:sp modelId="{2D6BC137-2FB4-41C4-8CC1-134FB3F4DDCC}">
      <dsp:nvSpPr>
        <dsp:cNvPr id="0" name=""/>
        <dsp:cNvSpPr/>
      </dsp:nvSpPr>
      <dsp:spPr>
        <a:xfrm>
          <a:off x="5054179" y="953451"/>
          <a:ext cx="746545" cy="306275"/>
        </a:xfrm>
        <a:custGeom>
          <a:avLst/>
          <a:gdLst/>
          <a:ahLst/>
          <a:cxnLst/>
          <a:rect l="0" t="0" r="0" b="0"/>
          <a:pathLst>
            <a:path>
              <a:moveTo>
                <a:pt x="746545" y="0"/>
              </a:moveTo>
              <a:lnTo>
                <a:pt x="746545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79912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502338" y="1282152"/>
        <a:ext cx="1103680" cy="720836"/>
      </dsp:txXfrm>
    </dsp:sp>
    <dsp:sp modelId="{10DBA64D-3956-41B1-B013-E9FBA131F749}">
      <dsp:nvSpPr>
        <dsp:cNvPr id="0" name=""/>
        <dsp:cNvSpPr/>
      </dsp:nvSpPr>
      <dsp:spPr>
        <a:xfrm>
          <a:off x="5800725" y="953451"/>
          <a:ext cx="746545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746545" y="153137"/>
              </a:lnTo>
              <a:lnTo>
                <a:pt x="746545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973004" y="1259726"/>
          <a:ext cx="1148532" cy="765688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95430" y="1282152"/>
        <a:ext cx="1103680" cy="720836"/>
      </dsp:txXfrm>
    </dsp:sp>
    <dsp:sp modelId="{0AAEE8A1-81E5-4D18-B950-A0AD39220E91}">
      <dsp:nvSpPr>
        <dsp:cNvPr id="0" name=""/>
        <dsp:cNvSpPr/>
      </dsp:nvSpPr>
      <dsp:spPr>
        <a:xfrm>
          <a:off x="6501550" y="2025414"/>
          <a:ext cx="91440" cy="3062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62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5973004" y="2331689"/>
          <a:ext cx="1148532" cy="7656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Just for speech!</a:t>
          </a:r>
        </a:p>
      </dsp:txBody>
      <dsp:txXfrm>
        <a:off x="5995430" y="2354115"/>
        <a:ext cx="1103680" cy="720836"/>
      </dsp:txXfrm>
    </dsp:sp>
    <dsp:sp modelId="{101FF381-9351-493F-A9D1-E421325509E9}">
      <dsp:nvSpPr>
        <dsp:cNvPr id="0" name=""/>
        <dsp:cNvSpPr/>
      </dsp:nvSpPr>
      <dsp:spPr>
        <a:xfrm>
          <a:off x="5800725" y="953451"/>
          <a:ext cx="2239637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2239637" y="153137"/>
              </a:lnTo>
              <a:lnTo>
                <a:pt x="2239637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7466096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88522" y="1282152"/>
        <a:ext cx="1103680" cy="720836"/>
      </dsp:txXfrm>
    </dsp:sp>
    <dsp:sp modelId="{A20CD86E-5CB9-4649-9E02-2B72CA4901A1}">
      <dsp:nvSpPr>
        <dsp:cNvPr id="0" name=""/>
        <dsp:cNvSpPr/>
      </dsp:nvSpPr>
      <dsp:spPr>
        <a:xfrm>
          <a:off x="5800725" y="953451"/>
          <a:ext cx="3732729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3732729" y="153137"/>
              </a:lnTo>
              <a:lnTo>
                <a:pt x="3732729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8959188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81614" y="1282152"/>
        <a:ext cx="1103680" cy="720836"/>
      </dsp:txXfrm>
    </dsp:sp>
    <dsp:sp modelId="{D4A57900-84A8-4F3A-A95E-6101CC3D4ACE}">
      <dsp:nvSpPr>
        <dsp:cNvPr id="0" name=""/>
        <dsp:cNvSpPr/>
      </dsp:nvSpPr>
      <dsp:spPr>
        <a:xfrm>
          <a:off x="5800725" y="953451"/>
          <a:ext cx="5225821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5225821" y="153137"/>
              </a:lnTo>
              <a:lnTo>
                <a:pt x="5225821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127691-AED4-4941-A45F-5F19259F210D}">
      <dsp:nvSpPr>
        <dsp:cNvPr id="0" name=""/>
        <dsp:cNvSpPr/>
      </dsp:nvSpPr>
      <dsp:spPr>
        <a:xfrm>
          <a:off x="10452280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74706" y="1282152"/>
        <a:ext cx="1103680" cy="72083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13585" y="286596"/>
          <a:ext cx="1145703" cy="7638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35956" y="308967"/>
        <a:ext cx="1100961" cy="719060"/>
      </dsp:txXfrm>
    </dsp:sp>
    <dsp:sp modelId="{76649846-3BC9-4AF2-8EFB-EFB494F8B5B0}">
      <dsp:nvSpPr>
        <dsp:cNvPr id="0" name=""/>
        <dsp:cNvSpPr/>
      </dsp:nvSpPr>
      <dsp:spPr>
        <a:xfrm>
          <a:off x="573487" y="1050399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5212950" y="0"/>
              </a:moveTo>
              <a:lnTo>
                <a:pt x="5212950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5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06" y="1378290"/>
        <a:ext cx="1100961" cy="719060"/>
      </dsp:txXfrm>
    </dsp:sp>
    <dsp:sp modelId="{A7E49D6C-8376-4BDE-82B8-9FE98A4C9DCF}">
      <dsp:nvSpPr>
        <dsp:cNvPr id="0" name=""/>
        <dsp:cNvSpPr/>
      </dsp:nvSpPr>
      <dsp:spPr>
        <a:xfrm>
          <a:off x="2062901" y="1050399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3723535" y="0"/>
              </a:moveTo>
              <a:lnTo>
                <a:pt x="3723535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0050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2421" y="1378290"/>
        <a:ext cx="1100961" cy="719060"/>
      </dsp:txXfrm>
    </dsp:sp>
    <dsp:sp modelId="{558369AB-D576-453C-818D-CCBCA4C440D7}">
      <dsp:nvSpPr>
        <dsp:cNvPr id="0" name=""/>
        <dsp:cNvSpPr/>
      </dsp:nvSpPr>
      <dsp:spPr>
        <a:xfrm>
          <a:off x="3552316" y="105039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79464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1835" y="1378290"/>
        <a:ext cx="1100961" cy="719060"/>
      </dsp:txXfrm>
    </dsp:sp>
    <dsp:sp modelId="{2D6BC137-2FB4-41C4-8CC1-134FB3F4DDCC}">
      <dsp:nvSpPr>
        <dsp:cNvPr id="0" name=""/>
        <dsp:cNvSpPr/>
      </dsp:nvSpPr>
      <dsp:spPr>
        <a:xfrm>
          <a:off x="5041730" y="105039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68878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91249" y="1378290"/>
        <a:ext cx="1100961" cy="719060"/>
      </dsp:txXfrm>
    </dsp:sp>
    <dsp:sp modelId="{10DBA64D-3956-41B1-B013-E9FBA131F749}">
      <dsp:nvSpPr>
        <dsp:cNvPr id="0" name=""/>
        <dsp:cNvSpPr/>
      </dsp:nvSpPr>
      <dsp:spPr>
        <a:xfrm>
          <a:off x="5786437" y="105039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958292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80663" y="1378290"/>
        <a:ext cx="1100961" cy="719060"/>
      </dsp:txXfrm>
    </dsp:sp>
    <dsp:sp modelId="{F54BE747-CB2A-406E-A4E3-D0F82754B34A}">
      <dsp:nvSpPr>
        <dsp:cNvPr id="0" name=""/>
        <dsp:cNvSpPr/>
      </dsp:nvSpPr>
      <dsp:spPr>
        <a:xfrm>
          <a:off x="5786437" y="105039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447707" y="1355919"/>
          <a:ext cx="1145703" cy="76380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70078" y="1378290"/>
        <a:ext cx="1100961" cy="719060"/>
      </dsp:txXfrm>
    </dsp:sp>
    <dsp:sp modelId="{BF811283-BA90-4B71-8A53-D89928F96DBA}">
      <dsp:nvSpPr>
        <dsp:cNvPr id="0" name=""/>
        <dsp:cNvSpPr/>
      </dsp:nvSpPr>
      <dsp:spPr>
        <a:xfrm>
          <a:off x="7974838" y="2119722"/>
          <a:ext cx="91440" cy="3055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7447707" y="2425242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Extra information</a:t>
          </a:r>
        </a:p>
      </dsp:txBody>
      <dsp:txXfrm>
        <a:off x="7470078" y="2447613"/>
        <a:ext cx="1100961" cy="719060"/>
      </dsp:txXfrm>
    </dsp:sp>
    <dsp:sp modelId="{D25B9861-18A2-450E-AB77-797F980AA958}">
      <dsp:nvSpPr>
        <dsp:cNvPr id="0" name=""/>
        <dsp:cNvSpPr/>
      </dsp:nvSpPr>
      <dsp:spPr>
        <a:xfrm>
          <a:off x="5786437" y="1050399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3723535" y="152760"/>
              </a:lnTo>
              <a:lnTo>
                <a:pt x="3723535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937121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59492" y="1378290"/>
        <a:ext cx="1100961" cy="719060"/>
      </dsp:txXfrm>
    </dsp:sp>
    <dsp:sp modelId="{7A5F230C-72AD-4DF6-AE7C-475977307C54}">
      <dsp:nvSpPr>
        <dsp:cNvPr id="0" name=""/>
        <dsp:cNvSpPr/>
      </dsp:nvSpPr>
      <dsp:spPr>
        <a:xfrm>
          <a:off x="5786437" y="1050399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5212950" y="152760"/>
              </a:lnTo>
              <a:lnTo>
                <a:pt x="521295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654BAA-BF0B-431B-960E-E366E96011D9}">
      <dsp:nvSpPr>
        <dsp:cNvPr id="0" name=""/>
        <dsp:cNvSpPr/>
      </dsp:nvSpPr>
      <dsp:spPr>
        <a:xfrm>
          <a:off x="10426535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48906" y="1378290"/>
        <a:ext cx="1100961" cy="71906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840267" y="339106"/>
          <a:ext cx="1063665" cy="7091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Punctuation </a:t>
          </a:r>
        </a:p>
      </dsp:txBody>
      <dsp:txXfrm>
        <a:off x="4861036" y="359875"/>
        <a:ext cx="1022127" cy="667572"/>
      </dsp:txXfrm>
    </dsp:sp>
    <dsp:sp modelId="{76649846-3BC9-4AF2-8EFB-EFB494F8B5B0}">
      <dsp:nvSpPr>
        <dsp:cNvPr id="0" name=""/>
        <dsp:cNvSpPr/>
      </dsp:nvSpPr>
      <dsp:spPr>
        <a:xfrm>
          <a:off x="532422" y="1048216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4839677" y="0"/>
              </a:moveTo>
              <a:lnTo>
                <a:pt x="483967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90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Capital letters </a:t>
          </a:r>
        </a:p>
      </dsp:txBody>
      <dsp:txXfrm>
        <a:off x="21359" y="1352629"/>
        <a:ext cx="1022127" cy="667572"/>
      </dsp:txXfrm>
    </dsp:sp>
    <dsp:sp modelId="{A7E49D6C-8376-4BDE-82B8-9FE98A4C9DCF}">
      <dsp:nvSpPr>
        <dsp:cNvPr id="0" name=""/>
        <dsp:cNvSpPr/>
      </dsp:nvSpPr>
      <dsp:spPr>
        <a:xfrm>
          <a:off x="1915187" y="1048216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3456912" y="0"/>
              </a:moveTo>
              <a:lnTo>
                <a:pt x="345691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383355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404124" y="1352629"/>
        <a:ext cx="1022127" cy="667572"/>
      </dsp:txXfrm>
    </dsp:sp>
    <dsp:sp modelId="{558369AB-D576-453C-818D-CCBCA4C440D7}">
      <dsp:nvSpPr>
        <dsp:cNvPr id="0" name=""/>
        <dsp:cNvSpPr/>
      </dsp:nvSpPr>
      <dsp:spPr>
        <a:xfrm>
          <a:off x="3297952" y="1048216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2074147" y="0"/>
              </a:moveTo>
              <a:lnTo>
                <a:pt x="207414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766119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2786888" y="1352629"/>
        <a:ext cx="1022127" cy="667572"/>
      </dsp:txXfrm>
    </dsp:sp>
    <dsp:sp modelId="{2D6BC137-2FB4-41C4-8CC1-134FB3F4DDCC}">
      <dsp:nvSpPr>
        <dsp:cNvPr id="0" name=""/>
        <dsp:cNvSpPr/>
      </dsp:nvSpPr>
      <dsp:spPr>
        <a:xfrm>
          <a:off x="4680717" y="1048216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691382" y="0"/>
              </a:moveTo>
              <a:lnTo>
                <a:pt x="69138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14888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169653" y="1352629"/>
        <a:ext cx="1022127" cy="667572"/>
      </dsp:txXfrm>
    </dsp:sp>
    <dsp:sp modelId="{10DBA64D-3956-41B1-B013-E9FBA131F749}">
      <dsp:nvSpPr>
        <dsp:cNvPr id="0" name=""/>
        <dsp:cNvSpPr/>
      </dsp:nvSpPr>
      <dsp:spPr>
        <a:xfrm>
          <a:off x="5372099" y="1048216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691382" y="141822"/>
              </a:lnTo>
              <a:lnTo>
                <a:pt x="69138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31649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</a:t>
          </a:r>
        </a:p>
      </dsp:txBody>
      <dsp:txXfrm>
        <a:off x="5552418" y="1352629"/>
        <a:ext cx="1022127" cy="667572"/>
      </dsp:txXfrm>
    </dsp:sp>
    <dsp:sp modelId="{F54BE747-CB2A-406E-A4E3-D0F82754B34A}">
      <dsp:nvSpPr>
        <dsp:cNvPr id="0" name=""/>
        <dsp:cNvSpPr/>
      </dsp:nvSpPr>
      <dsp:spPr>
        <a:xfrm>
          <a:off x="5372099" y="1048216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2074147" y="141822"/>
              </a:lnTo>
              <a:lnTo>
                <a:pt x="207414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691441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6935183" y="1352629"/>
        <a:ext cx="1022127" cy="667572"/>
      </dsp:txXfrm>
    </dsp:sp>
    <dsp:sp modelId="{D25B9861-18A2-450E-AB77-797F980AA958}">
      <dsp:nvSpPr>
        <dsp:cNvPr id="0" name=""/>
        <dsp:cNvSpPr/>
      </dsp:nvSpPr>
      <dsp:spPr>
        <a:xfrm>
          <a:off x="5372099" y="1048216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3456912" y="141822"/>
              </a:lnTo>
              <a:lnTo>
                <a:pt x="345691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297179" y="1331860"/>
          <a:ext cx="1063665" cy="70911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8317948" y="1352629"/>
        <a:ext cx="1022127" cy="667572"/>
      </dsp:txXfrm>
    </dsp:sp>
    <dsp:sp modelId="{CB9CF96A-77C2-4CEB-8E53-D950CF3BF5F2}">
      <dsp:nvSpPr>
        <dsp:cNvPr id="0" name=""/>
        <dsp:cNvSpPr/>
      </dsp:nvSpPr>
      <dsp:spPr>
        <a:xfrm>
          <a:off x="8783292" y="2040971"/>
          <a:ext cx="91440" cy="28364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64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533A8-7B5F-4D10-A510-09E25C0DC6B2}">
      <dsp:nvSpPr>
        <dsp:cNvPr id="0" name=""/>
        <dsp:cNvSpPr/>
      </dsp:nvSpPr>
      <dsp:spPr>
        <a:xfrm>
          <a:off x="8297179" y="2324615"/>
          <a:ext cx="1063665" cy="70911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Used in big lists</a:t>
          </a:r>
        </a:p>
      </dsp:txBody>
      <dsp:txXfrm>
        <a:off x="8317948" y="2345384"/>
        <a:ext cx="1022127" cy="667572"/>
      </dsp:txXfrm>
    </dsp:sp>
    <dsp:sp modelId="{664A4EAE-B87D-4940-8EBA-C1799DB812C8}">
      <dsp:nvSpPr>
        <dsp:cNvPr id="0" name=""/>
        <dsp:cNvSpPr/>
      </dsp:nvSpPr>
      <dsp:spPr>
        <a:xfrm>
          <a:off x="5372099" y="1048216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4839677" y="141822"/>
              </a:lnTo>
              <a:lnTo>
                <a:pt x="483967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967994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Hyphens</a:t>
          </a:r>
        </a:p>
      </dsp:txBody>
      <dsp:txXfrm>
        <a:off x="9700713" y="1352629"/>
        <a:ext cx="1022127" cy="66757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840267" y="835483"/>
          <a:ext cx="1063665" cy="7091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Punctuation </a:t>
          </a:r>
        </a:p>
      </dsp:txBody>
      <dsp:txXfrm>
        <a:off x="4861036" y="856252"/>
        <a:ext cx="1022127" cy="667572"/>
      </dsp:txXfrm>
    </dsp:sp>
    <dsp:sp modelId="{76649846-3BC9-4AF2-8EFB-EFB494F8B5B0}">
      <dsp:nvSpPr>
        <dsp:cNvPr id="0" name=""/>
        <dsp:cNvSpPr/>
      </dsp:nvSpPr>
      <dsp:spPr>
        <a:xfrm>
          <a:off x="532422" y="1544593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4839677" y="0"/>
              </a:moveTo>
              <a:lnTo>
                <a:pt x="483967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90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Capital letters </a:t>
          </a:r>
        </a:p>
      </dsp:txBody>
      <dsp:txXfrm>
        <a:off x="21359" y="1849007"/>
        <a:ext cx="1022127" cy="667572"/>
      </dsp:txXfrm>
    </dsp:sp>
    <dsp:sp modelId="{A7E49D6C-8376-4BDE-82B8-9FE98A4C9DCF}">
      <dsp:nvSpPr>
        <dsp:cNvPr id="0" name=""/>
        <dsp:cNvSpPr/>
      </dsp:nvSpPr>
      <dsp:spPr>
        <a:xfrm>
          <a:off x="1915187" y="1544593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3456912" y="0"/>
              </a:moveTo>
              <a:lnTo>
                <a:pt x="345691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383355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404124" y="1849007"/>
        <a:ext cx="1022127" cy="667572"/>
      </dsp:txXfrm>
    </dsp:sp>
    <dsp:sp modelId="{558369AB-D576-453C-818D-CCBCA4C440D7}">
      <dsp:nvSpPr>
        <dsp:cNvPr id="0" name=""/>
        <dsp:cNvSpPr/>
      </dsp:nvSpPr>
      <dsp:spPr>
        <a:xfrm>
          <a:off x="3297952" y="1544593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2074147" y="0"/>
              </a:moveTo>
              <a:lnTo>
                <a:pt x="207414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76611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2786888" y="1849007"/>
        <a:ext cx="1022127" cy="667572"/>
      </dsp:txXfrm>
    </dsp:sp>
    <dsp:sp modelId="{2D6BC137-2FB4-41C4-8CC1-134FB3F4DDCC}">
      <dsp:nvSpPr>
        <dsp:cNvPr id="0" name=""/>
        <dsp:cNvSpPr/>
      </dsp:nvSpPr>
      <dsp:spPr>
        <a:xfrm>
          <a:off x="4680717" y="1544593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691382" y="0"/>
              </a:moveTo>
              <a:lnTo>
                <a:pt x="69138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148884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169653" y="1849007"/>
        <a:ext cx="1022127" cy="667572"/>
      </dsp:txXfrm>
    </dsp:sp>
    <dsp:sp modelId="{10DBA64D-3956-41B1-B013-E9FBA131F749}">
      <dsp:nvSpPr>
        <dsp:cNvPr id="0" name=""/>
        <dsp:cNvSpPr/>
      </dsp:nvSpPr>
      <dsp:spPr>
        <a:xfrm>
          <a:off x="5372099" y="1544593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691382" y="141822"/>
              </a:lnTo>
              <a:lnTo>
                <a:pt x="69138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3164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</a:t>
          </a:r>
        </a:p>
      </dsp:txBody>
      <dsp:txXfrm>
        <a:off x="5552418" y="1849007"/>
        <a:ext cx="1022127" cy="667572"/>
      </dsp:txXfrm>
    </dsp:sp>
    <dsp:sp modelId="{F54BE747-CB2A-406E-A4E3-D0F82754B34A}">
      <dsp:nvSpPr>
        <dsp:cNvPr id="0" name=""/>
        <dsp:cNvSpPr/>
      </dsp:nvSpPr>
      <dsp:spPr>
        <a:xfrm>
          <a:off x="5372099" y="1544593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2074147" y="141822"/>
              </a:lnTo>
              <a:lnTo>
                <a:pt x="207414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6914414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6935183" y="1849007"/>
        <a:ext cx="1022127" cy="667572"/>
      </dsp:txXfrm>
    </dsp:sp>
    <dsp:sp modelId="{D25B9861-18A2-450E-AB77-797F980AA958}">
      <dsp:nvSpPr>
        <dsp:cNvPr id="0" name=""/>
        <dsp:cNvSpPr/>
      </dsp:nvSpPr>
      <dsp:spPr>
        <a:xfrm>
          <a:off x="5372099" y="1544593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3456912" y="141822"/>
              </a:lnTo>
              <a:lnTo>
                <a:pt x="345691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29717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8317948" y="1849007"/>
        <a:ext cx="1022127" cy="667572"/>
      </dsp:txXfrm>
    </dsp:sp>
    <dsp:sp modelId="{664A4EAE-B87D-4940-8EBA-C1799DB812C8}">
      <dsp:nvSpPr>
        <dsp:cNvPr id="0" name=""/>
        <dsp:cNvSpPr/>
      </dsp:nvSpPr>
      <dsp:spPr>
        <a:xfrm>
          <a:off x="5372099" y="1544593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4839677" y="141822"/>
              </a:lnTo>
              <a:lnTo>
                <a:pt x="483967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9679944" y="1828238"/>
          <a:ext cx="1063665" cy="70911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Hyphens</a:t>
          </a:r>
        </a:p>
      </dsp:txBody>
      <dsp:txXfrm>
        <a:off x="9700713" y="1849007"/>
        <a:ext cx="1022127" cy="6675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90824" y="899149"/>
          <a:ext cx="1162676" cy="7751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313526" y="921851"/>
        <a:ext cx="1117272" cy="729713"/>
      </dsp:txXfrm>
    </dsp:sp>
    <dsp:sp modelId="{76649846-3BC9-4AF2-8EFB-EFB494F8B5B0}">
      <dsp:nvSpPr>
        <dsp:cNvPr id="0" name=""/>
        <dsp:cNvSpPr/>
      </dsp:nvSpPr>
      <dsp:spPr>
        <a:xfrm>
          <a:off x="581983" y="1674266"/>
          <a:ext cx="5290179" cy="310047"/>
        </a:xfrm>
        <a:custGeom>
          <a:avLst/>
          <a:gdLst/>
          <a:ahLst/>
          <a:cxnLst/>
          <a:rect l="0" t="0" r="0" b="0"/>
          <a:pathLst>
            <a:path>
              <a:moveTo>
                <a:pt x="5290179" y="0"/>
              </a:moveTo>
              <a:lnTo>
                <a:pt x="529017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5" y="1984314"/>
          <a:ext cx="1162676" cy="77511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3347" y="2007016"/>
        <a:ext cx="1117272" cy="729713"/>
      </dsp:txXfrm>
    </dsp:sp>
    <dsp:sp modelId="{A7E49D6C-8376-4BDE-82B8-9FE98A4C9DCF}">
      <dsp:nvSpPr>
        <dsp:cNvPr id="0" name=""/>
        <dsp:cNvSpPr/>
      </dsp:nvSpPr>
      <dsp:spPr>
        <a:xfrm>
          <a:off x="2093463" y="1674266"/>
          <a:ext cx="3778699" cy="310047"/>
        </a:xfrm>
        <a:custGeom>
          <a:avLst/>
          <a:gdLst/>
          <a:ahLst/>
          <a:cxnLst/>
          <a:rect l="0" t="0" r="0" b="0"/>
          <a:pathLst>
            <a:path>
              <a:moveTo>
                <a:pt x="3778699" y="0"/>
              </a:moveTo>
              <a:lnTo>
                <a:pt x="377869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1212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End of sentence</a:t>
          </a:r>
        </a:p>
      </dsp:txBody>
      <dsp:txXfrm>
        <a:off x="1534826" y="2007016"/>
        <a:ext cx="1117272" cy="729713"/>
      </dsp:txXfrm>
    </dsp:sp>
    <dsp:sp modelId="{D36C7C8D-7076-4EE3-A6EB-D9AFDACFC097}">
      <dsp:nvSpPr>
        <dsp:cNvPr id="0" name=""/>
        <dsp:cNvSpPr/>
      </dsp:nvSpPr>
      <dsp:spPr>
        <a:xfrm>
          <a:off x="3604942" y="1674266"/>
          <a:ext cx="2267219" cy="310047"/>
        </a:xfrm>
        <a:custGeom>
          <a:avLst/>
          <a:gdLst/>
          <a:ahLst/>
          <a:cxnLst/>
          <a:rect l="0" t="0" r="0" b="0"/>
          <a:pathLst>
            <a:path>
              <a:moveTo>
                <a:pt x="2267219" y="0"/>
              </a:moveTo>
              <a:lnTo>
                <a:pt x="226721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02360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Apostrophes</a:t>
          </a:r>
        </a:p>
      </dsp:txBody>
      <dsp:txXfrm>
        <a:off x="3046306" y="2007016"/>
        <a:ext cx="1117272" cy="729713"/>
      </dsp:txXfrm>
    </dsp:sp>
    <dsp:sp modelId="{63F438D0-A326-4EF9-85CF-14316A65445F}">
      <dsp:nvSpPr>
        <dsp:cNvPr id="0" name=""/>
        <dsp:cNvSpPr/>
      </dsp:nvSpPr>
      <dsp:spPr>
        <a:xfrm>
          <a:off x="5116422" y="1674266"/>
          <a:ext cx="755739" cy="310047"/>
        </a:xfrm>
        <a:custGeom>
          <a:avLst/>
          <a:gdLst/>
          <a:ahLst/>
          <a:cxnLst/>
          <a:rect l="0" t="0" r="0" b="0"/>
          <a:pathLst>
            <a:path>
              <a:moveTo>
                <a:pt x="755739" y="0"/>
              </a:moveTo>
              <a:lnTo>
                <a:pt x="75573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453508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Commas</a:t>
          </a:r>
        </a:p>
      </dsp:txBody>
      <dsp:txXfrm>
        <a:off x="4557786" y="2007016"/>
        <a:ext cx="1117272" cy="729713"/>
      </dsp:txXfrm>
    </dsp:sp>
    <dsp:sp modelId="{EFDCDFAB-B67C-400E-AF8C-AF531BC471BC}">
      <dsp:nvSpPr>
        <dsp:cNvPr id="0" name=""/>
        <dsp:cNvSpPr/>
      </dsp:nvSpPr>
      <dsp:spPr>
        <a:xfrm>
          <a:off x="5872162" y="1674266"/>
          <a:ext cx="75573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755739" y="155023"/>
              </a:lnTo>
              <a:lnTo>
                <a:pt x="75573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04656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Inverted commas (speech marks)</a:t>
          </a:r>
        </a:p>
      </dsp:txBody>
      <dsp:txXfrm>
        <a:off x="6069266" y="2007016"/>
        <a:ext cx="1117272" cy="729713"/>
      </dsp:txXfrm>
    </dsp:sp>
    <dsp:sp modelId="{F226407F-991C-4704-BCC3-5115BD3EB2BC}">
      <dsp:nvSpPr>
        <dsp:cNvPr id="0" name=""/>
        <dsp:cNvSpPr/>
      </dsp:nvSpPr>
      <dsp:spPr>
        <a:xfrm>
          <a:off x="5872162" y="1674266"/>
          <a:ext cx="226721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2267219" y="155023"/>
              </a:lnTo>
              <a:lnTo>
                <a:pt x="226721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755804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Parentheses</a:t>
          </a:r>
        </a:p>
      </dsp:txBody>
      <dsp:txXfrm>
        <a:off x="7580745" y="2007016"/>
        <a:ext cx="1117272" cy="729713"/>
      </dsp:txXfrm>
    </dsp:sp>
    <dsp:sp modelId="{CE5FCCDA-7690-41FB-B3B8-6326A430F925}">
      <dsp:nvSpPr>
        <dsp:cNvPr id="0" name=""/>
        <dsp:cNvSpPr/>
      </dsp:nvSpPr>
      <dsp:spPr>
        <a:xfrm>
          <a:off x="5872162" y="1674266"/>
          <a:ext cx="377869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3778699" y="155023"/>
              </a:lnTo>
              <a:lnTo>
                <a:pt x="377869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906952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Bullet points</a:t>
          </a:r>
        </a:p>
      </dsp:txBody>
      <dsp:txXfrm>
        <a:off x="9092225" y="2007016"/>
        <a:ext cx="1117272" cy="729713"/>
      </dsp:txXfrm>
    </dsp:sp>
    <dsp:sp modelId="{10E1A924-8714-4303-A5C7-6A97C1D00388}">
      <dsp:nvSpPr>
        <dsp:cNvPr id="0" name=""/>
        <dsp:cNvSpPr/>
      </dsp:nvSpPr>
      <dsp:spPr>
        <a:xfrm>
          <a:off x="5872162" y="1674266"/>
          <a:ext cx="529017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5290179" y="155023"/>
              </a:lnTo>
              <a:lnTo>
                <a:pt x="529017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0E6C7-B0BC-4E58-AA61-D28A4103525D}">
      <dsp:nvSpPr>
        <dsp:cNvPr id="0" name=""/>
        <dsp:cNvSpPr/>
      </dsp:nvSpPr>
      <dsp:spPr>
        <a:xfrm>
          <a:off x="1058100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Hyphens</a:t>
          </a:r>
        </a:p>
      </dsp:txBody>
      <dsp:txXfrm>
        <a:off x="10603705" y="2007016"/>
        <a:ext cx="1117272" cy="72971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967912" y="437143"/>
          <a:ext cx="1019330" cy="67955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Punctuation </a:t>
          </a:r>
        </a:p>
      </dsp:txBody>
      <dsp:txXfrm>
        <a:off x="5987815" y="457046"/>
        <a:ext cx="979524" cy="639747"/>
      </dsp:txXfrm>
    </dsp:sp>
    <dsp:sp modelId="{76649846-3BC9-4AF2-8EFB-EFB494F8B5B0}">
      <dsp:nvSpPr>
        <dsp:cNvPr id="0" name=""/>
        <dsp:cNvSpPr/>
      </dsp:nvSpPr>
      <dsp:spPr>
        <a:xfrm>
          <a:off x="1839622" y="1116697"/>
          <a:ext cx="4637955" cy="271821"/>
        </a:xfrm>
        <a:custGeom>
          <a:avLst/>
          <a:gdLst/>
          <a:ahLst/>
          <a:cxnLst/>
          <a:rect l="0" t="0" r="0" b="0"/>
          <a:pathLst>
            <a:path>
              <a:moveTo>
                <a:pt x="4637955" y="0"/>
              </a:moveTo>
              <a:lnTo>
                <a:pt x="463795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29956" y="1388519"/>
          <a:ext cx="1019330" cy="67955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Capital letters </a:t>
          </a:r>
        </a:p>
      </dsp:txBody>
      <dsp:txXfrm>
        <a:off x="1349859" y="1408422"/>
        <a:ext cx="979524" cy="639747"/>
      </dsp:txXfrm>
    </dsp:sp>
    <dsp:sp modelId="{D36B859B-AC7C-42A8-8CF0-D4FB726F640B}">
      <dsp:nvSpPr>
        <dsp:cNvPr id="0" name=""/>
        <dsp:cNvSpPr/>
      </dsp:nvSpPr>
      <dsp:spPr>
        <a:xfrm>
          <a:off x="514492" y="2068072"/>
          <a:ext cx="1325130" cy="271821"/>
        </a:xfrm>
        <a:custGeom>
          <a:avLst/>
          <a:gdLst/>
          <a:ahLst/>
          <a:cxnLst/>
          <a:rect l="0" t="0" r="0" b="0"/>
          <a:pathLst>
            <a:path>
              <a:moveTo>
                <a:pt x="1325130" y="0"/>
              </a:moveTo>
              <a:lnTo>
                <a:pt x="1325130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4826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Proper nouns</a:t>
          </a:r>
        </a:p>
      </dsp:txBody>
      <dsp:txXfrm>
        <a:off x="24729" y="2359797"/>
        <a:ext cx="979524" cy="639747"/>
      </dsp:txXfrm>
    </dsp:sp>
    <dsp:sp modelId="{E3DF7CFD-D769-4DF5-BCB4-4DF4842B8191}">
      <dsp:nvSpPr>
        <dsp:cNvPr id="0" name=""/>
        <dsp:cNvSpPr/>
      </dsp:nvSpPr>
      <dsp:spPr>
        <a:xfrm>
          <a:off x="1793902" y="2068072"/>
          <a:ext cx="91440" cy="27182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329956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Personal Pronoun I</a:t>
          </a:r>
        </a:p>
      </dsp:txBody>
      <dsp:txXfrm>
        <a:off x="1349859" y="2359797"/>
        <a:ext cx="979524" cy="639747"/>
      </dsp:txXfrm>
    </dsp:sp>
    <dsp:sp modelId="{2166EF52-ABC4-484B-9863-5246B7D69BBE}">
      <dsp:nvSpPr>
        <dsp:cNvPr id="0" name=""/>
        <dsp:cNvSpPr/>
      </dsp:nvSpPr>
      <dsp:spPr>
        <a:xfrm>
          <a:off x="1839622" y="2068072"/>
          <a:ext cx="1325130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1325130" y="135910"/>
              </a:lnTo>
              <a:lnTo>
                <a:pt x="132513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655087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Start of sentences</a:t>
          </a:r>
        </a:p>
      </dsp:txBody>
      <dsp:txXfrm>
        <a:off x="2674990" y="2359797"/>
        <a:ext cx="979524" cy="639747"/>
      </dsp:txXfrm>
    </dsp:sp>
    <dsp:sp modelId="{A7E49D6C-8376-4BDE-82B8-9FE98A4C9DCF}">
      <dsp:nvSpPr>
        <dsp:cNvPr id="0" name=""/>
        <dsp:cNvSpPr/>
      </dsp:nvSpPr>
      <dsp:spPr>
        <a:xfrm>
          <a:off x="3164752" y="1116697"/>
          <a:ext cx="3312825" cy="271821"/>
        </a:xfrm>
        <a:custGeom>
          <a:avLst/>
          <a:gdLst/>
          <a:ahLst/>
          <a:cxnLst/>
          <a:rect l="0" t="0" r="0" b="0"/>
          <a:pathLst>
            <a:path>
              <a:moveTo>
                <a:pt x="3312825" y="0"/>
              </a:moveTo>
              <a:lnTo>
                <a:pt x="331282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65508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End of sentence</a:t>
          </a:r>
        </a:p>
      </dsp:txBody>
      <dsp:txXfrm>
        <a:off x="2674990" y="1408422"/>
        <a:ext cx="979524" cy="639747"/>
      </dsp:txXfrm>
    </dsp:sp>
    <dsp:sp modelId="{558369AB-D576-453C-818D-CCBCA4C440D7}">
      <dsp:nvSpPr>
        <dsp:cNvPr id="0" name=""/>
        <dsp:cNvSpPr/>
      </dsp:nvSpPr>
      <dsp:spPr>
        <a:xfrm>
          <a:off x="4489882" y="1116697"/>
          <a:ext cx="1987695" cy="271821"/>
        </a:xfrm>
        <a:custGeom>
          <a:avLst/>
          <a:gdLst/>
          <a:ahLst/>
          <a:cxnLst/>
          <a:rect l="0" t="0" r="0" b="0"/>
          <a:pathLst>
            <a:path>
              <a:moveTo>
                <a:pt x="1987695" y="0"/>
              </a:moveTo>
              <a:lnTo>
                <a:pt x="198769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98021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Apostrophes</a:t>
          </a:r>
        </a:p>
      </dsp:txBody>
      <dsp:txXfrm>
        <a:off x="4000120" y="1408422"/>
        <a:ext cx="979524" cy="639747"/>
      </dsp:txXfrm>
    </dsp:sp>
    <dsp:sp modelId="{2D6BC137-2FB4-41C4-8CC1-134FB3F4DDCC}">
      <dsp:nvSpPr>
        <dsp:cNvPr id="0" name=""/>
        <dsp:cNvSpPr/>
      </dsp:nvSpPr>
      <dsp:spPr>
        <a:xfrm>
          <a:off x="5815012" y="1116697"/>
          <a:ext cx="662565" cy="271821"/>
        </a:xfrm>
        <a:custGeom>
          <a:avLst/>
          <a:gdLst/>
          <a:ahLst/>
          <a:cxnLst/>
          <a:rect l="0" t="0" r="0" b="0"/>
          <a:pathLst>
            <a:path>
              <a:moveTo>
                <a:pt x="662565" y="0"/>
              </a:moveTo>
              <a:lnTo>
                <a:pt x="66256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30534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Commas</a:t>
          </a:r>
        </a:p>
      </dsp:txBody>
      <dsp:txXfrm>
        <a:off x="5325250" y="1408422"/>
        <a:ext cx="979524" cy="639747"/>
      </dsp:txXfrm>
    </dsp:sp>
    <dsp:sp modelId="{10DBA64D-3956-41B1-B013-E9FBA131F749}">
      <dsp:nvSpPr>
        <dsp:cNvPr id="0" name=""/>
        <dsp:cNvSpPr/>
      </dsp:nvSpPr>
      <dsp:spPr>
        <a:xfrm>
          <a:off x="6477577" y="1116697"/>
          <a:ext cx="66256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662565" y="135910"/>
              </a:lnTo>
              <a:lnTo>
                <a:pt x="66256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3047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Inverted commas</a:t>
          </a:r>
        </a:p>
      </dsp:txBody>
      <dsp:txXfrm>
        <a:off x="6650380" y="1408422"/>
        <a:ext cx="979524" cy="639747"/>
      </dsp:txXfrm>
    </dsp:sp>
    <dsp:sp modelId="{EA039C0D-1283-40D3-AF04-F5A74DB1B2C8}">
      <dsp:nvSpPr>
        <dsp:cNvPr id="0" name=""/>
        <dsp:cNvSpPr/>
      </dsp:nvSpPr>
      <dsp:spPr>
        <a:xfrm>
          <a:off x="6477577" y="1116697"/>
          <a:ext cx="198769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1987695" y="135910"/>
              </a:lnTo>
              <a:lnTo>
                <a:pt x="198769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795560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Parentheses</a:t>
          </a:r>
        </a:p>
      </dsp:txBody>
      <dsp:txXfrm>
        <a:off x="7975510" y="1408422"/>
        <a:ext cx="979524" cy="639747"/>
      </dsp:txXfrm>
    </dsp:sp>
    <dsp:sp modelId="{45AC7715-CBAB-488B-8115-EE76B15D1FE1}">
      <dsp:nvSpPr>
        <dsp:cNvPr id="0" name=""/>
        <dsp:cNvSpPr/>
      </dsp:nvSpPr>
      <dsp:spPr>
        <a:xfrm>
          <a:off x="6477577" y="1116697"/>
          <a:ext cx="331282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3312825" y="135910"/>
              </a:lnTo>
              <a:lnTo>
                <a:pt x="331282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928073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Bullet points</a:t>
          </a:r>
        </a:p>
      </dsp:txBody>
      <dsp:txXfrm>
        <a:off x="9300640" y="1408422"/>
        <a:ext cx="979524" cy="639747"/>
      </dsp:txXfrm>
    </dsp:sp>
    <dsp:sp modelId="{79742B90-EBA0-4B1F-990D-4C05BB722547}">
      <dsp:nvSpPr>
        <dsp:cNvPr id="0" name=""/>
        <dsp:cNvSpPr/>
      </dsp:nvSpPr>
      <dsp:spPr>
        <a:xfrm>
          <a:off x="6477577" y="1116697"/>
          <a:ext cx="463795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4637955" y="135910"/>
              </a:lnTo>
              <a:lnTo>
                <a:pt x="463795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3F217A-E694-41A6-A953-917FE04ED9E8}">
      <dsp:nvSpPr>
        <dsp:cNvPr id="0" name=""/>
        <dsp:cNvSpPr/>
      </dsp:nvSpPr>
      <dsp:spPr>
        <a:xfrm>
          <a:off x="1060586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Hyphens</a:t>
          </a:r>
        </a:p>
      </dsp:txBody>
      <dsp:txXfrm>
        <a:off x="10625770" y="1408422"/>
        <a:ext cx="979524" cy="63974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071982" y="274607"/>
          <a:ext cx="1114585" cy="7430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093745" y="296370"/>
        <a:ext cx="1071059" cy="699530"/>
      </dsp:txXfrm>
    </dsp:sp>
    <dsp:sp modelId="{76649846-3BC9-4AF2-8EFB-EFB494F8B5B0}">
      <dsp:nvSpPr>
        <dsp:cNvPr id="0" name=""/>
        <dsp:cNvSpPr/>
      </dsp:nvSpPr>
      <dsp:spPr>
        <a:xfrm>
          <a:off x="557911" y="1017664"/>
          <a:ext cx="5071363" cy="297222"/>
        </a:xfrm>
        <a:custGeom>
          <a:avLst/>
          <a:gdLst/>
          <a:ahLst/>
          <a:cxnLst/>
          <a:rect l="0" t="0" r="0" b="0"/>
          <a:pathLst>
            <a:path>
              <a:moveTo>
                <a:pt x="5071363" y="0"/>
              </a:moveTo>
              <a:lnTo>
                <a:pt x="5071363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18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2381" y="1336650"/>
        <a:ext cx="1071059" cy="699530"/>
      </dsp:txXfrm>
    </dsp:sp>
    <dsp:sp modelId="{A7E49D6C-8376-4BDE-82B8-9FE98A4C9DCF}">
      <dsp:nvSpPr>
        <dsp:cNvPr id="0" name=""/>
        <dsp:cNvSpPr/>
      </dsp:nvSpPr>
      <dsp:spPr>
        <a:xfrm>
          <a:off x="2006872" y="1017664"/>
          <a:ext cx="3622402" cy="297222"/>
        </a:xfrm>
        <a:custGeom>
          <a:avLst/>
          <a:gdLst/>
          <a:ahLst/>
          <a:cxnLst/>
          <a:rect l="0" t="0" r="0" b="0"/>
          <a:pathLst>
            <a:path>
              <a:moveTo>
                <a:pt x="3622402" y="0"/>
              </a:moveTo>
              <a:lnTo>
                <a:pt x="3622402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49579" y="1314887"/>
          <a:ext cx="1114585" cy="7430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471342" y="1336650"/>
        <a:ext cx="1071059" cy="699530"/>
      </dsp:txXfrm>
    </dsp:sp>
    <dsp:sp modelId="{8D2A210D-B787-4E18-AF81-EE1A09E40EDB}">
      <dsp:nvSpPr>
        <dsp:cNvPr id="0" name=""/>
        <dsp:cNvSpPr/>
      </dsp:nvSpPr>
      <dsp:spPr>
        <a:xfrm>
          <a:off x="557911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618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Full stop</a:t>
          </a:r>
        </a:p>
      </dsp:txBody>
      <dsp:txXfrm>
        <a:off x="22381" y="2376930"/>
        <a:ext cx="1071059" cy="699530"/>
      </dsp:txXfrm>
    </dsp:sp>
    <dsp:sp modelId="{44F440A3-803F-46DB-9CAD-A8BE88C88617}">
      <dsp:nvSpPr>
        <dsp:cNvPr id="0" name=""/>
        <dsp:cNvSpPr/>
      </dsp:nvSpPr>
      <dsp:spPr>
        <a:xfrm>
          <a:off x="1961152" y="205794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449579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Question mark</a:t>
          </a:r>
        </a:p>
      </dsp:txBody>
      <dsp:txXfrm>
        <a:off x="1471342" y="2376930"/>
        <a:ext cx="1071059" cy="699530"/>
      </dsp:txXfrm>
    </dsp:sp>
    <dsp:sp modelId="{72C46A7C-61F5-4EFF-860D-69C05568FB48}">
      <dsp:nvSpPr>
        <dsp:cNvPr id="0" name=""/>
        <dsp:cNvSpPr/>
      </dsp:nvSpPr>
      <dsp:spPr>
        <a:xfrm>
          <a:off x="2006872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2898540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Exclamation mark</a:t>
          </a:r>
        </a:p>
      </dsp:txBody>
      <dsp:txXfrm>
        <a:off x="2920303" y="2376930"/>
        <a:ext cx="1071059" cy="699530"/>
      </dsp:txXfrm>
    </dsp:sp>
    <dsp:sp modelId="{558369AB-D576-453C-818D-CCBCA4C440D7}">
      <dsp:nvSpPr>
        <dsp:cNvPr id="0" name=""/>
        <dsp:cNvSpPr/>
      </dsp:nvSpPr>
      <dsp:spPr>
        <a:xfrm>
          <a:off x="3455833" y="1017664"/>
          <a:ext cx="2173441" cy="297222"/>
        </a:xfrm>
        <a:custGeom>
          <a:avLst/>
          <a:gdLst/>
          <a:ahLst/>
          <a:cxnLst/>
          <a:rect l="0" t="0" r="0" b="0"/>
          <a:pathLst>
            <a:path>
              <a:moveTo>
                <a:pt x="2173441" y="0"/>
              </a:moveTo>
              <a:lnTo>
                <a:pt x="217344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898540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2920303" y="1336650"/>
        <a:ext cx="1071059" cy="699530"/>
      </dsp:txXfrm>
    </dsp:sp>
    <dsp:sp modelId="{2D6BC137-2FB4-41C4-8CC1-134FB3F4DDCC}">
      <dsp:nvSpPr>
        <dsp:cNvPr id="0" name=""/>
        <dsp:cNvSpPr/>
      </dsp:nvSpPr>
      <dsp:spPr>
        <a:xfrm>
          <a:off x="4904794" y="1017664"/>
          <a:ext cx="724480" cy="297222"/>
        </a:xfrm>
        <a:custGeom>
          <a:avLst/>
          <a:gdLst/>
          <a:ahLst/>
          <a:cxnLst/>
          <a:rect l="0" t="0" r="0" b="0"/>
          <a:pathLst>
            <a:path>
              <a:moveTo>
                <a:pt x="724480" y="0"/>
              </a:moveTo>
              <a:lnTo>
                <a:pt x="724480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347501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369264" y="1336650"/>
        <a:ext cx="1071059" cy="699530"/>
      </dsp:txXfrm>
    </dsp:sp>
    <dsp:sp modelId="{10DBA64D-3956-41B1-B013-E9FBA131F749}">
      <dsp:nvSpPr>
        <dsp:cNvPr id="0" name=""/>
        <dsp:cNvSpPr/>
      </dsp:nvSpPr>
      <dsp:spPr>
        <a:xfrm>
          <a:off x="5629275" y="1017664"/>
          <a:ext cx="724480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724480" y="148611"/>
              </a:lnTo>
              <a:lnTo>
                <a:pt x="72448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796462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818225" y="1336650"/>
        <a:ext cx="1071059" cy="699530"/>
      </dsp:txXfrm>
    </dsp:sp>
    <dsp:sp modelId="{32F3D557-075E-447A-B88D-79A9D274829D}">
      <dsp:nvSpPr>
        <dsp:cNvPr id="0" name=""/>
        <dsp:cNvSpPr/>
      </dsp:nvSpPr>
      <dsp:spPr>
        <a:xfrm>
          <a:off x="5629275" y="1017664"/>
          <a:ext cx="217344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2173441" y="148611"/>
              </a:lnTo>
              <a:lnTo>
                <a:pt x="2173441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7245423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267186" y="1336650"/>
        <a:ext cx="1071059" cy="699530"/>
      </dsp:txXfrm>
    </dsp:sp>
    <dsp:sp modelId="{48F67C62-C4AE-4D47-ABBB-4F9AC862E389}">
      <dsp:nvSpPr>
        <dsp:cNvPr id="0" name=""/>
        <dsp:cNvSpPr/>
      </dsp:nvSpPr>
      <dsp:spPr>
        <a:xfrm>
          <a:off x="5629275" y="1017664"/>
          <a:ext cx="3622402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3622402" y="148611"/>
              </a:lnTo>
              <a:lnTo>
                <a:pt x="3622402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8694385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716148" y="1336650"/>
        <a:ext cx="1071059" cy="699530"/>
      </dsp:txXfrm>
    </dsp:sp>
    <dsp:sp modelId="{100DC245-BB99-420A-9D43-40013E367E1F}">
      <dsp:nvSpPr>
        <dsp:cNvPr id="0" name=""/>
        <dsp:cNvSpPr/>
      </dsp:nvSpPr>
      <dsp:spPr>
        <a:xfrm>
          <a:off x="5629275" y="1017664"/>
          <a:ext cx="5071363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5071363" y="148611"/>
              </a:lnTo>
              <a:lnTo>
                <a:pt x="5071363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C0F47-485D-4BF8-AC63-C06F08A983BF}">
      <dsp:nvSpPr>
        <dsp:cNvPr id="0" name=""/>
        <dsp:cNvSpPr/>
      </dsp:nvSpPr>
      <dsp:spPr>
        <a:xfrm>
          <a:off x="10143346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165109" y="1336650"/>
        <a:ext cx="1071059" cy="6995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157802" y="249736"/>
          <a:ext cx="1133444" cy="75562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179934" y="271868"/>
        <a:ext cx="1089180" cy="711365"/>
      </dsp:txXfrm>
    </dsp:sp>
    <dsp:sp modelId="{76649846-3BC9-4AF2-8EFB-EFB494F8B5B0}">
      <dsp:nvSpPr>
        <dsp:cNvPr id="0" name=""/>
        <dsp:cNvSpPr/>
      </dsp:nvSpPr>
      <dsp:spPr>
        <a:xfrm>
          <a:off x="567351" y="1005366"/>
          <a:ext cx="5157173" cy="302251"/>
        </a:xfrm>
        <a:custGeom>
          <a:avLst/>
          <a:gdLst/>
          <a:ahLst/>
          <a:cxnLst/>
          <a:rect l="0" t="0" r="0" b="0"/>
          <a:pathLst>
            <a:path>
              <a:moveTo>
                <a:pt x="5157173" y="0"/>
              </a:moveTo>
              <a:lnTo>
                <a:pt x="5157173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28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2760" y="1329750"/>
        <a:ext cx="1089180" cy="711365"/>
      </dsp:txXfrm>
    </dsp:sp>
    <dsp:sp modelId="{A7E49D6C-8376-4BDE-82B8-9FE98A4C9DCF}">
      <dsp:nvSpPr>
        <dsp:cNvPr id="0" name=""/>
        <dsp:cNvSpPr/>
      </dsp:nvSpPr>
      <dsp:spPr>
        <a:xfrm>
          <a:off x="2040829" y="1005366"/>
          <a:ext cx="3683695" cy="302251"/>
        </a:xfrm>
        <a:custGeom>
          <a:avLst/>
          <a:gdLst/>
          <a:ahLst/>
          <a:cxnLst/>
          <a:rect l="0" t="0" r="0" b="0"/>
          <a:pathLst>
            <a:path>
              <a:moveTo>
                <a:pt x="3683695" y="0"/>
              </a:moveTo>
              <a:lnTo>
                <a:pt x="3683695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74107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496239" y="1329750"/>
        <a:ext cx="1089180" cy="711365"/>
      </dsp:txXfrm>
    </dsp:sp>
    <dsp:sp modelId="{558369AB-D576-453C-818D-CCBCA4C440D7}">
      <dsp:nvSpPr>
        <dsp:cNvPr id="0" name=""/>
        <dsp:cNvSpPr/>
      </dsp:nvSpPr>
      <dsp:spPr>
        <a:xfrm>
          <a:off x="3514307" y="1005366"/>
          <a:ext cx="2210217" cy="302251"/>
        </a:xfrm>
        <a:custGeom>
          <a:avLst/>
          <a:gdLst/>
          <a:ahLst/>
          <a:cxnLst/>
          <a:rect l="0" t="0" r="0" b="0"/>
          <a:pathLst>
            <a:path>
              <a:moveTo>
                <a:pt x="2210217" y="0"/>
              </a:moveTo>
              <a:lnTo>
                <a:pt x="2210217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47585" y="1307618"/>
          <a:ext cx="1133444" cy="75562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2969717" y="1329750"/>
        <a:ext cx="1089180" cy="711365"/>
      </dsp:txXfrm>
    </dsp:sp>
    <dsp:sp modelId="{FAB4F1E0-63BD-4CE6-923B-13BC1EB83D03}">
      <dsp:nvSpPr>
        <dsp:cNvPr id="0" name=""/>
        <dsp:cNvSpPr/>
      </dsp:nvSpPr>
      <dsp:spPr>
        <a:xfrm>
          <a:off x="2777568" y="2063248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736739" y="0"/>
              </a:moveTo>
              <a:lnTo>
                <a:pt x="736739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2210846" y="2365500"/>
          <a:ext cx="1133444" cy="755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Omission</a:t>
          </a:r>
          <a:endParaRPr lang="en-GB" sz="1300" kern="1200" dirty="0"/>
        </a:p>
      </dsp:txBody>
      <dsp:txXfrm>
        <a:off x="2232978" y="2387632"/>
        <a:ext cx="1089180" cy="711365"/>
      </dsp:txXfrm>
    </dsp:sp>
    <dsp:sp modelId="{41EA41F8-6593-4A50-8287-574A67BD9D33}">
      <dsp:nvSpPr>
        <dsp:cNvPr id="0" name=""/>
        <dsp:cNvSpPr/>
      </dsp:nvSpPr>
      <dsp:spPr>
        <a:xfrm>
          <a:off x="3514307" y="2063248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736739" y="151125"/>
              </a:lnTo>
              <a:lnTo>
                <a:pt x="736739" y="3022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3684324" y="2365500"/>
          <a:ext cx="1133444" cy="755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Possession</a:t>
          </a:r>
        </a:p>
      </dsp:txBody>
      <dsp:txXfrm>
        <a:off x="3706456" y="2387632"/>
        <a:ext cx="1089180" cy="711365"/>
      </dsp:txXfrm>
    </dsp:sp>
    <dsp:sp modelId="{2D6BC137-2FB4-41C4-8CC1-134FB3F4DDCC}">
      <dsp:nvSpPr>
        <dsp:cNvPr id="0" name=""/>
        <dsp:cNvSpPr/>
      </dsp:nvSpPr>
      <dsp:spPr>
        <a:xfrm>
          <a:off x="4987785" y="1005366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736739" y="0"/>
              </a:moveTo>
              <a:lnTo>
                <a:pt x="736739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21063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43195" y="1329750"/>
        <a:ext cx="1089180" cy="711365"/>
      </dsp:txXfrm>
    </dsp:sp>
    <dsp:sp modelId="{10DBA64D-3956-41B1-B013-E9FBA131F749}">
      <dsp:nvSpPr>
        <dsp:cNvPr id="0" name=""/>
        <dsp:cNvSpPr/>
      </dsp:nvSpPr>
      <dsp:spPr>
        <a:xfrm>
          <a:off x="5724524" y="1005366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736739" y="151125"/>
              </a:lnTo>
              <a:lnTo>
                <a:pt x="736739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894541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16673" y="1329750"/>
        <a:ext cx="1089180" cy="711365"/>
      </dsp:txXfrm>
    </dsp:sp>
    <dsp:sp modelId="{9C952361-83C8-4987-99EA-7D3D689C3C35}">
      <dsp:nvSpPr>
        <dsp:cNvPr id="0" name=""/>
        <dsp:cNvSpPr/>
      </dsp:nvSpPr>
      <dsp:spPr>
        <a:xfrm>
          <a:off x="5724524" y="1005366"/>
          <a:ext cx="2210217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2210217" y="151125"/>
              </a:lnTo>
              <a:lnTo>
                <a:pt x="2210217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7368019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390151" y="1329750"/>
        <a:ext cx="1089180" cy="711365"/>
      </dsp:txXfrm>
    </dsp:sp>
    <dsp:sp modelId="{64897BA2-C6E6-4860-8231-0D557A64A629}">
      <dsp:nvSpPr>
        <dsp:cNvPr id="0" name=""/>
        <dsp:cNvSpPr/>
      </dsp:nvSpPr>
      <dsp:spPr>
        <a:xfrm>
          <a:off x="5724524" y="1005366"/>
          <a:ext cx="3683695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3683695" y="151125"/>
              </a:lnTo>
              <a:lnTo>
                <a:pt x="3683695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8841498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863630" y="1329750"/>
        <a:ext cx="1089180" cy="711365"/>
      </dsp:txXfrm>
    </dsp:sp>
    <dsp:sp modelId="{FC5E6718-8917-4B3C-ACC9-13EE457D26A1}">
      <dsp:nvSpPr>
        <dsp:cNvPr id="0" name=""/>
        <dsp:cNvSpPr/>
      </dsp:nvSpPr>
      <dsp:spPr>
        <a:xfrm>
          <a:off x="5724524" y="1005366"/>
          <a:ext cx="5157173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5157173" y="151125"/>
              </a:lnTo>
              <a:lnTo>
                <a:pt x="5157173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26077B-30A1-4F8E-A85A-C7EE23D2BDBF}">
      <dsp:nvSpPr>
        <dsp:cNvPr id="0" name=""/>
        <dsp:cNvSpPr/>
      </dsp:nvSpPr>
      <dsp:spPr>
        <a:xfrm>
          <a:off x="10314976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337108" y="1329750"/>
        <a:ext cx="1089180" cy="7113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50" y="590550"/>
            <a:ext cx="1182052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873336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7740378"/>
              </p:ext>
            </p:extLst>
          </p:nvPr>
        </p:nvGraphicFramePr>
        <p:xfrm>
          <a:off x="447675" y="848708"/>
          <a:ext cx="11449050" cy="3370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4256826"/>
              </p:ext>
            </p:extLst>
          </p:nvPr>
        </p:nvGraphicFramePr>
        <p:xfrm>
          <a:off x="323850" y="848708"/>
          <a:ext cx="11572875" cy="3351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450" y="590550"/>
            <a:ext cx="119062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0449189"/>
              </p:ext>
            </p:extLst>
          </p:nvPr>
        </p:nvGraphicFramePr>
        <p:xfrm>
          <a:off x="295275" y="848708"/>
          <a:ext cx="11601450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975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0143608"/>
              </p:ext>
            </p:extLst>
          </p:nvPr>
        </p:nvGraphicFramePr>
        <p:xfrm>
          <a:off x="352425" y="848708"/>
          <a:ext cx="11572875" cy="3475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bullet points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6023566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D099DD-07CE-6BD4-AE9C-1B7EF735D001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67AB0-61B5-3298-56A3-3829ED99E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71E921C-F8DE-B104-A125-55F70DF2B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1D02E1-C4DE-22FE-BD9A-0DE607720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36DF6B-E04A-B5AC-8B31-99F98D6EC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CA789C-3D0C-FBCB-D639-D69784537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2731569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B8F68E-6919-FE35-B396-19B073CF0D6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AC1D5D-C3F6-43B7-B3C4-5CE5F95596CB}"/>
              </a:ext>
            </a:extLst>
          </p:cNvPr>
          <p:cNvSpPr txBox="1"/>
          <p:nvPr/>
        </p:nvSpPr>
        <p:spPr>
          <a:xfrm>
            <a:off x="2943859" y="4439632"/>
            <a:ext cx="8609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Today</a:t>
            </a:r>
            <a:r>
              <a:rPr lang="en-GB" sz="2400" dirty="0"/>
              <a:t>, we’re going to meet </a:t>
            </a:r>
            <a:r>
              <a:rPr lang="en-GB" sz="2400" u="sng" dirty="0"/>
              <a:t>hyphens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9260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99D439BD-B1A8-710A-901F-4B930C923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818606"/>
            <a:ext cx="10885715" cy="511733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54318" y="922057"/>
            <a:ext cx="78645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Can anyone remember what a hyphen is?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653142" y="3050706"/>
            <a:ext cx="108857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A hyphen </a:t>
            </a:r>
            <a:r>
              <a:rPr lang="en-GB" sz="5400" dirty="0">
                <a:solidFill>
                  <a:srgbClr val="FFFF00"/>
                </a:solidFill>
              </a:rPr>
              <a:t>-</a:t>
            </a:r>
            <a:r>
              <a:rPr lang="en-GB" sz="5400" dirty="0">
                <a:solidFill>
                  <a:schemeClr val="bg1"/>
                </a:solidFill>
              </a:rPr>
              <a:t> is a piece of </a:t>
            </a:r>
            <a:r>
              <a:rPr lang="en-GB" sz="5400" u="sng" dirty="0">
                <a:solidFill>
                  <a:schemeClr val="bg1"/>
                </a:solidFill>
              </a:rPr>
              <a:t>punctuation</a:t>
            </a:r>
            <a:r>
              <a:rPr lang="en-GB" sz="5400" dirty="0">
                <a:solidFill>
                  <a:schemeClr val="bg1"/>
                </a:solidFill>
              </a:rPr>
              <a:t> that links </a:t>
            </a:r>
            <a:r>
              <a:rPr lang="en-GB" sz="5400" u="sng" dirty="0">
                <a:solidFill>
                  <a:schemeClr val="bg1"/>
                </a:solidFill>
              </a:rPr>
              <a:t>two related words</a:t>
            </a:r>
            <a:r>
              <a:rPr lang="en-GB" sz="54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background with icons&#10;&#10;Description automatically generated">
            <a:extLst>
              <a:ext uri="{FF2B5EF4-FFF2-40B4-BE49-F238E27FC236}">
                <a16:creationId xmlns:a16="http://schemas.microsoft.com/office/drawing/2014/main" id="{85A8D256-06CA-9653-AC4F-DAB8135D0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background with a hat and stars&#10;&#10;Description automatically generated">
            <a:extLst>
              <a:ext uri="{FF2B5EF4-FFF2-40B4-BE49-F238E27FC236}">
                <a16:creationId xmlns:a16="http://schemas.microsoft.com/office/drawing/2014/main" id="{9B819058-9215-31B5-707D-202215CBC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24695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Hyphens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0B662C14-FFB0-F0EC-C956-15FD60887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357507" y="1760986"/>
            <a:ext cx="73986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Hyphens are commonly used to join a prefix </a:t>
            </a:r>
            <a:r>
              <a:rPr lang="en-GB" sz="4400" u="sng" dirty="0">
                <a:solidFill>
                  <a:schemeClr val="bg1"/>
                </a:solidFill>
              </a:rPr>
              <a:t>ending in a vowel</a:t>
            </a:r>
            <a:r>
              <a:rPr lang="en-GB" sz="4400" dirty="0">
                <a:solidFill>
                  <a:schemeClr val="bg1"/>
                </a:solidFill>
              </a:rPr>
              <a:t> to join a root word </a:t>
            </a:r>
            <a:r>
              <a:rPr lang="en-GB" sz="4400" u="sng" dirty="0">
                <a:solidFill>
                  <a:schemeClr val="bg1"/>
                </a:solidFill>
              </a:rPr>
              <a:t>starting with a vowel</a:t>
            </a:r>
            <a:r>
              <a:rPr lang="en-GB" sz="4400" dirty="0">
                <a:solidFill>
                  <a:schemeClr val="bg1"/>
                </a:solidFill>
              </a:rPr>
              <a:t>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7C0728D4-B3C4-28AF-0B9C-E170B6720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Aimee and Emile must co-ordinate their efforts in order to be successful.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26660" y="276727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u="sng" dirty="0">
                <a:solidFill>
                  <a:srgbClr val="7030A0"/>
                </a:solidFill>
              </a:rPr>
              <a:t>o-o</a:t>
            </a:r>
            <a:r>
              <a:rPr lang="en-GB" sz="8000" dirty="0">
                <a:solidFill>
                  <a:schemeClr val="bg1"/>
                </a:solidFill>
              </a:rPr>
              <a:t>rdinate 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05037" y="3975206"/>
            <a:ext cx="5763087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prefix </a:t>
            </a:r>
            <a:r>
              <a:rPr lang="en-GB" u="sng" dirty="0">
                <a:solidFill>
                  <a:schemeClr val="bg1"/>
                </a:solidFill>
              </a:rPr>
              <a:t>co-</a:t>
            </a:r>
            <a:r>
              <a:rPr lang="en-GB" dirty="0">
                <a:solidFill>
                  <a:schemeClr val="bg1"/>
                </a:solidFill>
              </a:rPr>
              <a:t> ends in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</a:p>
          <a:p>
            <a:r>
              <a:rPr lang="en-GB" dirty="0">
                <a:solidFill>
                  <a:schemeClr val="bg1"/>
                </a:solidFill>
              </a:rPr>
              <a:t>The root word </a:t>
            </a:r>
            <a:r>
              <a:rPr lang="en-GB" u="sng" dirty="0">
                <a:solidFill>
                  <a:schemeClr val="bg1"/>
                </a:solidFill>
              </a:rPr>
              <a:t>ordinate</a:t>
            </a:r>
            <a:r>
              <a:rPr lang="en-GB" dirty="0">
                <a:solidFill>
                  <a:schemeClr val="bg1"/>
                </a:solidFill>
              </a:rPr>
              <a:t> begins with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When the prefix </a:t>
            </a:r>
            <a:r>
              <a:rPr lang="en-GB" u="sng" dirty="0">
                <a:solidFill>
                  <a:schemeClr val="bg1"/>
                </a:solidFill>
              </a:rPr>
              <a:t>co-</a:t>
            </a:r>
            <a:r>
              <a:rPr lang="en-GB" dirty="0">
                <a:solidFill>
                  <a:schemeClr val="bg1"/>
                </a:solidFill>
              </a:rPr>
              <a:t> is added to the root word </a:t>
            </a:r>
            <a:r>
              <a:rPr lang="en-GB" u="sng" dirty="0">
                <a:solidFill>
                  <a:schemeClr val="bg1"/>
                </a:solidFill>
              </a:rPr>
              <a:t>ordinate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b="1" u="sng" dirty="0">
                <a:solidFill>
                  <a:schemeClr val="bg1"/>
                </a:solidFill>
              </a:rPr>
              <a:t>hyphen</a:t>
            </a:r>
            <a:r>
              <a:rPr lang="en-GB" dirty="0">
                <a:solidFill>
                  <a:schemeClr val="bg1"/>
                </a:solidFill>
              </a:rPr>
              <a:t> is used.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FC2F9C36-13F5-3EFA-BC2D-D423567EB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Emile and Aimee are preparing to re-enter the planet's orbit.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774706" y="3059915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u="sng" dirty="0">
                <a:solidFill>
                  <a:srgbClr val="FFFF00"/>
                </a:solidFill>
              </a:rPr>
              <a:t>e-e</a:t>
            </a:r>
            <a:r>
              <a:rPr lang="en-GB" sz="8000" dirty="0">
                <a:solidFill>
                  <a:schemeClr val="bg1"/>
                </a:solidFill>
              </a:rPr>
              <a:t>nter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FBD6D2-320C-61D6-A9F6-F3F3E263C1C9}"/>
              </a:ext>
            </a:extLst>
          </p:cNvPr>
          <p:cNvSpPr txBox="1"/>
          <p:nvPr/>
        </p:nvSpPr>
        <p:spPr>
          <a:xfrm>
            <a:off x="4774706" y="4294317"/>
            <a:ext cx="5763087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prefix </a:t>
            </a:r>
            <a:r>
              <a:rPr lang="en-GB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 ends in the vowel </a:t>
            </a:r>
            <a:r>
              <a:rPr lang="en-GB" u="sng" dirty="0">
                <a:solidFill>
                  <a:schemeClr val="bg1"/>
                </a:solidFill>
              </a:rPr>
              <a:t>e</a:t>
            </a:r>
            <a:r>
              <a:rPr lang="en-GB" dirty="0">
                <a:solidFill>
                  <a:schemeClr val="bg1"/>
                </a:solidFill>
              </a:rPr>
              <a:t>. </a:t>
            </a:r>
          </a:p>
          <a:p>
            <a:r>
              <a:rPr lang="en-GB" dirty="0">
                <a:solidFill>
                  <a:schemeClr val="bg1"/>
                </a:solidFill>
              </a:rPr>
              <a:t>The root word </a:t>
            </a:r>
            <a:r>
              <a:rPr lang="en-GB" u="sng" dirty="0">
                <a:solidFill>
                  <a:schemeClr val="bg1"/>
                </a:solidFill>
              </a:rPr>
              <a:t>enter</a:t>
            </a:r>
            <a:r>
              <a:rPr lang="en-GB" dirty="0">
                <a:solidFill>
                  <a:schemeClr val="bg1"/>
                </a:solidFill>
              </a:rPr>
              <a:t> begins with the vowel </a:t>
            </a:r>
            <a:r>
              <a:rPr lang="en-GB" u="sng" dirty="0">
                <a:solidFill>
                  <a:schemeClr val="bg1"/>
                </a:solidFill>
              </a:rPr>
              <a:t>e</a:t>
            </a:r>
            <a:r>
              <a:rPr lang="en-GB" dirty="0">
                <a:solidFill>
                  <a:schemeClr val="bg1"/>
                </a:solidFill>
              </a:rPr>
              <a:t>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When the prefix </a:t>
            </a:r>
            <a:r>
              <a:rPr lang="en-GB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 is added to the root word </a:t>
            </a:r>
            <a:r>
              <a:rPr lang="en-GB" u="sng" dirty="0">
                <a:solidFill>
                  <a:schemeClr val="bg1"/>
                </a:solidFill>
              </a:rPr>
              <a:t>enter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b="1" u="sng" dirty="0">
                <a:solidFill>
                  <a:schemeClr val="bg1"/>
                </a:solidFill>
              </a:rPr>
              <a:t>hyphen</a:t>
            </a:r>
            <a:r>
              <a:rPr lang="en-GB" dirty="0">
                <a:solidFill>
                  <a:schemeClr val="bg1"/>
                </a:solidFill>
              </a:rPr>
              <a:t> is used.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81496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Hyphens are also used to avoid confusion or ambiguity.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491258" y="1357871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“Man eating shark” or “man-eating shark”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4" name="Picture 3" descr="A person eating a donut&#10;&#10;Description automatically generated">
            <a:extLst>
              <a:ext uri="{FF2B5EF4-FFF2-40B4-BE49-F238E27FC236}">
                <a16:creationId xmlns:a16="http://schemas.microsoft.com/office/drawing/2014/main" id="{C6C361E3-9F9C-629C-ACB5-EF5829063C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08" b="16309"/>
          <a:stretch/>
        </p:blipFill>
        <p:spPr>
          <a:xfrm>
            <a:off x="2207868" y="2548506"/>
            <a:ext cx="2867660" cy="2903838"/>
          </a:xfrm>
          <a:prstGeom prst="rect">
            <a:avLst/>
          </a:prstGeom>
        </p:spPr>
      </p:pic>
      <p:pic>
        <p:nvPicPr>
          <p:cNvPr id="9" name="Picture 8" descr="A shark swimming in the water&#10;&#10;Description automatically generated">
            <a:extLst>
              <a:ext uri="{FF2B5EF4-FFF2-40B4-BE49-F238E27FC236}">
                <a16:creationId xmlns:a16="http://schemas.microsoft.com/office/drawing/2014/main" id="{AE4B9FB4-CB8B-52C1-30D9-238F0E2EAF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97"/>
          <a:stretch/>
        </p:blipFill>
        <p:spPr>
          <a:xfrm>
            <a:off x="6729207" y="2548506"/>
            <a:ext cx="3561978" cy="29038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816653" y="5452344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B83ABA08-025F-D0EC-3885-E7491B222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“re-cover” or “recover”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816653" y="5452344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 descr="A person stretching in a park&#10;&#10;Description automatically generated">
            <a:extLst>
              <a:ext uri="{FF2B5EF4-FFF2-40B4-BE49-F238E27FC236}">
                <a16:creationId xmlns:a16="http://schemas.microsoft.com/office/drawing/2014/main" id="{1D14A581-3392-B3DD-6D64-26A99EB03B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5" r="11428"/>
          <a:stretch/>
        </p:blipFill>
        <p:spPr>
          <a:xfrm>
            <a:off x="6428319" y="2879068"/>
            <a:ext cx="2283229" cy="2335235"/>
          </a:xfrm>
          <a:prstGeom prst="rect">
            <a:avLst/>
          </a:prstGeom>
        </p:spPr>
      </p:pic>
      <p:pic>
        <p:nvPicPr>
          <p:cNvPr id="11" name="Picture 10" descr="A white book on a wooden surface&#10;&#10;Description automatically generated">
            <a:extLst>
              <a:ext uri="{FF2B5EF4-FFF2-40B4-BE49-F238E27FC236}">
                <a16:creationId xmlns:a16="http://schemas.microsoft.com/office/drawing/2014/main" id="{EAF9165E-2CBD-84BD-88CC-969926625D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5" t="16485" b="18061"/>
          <a:stretch/>
        </p:blipFill>
        <p:spPr>
          <a:xfrm>
            <a:off x="3800835" y="2879069"/>
            <a:ext cx="2016770" cy="233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28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“short-tempered boss”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short tempered boss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a short boss with a temper, or a quick to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anger boss?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1055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A0294740-4A3D-327F-71A3-D0670858D9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“re-signed”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resigned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someone signed a contract twice or has someone quit their job?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1440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“small town gossip”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small-town gossip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frivolous gossip or gossip about a small town?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8663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attern of different objects&#10;&#10;Description automatically generated with medium confidence">
            <a:extLst>
              <a:ext uri="{FF2B5EF4-FFF2-40B4-BE49-F238E27FC236}">
                <a16:creationId xmlns:a16="http://schemas.microsoft.com/office/drawing/2014/main" id="{0B2390C7-EF98-A2BC-06BC-E880BADED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“heavy duty equipment”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heavy-duty equipment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equipment which is heavy-duty or is it heavy equipment related to a duty?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6489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ed background with a hat and stars&#10;&#10;Description automatically generated">
            <a:extLst>
              <a:ext uri="{FF2B5EF4-FFF2-40B4-BE49-F238E27FC236}">
                <a16:creationId xmlns:a16="http://schemas.microsoft.com/office/drawing/2014/main" id="{ABEB19C7-97AC-4E1E-A9D1-373882D30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“little-used”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little used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that is used rarely or something that is small and useful?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3262C3DF-66B2-FEDA-0D83-EFFC4DC700AA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00B0F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2889352"/>
              </p:ext>
            </p:extLst>
          </p:nvPr>
        </p:nvGraphicFramePr>
        <p:xfrm>
          <a:off x="257175" y="781051"/>
          <a:ext cx="11744325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4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7292431"/>
              </p:ext>
            </p:extLst>
          </p:nvPr>
        </p:nvGraphicFramePr>
        <p:xfrm>
          <a:off x="266700" y="848708"/>
          <a:ext cx="11630025" cy="3456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1087</Words>
  <Application>Microsoft Office PowerPoint</Application>
  <PresentationFormat>Widescreen</PresentationFormat>
  <Paragraphs>217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Using Hyphens  to Avoid Confusion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2025-12-22T09:33:10Z</dcterms:modified>
</cp:coreProperties>
</file>