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7" r:id="rId12"/>
    <p:sldId id="458" r:id="rId13"/>
    <p:sldId id="451" r:id="rId14"/>
    <p:sldId id="453" r:id="rId15"/>
    <p:sldId id="454" r:id="rId16"/>
    <p:sldId id="459" r:id="rId17"/>
    <p:sldId id="460" r:id="rId18"/>
    <p:sldId id="461" r:id="rId19"/>
    <p:sldId id="464" r:id="rId20"/>
    <p:sldId id="462" r:id="rId21"/>
    <p:sldId id="463" r:id="rId22"/>
    <p:sldId id="407" r:id="rId23"/>
    <p:sldId id="434" r:id="rId24"/>
    <p:sldId id="435" r:id="rId25"/>
    <p:sldId id="436" r:id="rId26"/>
    <p:sldId id="437" r:id="rId27"/>
    <p:sldId id="438" r:id="rId28"/>
    <p:sldId id="440" r:id="rId29"/>
    <p:sldId id="441" r:id="rId30"/>
    <p:sldId id="442" r:id="rId31"/>
    <p:sldId id="439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1776E6-DD2F-43CD-8C64-3F2A9C1D5F2B}" v="2" dt="2025-12-09T16:13:56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614DB-B99B-BB40-3A84-E48F15E5B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2A7F83-44DF-8670-2FE5-478720B7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165233-CFC2-D967-398E-FCF1C63D344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8FF6B0-D17C-3CB9-AE57-0A0357908E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9C9B72-31E4-21F0-43F8-C72DE97AA4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91878E-1AFD-7B0C-B5EC-591BBB13C2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C93FB1-2FEC-63CC-9254-747369F135A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11FC00-5864-B438-6DA4-F83D3B2BB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044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138A4F-9CF8-3BB3-73C7-B05A4660B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2F3769-4071-9DFE-76EC-E8DAAABB9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FB2F14-7B71-8D0A-DDB4-4496E9A5C7E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9FFEAC-284A-4E85-AD18-9ED9D06231F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442145-52CC-9962-4F47-BFE317E1790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5F47D3-CFE2-D468-6182-149F31003FB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281DF7-328A-0360-6EBF-3B209602C0A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C3AB79-CAA4-AABD-9777-D8E0C1D460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707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B0A6A-2925-000F-FE30-756DD44B9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EC4DD26-162E-D27D-FC5D-2B8543211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9063C4-DC81-5DC9-7CAC-70504184285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D5879D-B341-875D-3280-561E5CD9269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DBD8CB-A4DC-63D0-B403-98F9B26131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EE1F5D-BA7F-3195-27AE-28BE223D00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A6736A-0357-6F57-0A64-BD0393CE817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3E5B42-2079-BF5E-4044-25F41ABBBC3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813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5586A-D052-6A0D-5FE9-73677FA73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F414CE4-42A1-A1D0-FB9F-36D0076F1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FF5F04-54AF-197A-0175-7DA75E5A9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540454-D79F-8EEC-1D08-FE11D0C18A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2FA563-3D35-8845-B908-9AD23BEADF0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A54E42-9831-DC19-84C7-206275A97F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CD2BF5-CF70-61F0-9BB3-640EB44A788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8446DFD-1565-203B-EA7D-393381789C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892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0307B-E465-5DB3-DEC4-266ABF4D3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CBEF68C-5A8A-DB9B-25AF-52C2B2891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4FCFB-8FB7-1472-0483-5424CE10FFD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EFFDF-FCA9-7CB5-0930-2BF57DC56BD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F4CA5E-2948-A78D-1BEF-5C2B9D6E500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5E05B5-7397-4F04-ABC8-76E866C516D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C719B4-D56A-6693-9609-CE31E7E634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F5A8C4-C3E4-59BA-90AD-AD0EA0C14DB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951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10F94-6AC2-314E-597E-7597A00F0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F8AFC2-45FD-1F91-BD97-980EDB8E6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BB4E37-6BB3-E25C-A3B4-8ACCB63A5F3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FD7834-4925-183D-1204-7CD1004B53E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016DD3-C5CA-A5AA-B2C7-45DA7392959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0F21F3-514F-A79D-F030-26343E0D14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B47DA1-5DD6-DF8F-2698-7354429A88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2DCE44-E157-3EB9-B48E-B08DC592DCF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913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DB477-4F7B-0844-B77F-BA393A7EE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4DEA58-5FD3-DB03-5C41-223682254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D5B60-CE8E-AE50-3AA8-0DA127AA79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A7671F-3BF4-7125-C38A-35E36488FB4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CB66F0-567C-B3CD-76C5-6E617303FE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AB7883-9EAA-01B2-3546-E3CCDB40E8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4D79CB3-BDB4-C965-29B0-E8AC4AE87FE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BB7D11-4E66-F15F-EC2C-E5978CBF20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553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FE07E-2480-0D43-46CB-D957AC348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158D8A1-BFBF-A4AF-D521-F8E946AB5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085C6B-B3F6-16DC-674E-CC5334EBA31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14072A-8EDC-0BFB-7A4A-AFD943BE8F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741C56-D030-266C-C715-A90623B530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49119D-4D61-E694-FD4D-CCECB9F77B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DB34D4-CB8F-D1B3-EF90-86B4211072A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atmosphere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,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11E5C8C-0C1E-2999-09AE-E24D82B33E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650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5714697" y="4313769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4814887" y="2647689"/>
            <a:ext cx="2043113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2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5783290" y="3795286"/>
            <a:ext cx="94136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275661" y="3760465"/>
            <a:ext cx="94297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20289250">
            <a:off x="2988102" y="4277508"/>
            <a:ext cx="282381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4" grpId="0" animBg="1"/>
      <p:bldP spid="1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5672648" y="3789042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5977930" y="4171819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5353738" y="468830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3139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B11F7B-6388-586E-4BDD-AEC2A697B2AA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8420839" y="3772810"/>
            <a:ext cx="1256561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619375" y="3772810"/>
            <a:ext cx="1352550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20219561">
            <a:off x="5173835" y="4409694"/>
            <a:ext cx="3325355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207636" y="233193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06B22E-AD06-BB6B-EB3C-AFE037E228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69F6468-42BE-2307-E176-C8473A1DB5E1}"/>
              </a:ext>
            </a:extLst>
          </p:cNvPr>
          <p:cNvSpPr/>
          <p:nvPr/>
        </p:nvSpPr>
        <p:spPr>
          <a:xfrm>
            <a:off x="8420839" y="3772810"/>
            <a:ext cx="1256561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AD4C8D-A611-0D50-5B1D-86143704B168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4AED51-88DB-9A92-F1E8-57C227F12333}"/>
              </a:ext>
            </a:extLst>
          </p:cNvPr>
          <p:cNvSpPr/>
          <p:nvPr/>
        </p:nvSpPr>
        <p:spPr>
          <a:xfrm>
            <a:off x="2619375" y="3772810"/>
            <a:ext cx="1352550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FBD86FE-A405-07A4-B9C6-C6421BF2D191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12B96251-FF56-34A7-21E0-E69851A311DC}"/>
              </a:ext>
            </a:extLst>
          </p:cNvPr>
          <p:cNvSpPr/>
          <p:nvPr/>
        </p:nvSpPr>
        <p:spPr>
          <a:xfrm rot="20219561">
            <a:off x="5173835" y="4409694"/>
            <a:ext cx="3325355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7948981" y="234148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001120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6500874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6031311" y="50476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38FF0-93F6-E379-798E-ADBA78ABCC1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6528211" y="430805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“if”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47776" y="3815322"/>
            <a:ext cx="55322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7477124" y="3842764"/>
            <a:ext cx="3724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8" y="199184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031312" y="5014842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“she” and “them”?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8469527" y="479583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3973070">
            <a:off x="7495887" y="4216639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23EA58D-94C2-ECAE-0B95-6418E86F3168}"/>
              </a:ext>
            </a:extLst>
          </p:cNvPr>
          <p:cNvSpPr/>
          <p:nvPr/>
        </p:nvSpPr>
        <p:spPr>
          <a:xfrm rot="17317991">
            <a:off x="9781856" y="4216638"/>
            <a:ext cx="133263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AE972-396C-D9C6-6C93-18FCAA55C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6CA2DC-9740-BC3C-2E3E-DCE86A48B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7A7275-EC34-2846-7CDF-061D7E7554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“to” and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3A2F8A-F380-2405-E64C-54A4FF1B977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3DC1C5-D94F-7813-33B6-1BA78A8BCE72}"/>
              </a:ext>
            </a:extLst>
          </p:cNvPr>
          <p:cNvSpPr txBox="1">
            <a:spLocks/>
          </p:cNvSpPr>
          <p:nvPr/>
        </p:nvSpPr>
        <p:spPr>
          <a:xfrm>
            <a:off x="1243532" y="49152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486811E-A9B6-3B17-ED7B-7A1EC419C1C5}"/>
              </a:ext>
            </a:extLst>
          </p:cNvPr>
          <p:cNvSpPr/>
          <p:nvPr/>
        </p:nvSpPr>
        <p:spPr>
          <a:xfrm rot="18678631">
            <a:off x="2986259" y="4237941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02916F-1ADC-56BA-69D4-DDDE5D5EDFDE}"/>
              </a:ext>
            </a:extLst>
          </p:cNvPr>
          <p:cNvSpPr txBox="1">
            <a:spLocks/>
          </p:cNvSpPr>
          <p:nvPr/>
        </p:nvSpPr>
        <p:spPr>
          <a:xfrm>
            <a:off x="5695911" y="492506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(an article)</a:t>
            </a:r>
            <a:endParaRPr lang="en-GB" sz="320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04A9885-97D5-66E4-4C80-7609204260ED}"/>
              </a:ext>
            </a:extLst>
          </p:cNvPr>
          <p:cNvSpPr/>
          <p:nvPr/>
        </p:nvSpPr>
        <p:spPr>
          <a:xfrm rot="13812253">
            <a:off x="5126327" y="4249277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77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5EDAFCB-1864-73D0-58BA-A6627DFD670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8072019" y="4927881"/>
            <a:ext cx="165972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4214417">
            <a:off x="7637877" y="4211349"/>
            <a:ext cx="153669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8425385" y="3741751"/>
            <a:ext cx="1290267" cy="63757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16176" y="21285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673979" y="3767764"/>
            <a:ext cx="1311816" cy="63757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029946" y="2792250"/>
            <a:ext cx="589650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584547" y="2089062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240371" y="3741751"/>
            <a:ext cx="1194341" cy="637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5919119" y="3767763"/>
            <a:ext cx="61105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834746" y="2857515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5879560" y="2757043"/>
            <a:ext cx="720360" cy="22355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5694685" y="491595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6451976" y="4196495"/>
            <a:ext cx="124290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5400000">
            <a:off x="8708164" y="2834299"/>
            <a:ext cx="655017" cy="238253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3293397" y="48951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16716990">
            <a:off x="4492586" y="419717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4002F7B-C294-90AD-F3A6-515C624E14D4}"/>
              </a:ext>
            </a:extLst>
          </p:cNvPr>
          <p:cNvSpPr txBox="1">
            <a:spLocks/>
          </p:cNvSpPr>
          <p:nvPr/>
        </p:nvSpPr>
        <p:spPr>
          <a:xfrm>
            <a:off x="964124" y="489510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4A3C98F-4ABF-9BF1-AE55-BAE09183630C}"/>
              </a:ext>
            </a:extLst>
          </p:cNvPr>
          <p:cNvSpPr/>
          <p:nvPr/>
        </p:nvSpPr>
        <p:spPr>
          <a:xfrm rot="19277070">
            <a:off x="2492792" y="4152719"/>
            <a:ext cx="19488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42BB9C6C-D141-7838-5491-92FB63187F67}"/>
              </a:ext>
            </a:extLst>
          </p:cNvPr>
          <p:cNvSpPr/>
          <p:nvPr/>
        </p:nvSpPr>
        <p:spPr>
          <a:xfrm rot="16200000">
            <a:off x="9855571" y="4250996"/>
            <a:ext cx="139940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5374987" y="2089062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AEBE2C-38DD-7054-6514-7EE149A96F38}"/>
              </a:ext>
            </a:extLst>
          </p:cNvPr>
          <p:cNvSpPr txBox="1">
            <a:spLocks/>
          </p:cNvSpPr>
          <p:nvPr/>
        </p:nvSpPr>
        <p:spPr>
          <a:xfrm>
            <a:off x="8205747" y="20890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F977603-F395-5875-FA84-6FCB5DB0D19E}"/>
              </a:ext>
            </a:extLst>
          </p:cNvPr>
          <p:cNvSpPr txBox="1">
            <a:spLocks/>
          </p:cNvSpPr>
          <p:nvPr/>
        </p:nvSpPr>
        <p:spPr>
          <a:xfrm>
            <a:off x="9884696" y="4915954"/>
            <a:ext cx="165972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982D11F5-119A-D33F-40CA-03F661DEEDAA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3956</Words>
  <Application>Microsoft Office PowerPoint</Application>
  <PresentationFormat>Widescreen</PresentationFormat>
  <Paragraphs>482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2025-12-22T09:33:22Z</dcterms:modified>
</cp:coreProperties>
</file>