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6"/>
  </p:notesMasterIdLst>
  <p:sldIdLst>
    <p:sldId id="2593" r:id="rId2"/>
    <p:sldId id="274" r:id="rId3"/>
    <p:sldId id="502" r:id="rId4"/>
    <p:sldId id="469" r:id="rId5"/>
    <p:sldId id="416" r:id="rId6"/>
    <p:sldId id="419" r:id="rId7"/>
    <p:sldId id="477" r:id="rId8"/>
    <p:sldId id="470" r:id="rId9"/>
    <p:sldId id="471" r:id="rId10"/>
    <p:sldId id="473" r:id="rId11"/>
    <p:sldId id="474" r:id="rId12"/>
    <p:sldId id="475" r:id="rId13"/>
    <p:sldId id="520" r:id="rId14"/>
    <p:sldId id="476" r:id="rId15"/>
    <p:sldId id="521" r:id="rId16"/>
    <p:sldId id="522" r:id="rId17"/>
    <p:sldId id="523" r:id="rId18"/>
    <p:sldId id="412" r:id="rId19"/>
    <p:sldId id="424" r:id="rId20"/>
    <p:sldId id="425" r:id="rId21"/>
    <p:sldId id="426" r:id="rId22"/>
    <p:sldId id="428" r:id="rId23"/>
    <p:sldId id="430" r:id="rId24"/>
    <p:sldId id="429" r:id="rId25"/>
  </p:sldIdLst>
  <p:sldSz cx="12192000" cy="6858000"/>
  <p:notesSz cx="6858000" cy="9144000"/>
  <p:embeddedFontLst>
    <p:embeddedFont>
      <p:font typeface="Andika" panose="02000000000000000000" pitchFamily="2" charset="0"/>
      <p:regular r:id="rId27"/>
      <p:bold r:id="rId28"/>
      <p:italic r:id="rId29"/>
      <p:boldItalic r:id="rId3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1121919-07A0-4AEA-BE32-FA62D9D6CDE0}" v="2" dt="2025-12-09T16:13:35.00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4" d="100"/>
          <a:sy n="64" d="100"/>
        </p:scale>
        <p:origin x="1020" y="66"/>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microsoft.com/office/2018/10/relationships/authors" Targe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microsoft.com/office/2015/10/relationships/revisionInfo" Target="revisionInfo.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4"/>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4"/>
      <dgm:spPr/>
    </dgm:pt>
    <dgm:pt modelId="{F965F83D-9EC5-422A-AC7F-21013E865C34}" type="pres">
      <dgm:prSet presAssocID="{EBA8B7DB-6598-4380-B1E1-363E74D81801}" presName="hierChild3" presStyleCnt="0"/>
      <dgm:spPr/>
    </dgm:pt>
    <dgm:pt modelId="{E5E261E0-CCBC-4B5A-A904-F243E2AA53B0}" type="pres">
      <dgm:prSet presAssocID="{BFDFC3B0-E6E0-4ABD-B046-5D5D74C9AE11}" presName="Name19" presStyleLbl="parChTrans1D2" presStyleIdx="2" presStyleCnt="4"/>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2" presStyleCnt="4"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3" presStyleCnt="4"/>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3" presStyleCnt="4"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2" destOrd="0" parTransId="{BFDFC3B0-E6E0-4ABD-B046-5D5D74C9AE11}" sibTransId="{406BF1B7-2792-40B0-8280-D88881F383D3}"/>
    <dgm:cxn modelId="{DBB8B9CA-692D-42E3-AFE6-AF58877DC3D0}" srcId="{11C582FB-D301-4A67-835D-4CB7CEB50770}" destId="{E4077D0A-89B9-48D0-B430-37B0E120FC14}" srcOrd="3"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77A6DE9B-BAD2-4DB4-B7BA-14EE29279994}" type="presParOf" srcId="{0810A678-E60C-4760-BC00-63A28DF49489}" destId="{E5E261E0-CCBC-4B5A-A904-F243E2AA53B0}" srcOrd="4" destOrd="0" presId="urn:microsoft.com/office/officeart/2005/8/layout/hierarchy6"/>
    <dgm:cxn modelId="{CC998C91-A6B7-47E0-BBBF-6F40B9428748}" type="presParOf" srcId="{0810A678-E60C-4760-BC00-63A28DF49489}" destId="{A28DAF53-A1BC-4030-9E28-A821B535C590}" srcOrd="5"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6" destOrd="0" presId="urn:microsoft.com/office/officeart/2005/8/layout/hierarchy6"/>
    <dgm:cxn modelId="{269459FE-844F-4787-9A50-922F7301D704}" type="presParOf" srcId="{0810A678-E60C-4760-BC00-63A28DF49489}" destId="{8C1F71A8-7336-4E9E-BE3C-D799F837D69C}" srcOrd="7"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a:solidFill>
          <a:srgbClr val="00B050"/>
        </a:solidFill>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dgm:t>
        <a:bodyPr/>
        <a:lstStyle/>
        <a:p>
          <a:r>
            <a:rPr lang="en-GB" dirty="0"/>
            <a:t>Inverted commas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D53B096E-3E8D-47BA-B1EF-023D7BF4494D}">
      <dgm:prSet phldrT="[Text]"/>
      <dgm:spPr/>
      <dgm:t>
        <a:bodyPr/>
        <a:lstStyle/>
        <a:p>
          <a:r>
            <a:rPr lang="en-GB" dirty="0"/>
            <a:t>Pauses</a:t>
          </a:r>
        </a:p>
      </dgm:t>
    </dgm:pt>
    <dgm:pt modelId="{B21F468F-0770-4636-9DC5-2548B74C4254}" type="parTrans" cxnId="{6666CEBA-502C-4BB4-B18F-BECDCAACC4DF}">
      <dgm:prSet/>
      <dgm:spPr/>
      <dgm:t>
        <a:bodyPr/>
        <a:lstStyle/>
        <a:p>
          <a:endParaRPr lang="en-GB"/>
        </a:p>
      </dgm:t>
    </dgm:pt>
    <dgm:pt modelId="{1E78C491-BFB3-4809-A7C0-BE9D2B223626}" type="sibTrans" cxnId="{6666CEBA-502C-4BB4-B18F-BECDCAACC4DF}">
      <dgm:prSet/>
      <dgm:spPr/>
      <dgm:t>
        <a:bodyPr/>
        <a:lstStyle/>
        <a:p>
          <a:endParaRPr lang="en-GB"/>
        </a:p>
      </dgm:t>
    </dgm:pt>
    <dgm:pt modelId="{1FFD833D-74CB-468A-A714-D60B02C4719A}">
      <dgm:prSet phldrT="[Text]"/>
      <dgm:spPr/>
      <dgm:t>
        <a:bodyPr/>
        <a:lstStyle/>
        <a:p>
          <a:r>
            <a:rPr lang="en-GB" dirty="0"/>
            <a:t>Lists</a:t>
          </a:r>
        </a:p>
      </dgm:t>
    </dgm:pt>
    <dgm:pt modelId="{CA044016-368D-4C32-BA70-F2362D68DFDE}" type="parTrans" cxnId="{3642E4B3-4EE6-4C2E-968B-E603E6964DDA}">
      <dgm:prSet/>
      <dgm:spPr/>
      <dgm:t>
        <a:bodyPr/>
        <a:lstStyle/>
        <a:p>
          <a:endParaRPr lang="en-GB"/>
        </a:p>
      </dgm:t>
    </dgm:pt>
    <dgm:pt modelId="{E6407E43-19C0-467C-A01C-A2E7EC2661C5}" type="sibTrans" cxnId="{3642E4B3-4EE6-4C2E-968B-E603E6964DDA}">
      <dgm:prSet/>
      <dgm:spPr/>
      <dgm:t>
        <a:bodyPr/>
        <a:lstStyle/>
        <a:p>
          <a:endParaRPr lang="en-GB"/>
        </a:p>
      </dgm:t>
    </dgm:pt>
    <dgm:pt modelId="{D792DDDA-10AE-41E1-9654-627176949F96}">
      <dgm:prSet phldrT="[Text]"/>
      <dgm:spPr/>
      <dgm:t>
        <a:bodyPr/>
        <a:lstStyle/>
        <a:p>
          <a:r>
            <a:rPr lang="en-GB" dirty="0"/>
            <a:t>To avoid ambiguity</a:t>
          </a:r>
        </a:p>
      </dgm:t>
    </dgm:pt>
    <dgm:pt modelId="{B7BE11D9-0584-4771-8E1B-C604A9987C8C}" type="parTrans" cxnId="{EC5E6F73-B9B9-4BD9-AB32-E0BE8B153308}">
      <dgm:prSet/>
      <dgm:spPr/>
      <dgm:t>
        <a:bodyPr/>
        <a:lstStyle/>
        <a:p>
          <a:endParaRPr lang="en-GB"/>
        </a:p>
      </dgm:t>
    </dgm:pt>
    <dgm:pt modelId="{B33D1B6D-9AAE-4576-B22F-723273126472}" type="sibTrans" cxnId="{EC5E6F73-B9B9-4BD9-AB32-E0BE8B153308}">
      <dgm:prSet/>
      <dgm:spPr/>
      <dgm:t>
        <a:bodyPr/>
        <a:lstStyle/>
        <a:p>
          <a:endParaRPr lang="en-GB"/>
        </a:p>
      </dgm:t>
    </dgm:pt>
    <dgm:pt modelId="{9540BEE0-2399-4E25-B846-3D6A319BD867}">
      <dgm:prSet phldrT="[Text]"/>
      <dgm:spPr/>
      <dgm:t>
        <a:bodyPr/>
        <a:lstStyle/>
        <a:p>
          <a:r>
            <a:rPr lang="en-GB" dirty="0"/>
            <a:t>As part of parentheses</a:t>
          </a:r>
        </a:p>
      </dgm:t>
    </dgm:pt>
    <dgm:pt modelId="{04EB92F2-5602-4D4C-93C4-2886A001CEAA}" type="parTrans" cxnId="{F243E675-4F21-4175-96F5-E60D9DD20768}">
      <dgm:prSet/>
      <dgm:spPr/>
      <dgm:t>
        <a:bodyPr/>
        <a:lstStyle/>
        <a:p>
          <a:endParaRPr lang="en-GB"/>
        </a:p>
      </dgm:t>
    </dgm:pt>
    <dgm:pt modelId="{53073915-9631-4DB6-8F07-8CF5D8346EE1}" type="sibTrans" cxnId="{F243E675-4F21-4175-96F5-E60D9DD20768}">
      <dgm:prSet/>
      <dgm:spPr/>
      <dgm:t>
        <a:bodyPr/>
        <a:lstStyle/>
        <a:p>
          <a:endParaRPr lang="en-GB"/>
        </a:p>
      </dgm:t>
    </dgm:pt>
    <dgm:pt modelId="{C821CBBB-C346-4ACB-9E19-DA78D2C97D8C}">
      <dgm:prSet phldrT="[Text]"/>
      <dgm:spPr/>
      <dgm:t>
        <a:bodyPr/>
        <a:lstStyle/>
        <a:p>
          <a:r>
            <a:rPr lang="en-GB" dirty="0"/>
            <a:t>Parentheses</a:t>
          </a:r>
        </a:p>
      </dgm:t>
    </dgm:pt>
    <dgm:pt modelId="{1528B5A5-574C-48AC-A0B9-13BBAC3ACD6A}" type="parTrans" cxnId="{19891459-B8B7-4E6B-A141-CE5AAB8F3B48}">
      <dgm:prSet/>
      <dgm:spPr/>
      <dgm:t>
        <a:bodyPr/>
        <a:lstStyle/>
        <a:p>
          <a:endParaRPr lang="en-GB"/>
        </a:p>
      </dgm:t>
    </dgm:pt>
    <dgm:pt modelId="{3974485B-74CF-4871-B211-AF4ABBA9B050}" type="sibTrans" cxnId="{19891459-B8B7-4E6B-A141-CE5AAB8F3B48}">
      <dgm:prSet/>
      <dgm:spPr/>
      <dgm:t>
        <a:bodyPr/>
        <a:lstStyle/>
        <a:p>
          <a:endParaRPr lang="en-GB"/>
        </a:p>
      </dgm:t>
    </dgm:pt>
    <dgm:pt modelId="{D4012E82-E5D7-494F-B336-7D851D278176}">
      <dgm:prSet phldrT="[Text]"/>
      <dgm:spPr/>
      <dgm:t>
        <a:bodyPr/>
        <a:lstStyle/>
        <a:p>
          <a:r>
            <a:rPr lang="en-GB" dirty="0"/>
            <a:t>Bullet points</a:t>
          </a:r>
        </a:p>
      </dgm:t>
    </dgm:pt>
    <dgm:pt modelId="{E8EA8B4C-2182-4C57-817C-F109C271D506}" type="parTrans" cxnId="{855EF8BA-015A-47DD-A271-4BB08D06AE9A}">
      <dgm:prSet/>
      <dgm:spPr/>
      <dgm:t>
        <a:bodyPr/>
        <a:lstStyle/>
        <a:p>
          <a:endParaRPr lang="en-GB"/>
        </a:p>
      </dgm:t>
    </dgm:pt>
    <dgm:pt modelId="{DCC55C84-B990-4169-B02B-11A803582E78}" type="sibTrans" cxnId="{855EF8BA-015A-47DD-A271-4BB08D06AE9A}">
      <dgm:prSet/>
      <dgm:spPr/>
      <dgm:t>
        <a:bodyPr/>
        <a:lstStyle/>
        <a:p>
          <a:endParaRPr lang="en-GB"/>
        </a:p>
      </dgm:t>
    </dgm:pt>
    <dgm:pt modelId="{B2A1C9C4-FBED-4EDA-8D18-34E26B093784}">
      <dgm:prSet phldrT="[Text]"/>
      <dgm:spPr/>
      <dgm:t>
        <a:bodyPr/>
        <a:lstStyle/>
        <a:p>
          <a:r>
            <a:rPr lang="en-GB" dirty="0"/>
            <a:t>Hyphens</a:t>
          </a:r>
        </a:p>
      </dgm:t>
    </dgm:pt>
    <dgm:pt modelId="{B51DCF9B-6B2A-481E-B354-56A15C688272}" type="parTrans" cxnId="{CEC7874F-DF79-4A88-96AD-7904196CA8F2}">
      <dgm:prSet/>
      <dgm:spPr/>
      <dgm:t>
        <a:bodyPr/>
        <a:lstStyle/>
        <a:p>
          <a:endParaRPr lang="en-GB"/>
        </a:p>
      </dgm:t>
    </dgm:pt>
    <dgm:pt modelId="{E28B9263-A22E-4E48-B2CF-CE3EB34271F2}" type="sibTrans" cxnId="{CEC7874F-DF79-4A88-96AD-7904196CA8F2}">
      <dgm:prSet/>
      <dgm:spPr/>
      <dgm:t>
        <a:bodyPr/>
        <a:lstStyle/>
        <a:p>
          <a:endParaRPr lang="en-GB"/>
        </a:p>
      </dgm:t>
    </dgm:pt>
    <dgm:pt modelId="{1B42A80A-FB6B-45E4-AA02-5F5563412D3E}">
      <dgm:prSet phldrT="[Text]"/>
      <dgm:spPr/>
      <dgm:t>
        <a:bodyPr/>
        <a:lstStyle/>
        <a:p>
          <a:r>
            <a:rPr lang="en-GB"/>
            <a:t>Ellipses</a:t>
          </a:r>
          <a:endParaRPr lang="en-GB" dirty="0"/>
        </a:p>
      </dgm:t>
    </dgm:pt>
    <dgm:pt modelId="{6A610EEE-693B-428D-AFDE-A055909D8E1B}" type="parTrans" cxnId="{F56A2EC2-C352-4A0E-834B-86BC1ACEC942}">
      <dgm:prSet/>
      <dgm:spPr/>
    </dgm:pt>
    <dgm:pt modelId="{387981B4-A36A-4431-AEFB-BCC1B178E7B6}" type="sibTrans" cxnId="{F56A2EC2-C352-4A0E-834B-86BC1ACEC942}">
      <dgm:prSet/>
      <dgm:spPr/>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9"/>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9"/>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9"/>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9"/>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9"/>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9"/>
      <dgm:spPr/>
    </dgm:pt>
    <dgm:pt modelId="{90E04F3A-5F92-470A-8933-7FF8A5671F6C}" type="pres">
      <dgm:prSet presAssocID="{F55D5C05-1C41-4206-BEC6-41F988B5E094}" presName="hierChild3" presStyleCnt="0"/>
      <dgm:spPr/>
    </dgm:pt>
    <dgm:pt modelId="{2D6BC137-2FB4-41C4-8CC1-134FB3F4DDCC}" type="pres">
      <dgm:prSet presAssocID="{A6F8987C-7DDA-459A-B3A6-DC6E89D700A2}" presName="Name19" presStyleLbl="parChTrans1D2" presStyleIdx="3" presStyleCnt="9"/>
      <dgm:spPr/>
    </dgm:pt>
    <dgm:pt modelId="{7DC8BAD9-924D-4A79-9B93-56105C0614A9}" type="pres">
      <dgm:prSet presAssocID="{3BE4626B-A37C-40E0-8A06-A0D67C46CA89}" presName="Name21" presStyleCnt="0"/>
      <dgm:spPr/>
    </dgm:pt>
    <dgm:pt modelId="{7A5993B2-8F9D-4C5D-9DCF-EE9E90624F34}" type="pres">
      <dgm:prSet presAssocID="{3BE4626B-A37C-40E0-8A06-A0D67C46CA89}" presName="level2Shape" presStyleLbl="node2" presStyleIdx="3" presStyleCnt="9"/>
      <dgm:spPr/>
    </dgm:pt>
    <dgm:pt modelId="{90D6118E-939F-410C-B1FD-3E28D7E23484}" type="pres">
      <dgm:prSet presAssocID="{3BE4626B-A37C-40E0-8A06-A0D67C46CA89}" presName="hierChild3" presStyleCnt="0"/>
      <dgm:spPr/>
    </dgm:pt>
    <dgm:pt modelId="{48516DB7-29AB-44E9-BC63-3A957560A422}" type="pres">
      <dgm:prSet presAssocID="{B21F468F-0770-4636-9DC5-2548B74C4254}" presName="Name19" presStyleLbl="parChTrans1D3" presStyleIdx="0" presStyleCnt="4"/>
      <dgm:spPr/>
    </dgm:pt>
    <dgm:pt modelId="{AFCF762A-A067-4D63-A71C-EDF17D8B0D67}" type="pres">
      <dgm:prSet presAssocID="{D53B096E-3E8D-47BA-B1EF-023D7BF4494D}" presName="Name21" presStyleCnt="0"/>
      <dgm:spPr/>
    </dgm:pt>
    <dgm:pt modelId="{F81D4C19-2BE4-456E-9473-1D80205A823F}" type="pres">
      <dgm:prSet presAssocID="{D53B096E-3E8D-47BA-B1EF-023D7BF4494D}" presName="level2Shape" presStyleLbl="node3" presStyleIdx="0" presStyleCnt="4"/>
      <dgm:spPr/>
    </dgm:pt>
    <dgm:pt modelId="{AB987D7F-59F6-4525-B2BB-FE92AAF5E4DF}" type="pres">
      <dgm:prSet presAssocID="{D53B096E-3E8D-47BA-B1EF-023D7BF4494D}" presName="hierChild3" presStyleCnt="0"/>
      <dgm:spPr/>
    </dgm:pt>
    <dgm:pt modelId="{ABE48A18-E29C-4FD2-8838-D22BA16854AC}" type="pres">
      <dgm:prSet presAssocID="{CA044016-368D-4C32-BA70-F2362D68DFDE}" presName="Name19" presStyleLbl="parChTrans1D3" presStyleIdx="1" presStyleCnt="4"/>
      <dgm:spPr/>
    </dgm:pt>
    <dgm:pt modelId="{D3869A15-BF2C-4C14-A254-F4DAF1F0CD64}" type="pres">
      <dgm:prSet presAssocID="{1FFD833D-74CB-468A-A714-D60B02C4719A}" presName="Name21" presStyleCnt="0"/>
      <dgm:spPr/>
    </dgm:pt>
    <dgm:pt modelId="{6A7B23E4-1372-49A1-91D7-38F4B4E3BCC9}" type="pres">
      <dgm:prSet presAssocID="{1FFD833D-74CB-468A-A714-D60B02C4719A}" presName="level2Shape" presStyleLbl="node3" presStyleIdx="1" presStyleCnt="4"/>
      <dgm:spPr/>
    </dgm:pt>
    <dgm:pt modelId="{C9D738C4-C8DE-45A7-A015-BEE899E08E71}" type="pres">
      <dgm:prSet presAssocID="{1FFD833D-74CB-468A-A714-D60B02C4719A}" presName="hierChild3" presStyleCnt="0"/>
      <dgm:spPr/>
    </dgm:pt>
    <dgm:pt modelId="{8308160B-A56D-406A-B3BC-95BCBA279CD4}" type="pres">
      <dgm:prSet presAssocID="{B7BE11D9-0584-4771-8E1B-C604A9987C8C}" presName="Name19" presStyleLbl="parChTrans1D3" presStyleIdx="2" presStyleCnt="4"/>
      <dgm:spPr/>
    </dgm:pt>
    <dgm:pt modelId="{16D528A2-43EF-49E2-AEEC-415906154B06}" type="pres">
      <dgm:prSet presAssocID="{D792DDDA-10AE-41E1-9654-627176949F96}" presName="Name21" presStyleCnt="0"/>
      <dgm:spPr/>
    </dgm:pt>
    <dgm:pt modelId="{955A9E76-515E-4191-A5E2-8A38CABBBABC}" type="pres">
      <dgm:prSet presAssocID="{D792DDDA-10AE-41E1-9654-627176949F96}" presName="level2Shape" presStyleLbl="node3" presStyleIdx="2" presStyleCnt="4"/>
      <dgm:spPr/>
    </dgm:pt>
    <dgm:pt modelId="{9B4AEFE7-FE82-4498-9C28-BD452B58B4BD}" type="pres">
      <dgm:prSet presAssocID="{D792DDDA-10AE-41E1-9654-627176949F96}" presName="hierChild3" presStyleCnt="0"/>
      <dgm:spPr/>
    </dgm:pt>
    <dgm:pt modelId="{2C7820C8-1FD1-43E6-A5F5-5A8FF68C16FC}" type="pres">
      <dgm:prSet presAssocID="{04EB92F2-5602-4D4C-93C4-2886A001CEAA}" presName="Name19" presStyleLbl="parChTrans1D3" presStyleIdx="3" presStyleCnt="4"/>
      <dgm:spPr/>
    </dgm:pt>
    <dgm:pt modelId="{94EFD5B5-63CF-4868-ACA7-10587B912FE0}" type="pres">
      <dgm:prSet presAssocID="{9540BEE0-2399-4E25-B846-3D6A319BD867}" presName="Name21" presStyleCnt="0"/>
      <dgm:spPr/>
    </dgm:pt>
    <dgm:pt modelId="{F0C378B1-EBF8-43E4-8F68-CC66D289BBE2}" type="pres">
      <dgm:prSet presAssocID="{9540BEE0-2399-4E25-B846-3D6A319BD867}" presName="level2Shape" presStyleLbl="node3" presStyleIdx="3" presStyleCnt="4"/>
      <dgm:spPr/>
    </dgm:pt>
    <dgm:pt modelId="{391C3237-E96E-4383-9A4F-3DDF0273476C}" type="pres">
      <dgm:prSet presAssocID="{9540BEE0-2399-4E25-B846-3D6A319BD867}" presName="hierChild3" presStyleCnt="0"/>
      <dgm:spPr/>
    </dgm:pt>
    <dgm:pt modelId="{514893FB-E965-460E-A081-BE694362D9C7}" type="pres">
      <dgm:prSet presAssocID="{AC0B3E1B-E772-43A3-9403-15D1BC4ED35E}" presName="Name19" presStyleLbl="parChTrans1D2" presStyleIdx="4" presStyleCnt="9"/>
      <dgm:spPr/>
    </dgm:pt>
    <dgm:pt modelId="{A55B25C4-4FEF-4597-B06B-6392EF097104}" type="pres">
      <dgm:prSet presAssocID="{F0877716-ED22-4B74-95BF-FDDF875A0B1E}" presName="Name21" presStyleCnt="0"/>
      <dgm:spPr/>
    </dgm:pt>
    <dgm:pt modelId="{45BEA854-AC37-4403-B344-3C44493CF610}" type="pres">
      <dgm:prSet presAssocID="{F0877716-ED22-4B74-95BF-FDDF875A0B1E}" presName="level2Shape" presStyleLbl="node2" presStyleIdx="4" presStyleCnt="9"/>
      <dgm:spPr/>
    </dgm:pt>
    <dgm:pt modelId="{C3CE8086-AC51-4CAB-A7A2-699B1F65780C}" type="pres">
      <dgm:prSet presAssocID="{F0877716-ED22-4B74-95BF-FDDF875A0B1E}" presName="hierChild3" presStyleCnt="0"/>
      <dgm:spPr/>
    </dgm:pt>
    <dgm:pt modelId="{3875CA7B-3C85-4BE6-A775-D9696350D9F9}" type="pres">
      <dgm:prSet presAssocID="{1528B5A5-574C-48AC-A0B9-13BBAC3ACD6A}" presName="Name19" presStyleLbl="parChTrans1D2" presStyleIdx="5" presStyleCnt="9"/>
      <dgm:spPr/>
    </dgm:pt>
    <dgm:pt modelId="{6E6E740D-7524-4614-8D9D-DBC20975547C}" type="pres">
      <dgm:prSet presAssocID="{C821CBBB-C346-4ACB-9E19-DA78D2C97D8C}" presName="Name21" presStyleCnt="0"/>
      <dgm:spPr/>
    </dgm:pt>
    <dgm:pt modelId="{1E9EA311-5A1C-41C6-8943-FACCF8DC5FA5}" type="pres">
      <dgm:prSet presAssocID="{C821CBBB-C346-4ACB-9E19-DA78D2C97D8C}" presName="level2Shape" presStyleLbl="node2" presStyleIdx="5" presStyleCnt="9"/>
      <dgm:spPr/>
    </dgm:pt>
    <dgm:pt modelId="{AA893C05-9718-4474-B2DD-CE4776DEE4B9}" type="pres">
      <dgm:prSet presAssocID="{C821CBBB-C346-4ACB-9E19-DA78D2C97D8C}" presName="hierChild3" presStyleCnt="0"/>
      <dgm:spPr/>
    </dgm:pt>
    <dgm:pt modelId="{2639DCE2-B858-4ED7-A85C-0D1215C44484}" type="pres">
      <dgm:prSet presAssocID="{E8EA8B4C-2182-4C57-817C-F109C271D506}" presName="Name19" presStyleLbl="parChTrans1D2" presStyleIdx="6" presStyleCnt="9"/>
      <dgm:spPr/>
    </dgm:pt>
    <dgm:pt modelId="{FA39141F-311D-4A3B-9B2F-8997E2E2EF9F}" type="pres">
      <dgm:prSet presAssocID="{D4012E82-E5D7-494F-B336-7D851D278176}" presName="Name21" presStyleCnt="0"/>
      <dgm:spPr/>
    </dgm:pt>
    <dgm:pt modelId="{92369E04-F1B4-49C2-9346-C1D12EB74969}" type="pres">
      <dgm:prSet presAssocID="{D4012E82-E5D7-494F-B336-7D851D278176}" presName="level2Shape" presStyleLbl="node2" presStyleIdx="6" presStyleCnt="9"/>
      <dgm:spPr/>
    </dgm:pt>
    <dgm:pt modelId="{106EB06B-DEA3-4FF8-821D-8B93D3ED4734}" type="pres">
      <dgm:prSet presAssocID="{D4012E82-E5D7-494F-B336-7D851D278176}" presName="hierChild3" presStyleCnt="0"/>
      <dgm:spPr/>
    </dgm:pt>
    <dgm:pt modelId="{A7505B48-5EBA-43D7-8640-845EC1A5F099}" type="pres">
      <dgm:prSet presAssocID="{B51DCF9B-6B2A-481E-B354-56A15C688272}" presName="Name19" presStyleLbl="parChTrans1D2" presStyleIdx="7" presStyleCnt="9"/>
      <dgm:spPr/>
    </dgm:pt>
    <dgm:pt modelId="{A868E9BF-DED2-4166-AE99-28F197A2F466}" type="pres">
      <dgm:prSet presAssocID="{B2A1C9C4-FBED-4EDA-8D18-34E26B093784}" presName="Name21" presStyleCnt="0"/>
      <dgm:spPr/>
    </dgm:pt>
    <dgm:pt modelId="{3CF2472C-7F58-4E76-A138-3E7D0F43960A}" type="pres">
      <dgm:prSet presAssocID="{B2A1C9C4-FBED-4EDA-8D18-34E26B093784}" presName="level2Shape" presStyleLbl="node2" presStyleIdx="7" presStyleCnt="9"/>
      <dgm:spPr/>
    </dgm:pt>
    <dgm:pt modelId="{6C6C24F0-9862-48D7-B17E-56B824E12F80}" type="pres">
      <dgm:prSet presAssocID="{B2A1C9C4-FBED-4EDA-8D18-34E26B093784}" presName="hierChild3" presStyleCnt="0"/>
      <dgm:spPr/>
    </dgm:pt>
    <dgm:pt modelId="{E56F0EE5-6127-49FF-BD2D-8C4E13BE2419}" type="pres">
      <dgm:prSet presAssocID="{6A610EEE-693B-428D-AFDE-A055909D8E1B}" presName="Name19" presStyleLbl="parChTrans1D2" presStyleIdx="8" presStyleCnt="9"/>
      <dgm:spPr/>
    </dgm:pt>
    <dgm:pt modelId="{3D183E86-34B1-426B-BD34-62AC7D0B531A}" type="pres">
      <dgm:prSet presAssocID="{1B42A80A-FB6B-45E4-AA02-5F5563412D3E}" presName="Name21" presStyleCnt="0"/>
      <dgm:spPr/>
    </dgm:pt>
    <dgm:pt modelId="{A3F8816F-6AC0-427B-9AC2-D9EE4A7B3C73}" type="pres">
      <dgm:prSet presAssocID="{1B42A80A-FB6B-45E4-AA02-5F5563412D3E}" presName="level2Shape" presStyleLbl="node2" presStyleIdx="8" presStyleCnt="9"/>
      <dgm:spPr/>
    </dgm:pt>
    <dgm:pt modelId="{719F4380-0CCC-498B-BDDE-F4C4598496DE}" type="pres">
      <dgm:prSet presAssocID="{1B42A80A-FB6B-45E4-AA02-5F5563412D3E}"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D2ABA610-087E-483F-B191-5F8280B1A57A}" type="presOf" srcId="{275B517B-D28C-4018-885D-E41B1C60DA7B}" destId="{D2737679-E7A6-481D-988D-39D8F0EAD420}" srcOrd="0" destOrd="0" presId="urn:microsoft.com/office/officeart/2005/8/layout/hierarchy6"/>
    <dgm:cxn modelId="{328E8D14-9AAD-49AA-A762-31BD99AC73E0}" type="presOf" srcId="{04EB92F2-5602-4D4C-93C4-2886A001CEAA}" destId="{2C7820C8-1FD1-43E6-A5F5-5A8FF68C16FC}"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6E66A225-8635-47EC-9C85-D34903633EBA}" type="presOf" srcId="{3BE4626B-A37C-40E0-8A06-A0D67C46CA89}" destId="{7A5993B2-8F9D-4C5D-9DCF-EE9E90624F34}" srcOrd="0" destOrd="0" presId="urn:microsoft.com/office/officeart/2005/8/layout/hierarchy6"/>
    <dgm:cxn modelId="{A89BEF25-AA4A-4CF4-86C6-5C80BE8DA3FC}" srcId="{E4077D0A-89B9-48D0-B430-37B0E120FC14}" destId="{3BE4626B-A37C-40E0-8A06-A0D67C46CA89}" srcOrd="3" destOrd="0" parTransId="{A6F8987C-7DDA-459A-B3A6-DC6E89D700A2}" sibTransId="{6CB2E4FD-4D15-415A-83EC-494C50935DF6}"/>
    <dgm:cxn modelId="{302C0F26-977F-4137-8764-97F1187EAD82}" type="presOf" srcId="{B51DCF9B-6B2A-481E-B354-56A15C688272}" destId="{A7505B48-5EBA-43D7-8640-845EC1A5F099}" srcOrd="0" destOrd="0" presId="urn:microsoft.com/office/officeart/2005/8/layout/hierarchy6"/>
    <dgm:cxn modelId="{085A4D3E-3EC8-41ED-8C58-E81E5C4F0FBE}" type="presOf" srcId="{D4012E82-E5D7-494F-B336-7D851D278176}" destId="{92369E04-F1B4-49C2-9346-C1D12EB74969}" srcOrd="0" destOrd="0" presId="urn:microsoft.com/office/officeart/2005/8/layout/hierarchy6"/>
    <dgm:cxn modelId="{435E853F-3EA8-4F78-A36A-768705BC3C72}" type="presOf" srcId="{D53B096E-3E8D-47BA-B1EF-023D7BF4494D}" destId="{F81D4C19-2BE4-456E-9473-1D80205A823F}"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3190746D-0500-42BF-BA88-25D4628C478E}" type="presOf" srcId="{9540BEE0-2399-4E25-B846-3D6A319BD867}" destId="{F0C378B1-EBF8-43E4-8F68-CC66D289BBE2}" srcOrd="0" destOrd="0" presId="urn:microsoft.com/office/officeart/2005/8/layout/hierarchy6"/>
    <dgm:cxn modelId="{7E19A74E-3965-4349-9379-404F7741E2DB}" type="presOf" srcId="{1528B5A5-574C-48AC-A0B9-13BBAC3ACD6A}" destId="{3875CA7B-3C85-4BE6-A775-D9696350D9F9}" srcOrd="0" destOrd="0" presId="urn:microsoft.com/office/officeart/2005/8/layout/hierarchy6"/>
    <dgm:cxn modelId="{CEC7874F-DF79-4A88-96AD-7904196CA8F2}" srcId="{E4077D0A-89B9-48D0-B430-37B0E120FC14}" destId="{B2A1C9C4-FBED-4EDA-8D18-34E26B093784}" srcOrd="7" destOrd="0" parTransId="{B51DCF9B-6B2A-481E-B354-56A15C688272}" sibTransId="{E28B9263-A22E-4E48-B2CF-CE3EB34271F2}"/>
    <dgm:cxn modelId="{8B580B50-F6C3-406A-AB7A-54F323A84ED5}" type="presOf" srcId="{1B42A80A-FB6B-45E4-AA02-5F5563412D3E}" destId="{A3F8816F-6AC0-427B-9AC2-D9EE4A7B3C73}" srcOrd="0" destOrd="0" presId="urn:microsoft.com/office/officeart/2005/8/layout/hierarchy6"/>
    <dgm:cxn modelId="{D00EBE50-6E2F-4E35-B9E1-BBC3A07DE322}" srcId="{E4077D0A-89B9-48D0-B430-37B0E120FC14}" destId="{F0877716-ED22-4B74-95BF-FDDF875A0B1E}" srcOrd="4" destOrd="0" parTransId="{AC0B3E1B-E772-43A3-9403-15D1BC4ED35E}" sibTransId="{79340A90-AADA-4399-9759-203CF9C433C0}"/>
    <dgm:cxn modelId="{EC5E6F73-B9B9-4BD9-AB32-E0BE8B153308}" srcId="{3BE4626B-A37C-40E0-8A06-A0D67C46CA89}" destId="{D792DDDA-10AE-41E1-9654-627176949F96}" srcOrd="2" destOrd="0" parTransId="{B7BE11D9-0584-4771-8E1B-C604A9987C8C}" sibTransId="{B33D1B6D-9AAE-4576-B22F-723273126472}"/>
    <dgm:cxn modelId="{95708455-790B-49D6-8FEF-9E0E76D31771}" type="presOf" srcId="{D792DDDA-10AE-41E1-9654-627176949F96}" destId="{955A9E76-515E-4191-A5E2-8A38CABBBABC}" srcOrd="0" destOrd="0" presId="urn:microsoft.com/office/officeart/2005/8/layout/hierarchy6"/>
    <dgm:cxn modelId="{F243E675-4F21-4175-96F5-E60D9DD20768}" srcId="{3BE4626B-A37C-40E0-8A06-A0D67C46CA89}" destId="{9540BEE0-2399-4E25-B846-3D6A319BD867}" srcOrd="3" destOrd="0" parTransId="{04EB92F2-5602-4D4C-93C4-2886A001CEAA}" sibTransId="{53073915-9631-4DB6-8F07-8CF5D8346EE1}"/>
    <dgm:cxn modelId="{19891459-B8B7-4E6B-A141-CE5AAB8F3B48}" srcId="{E4077D0A-89B9-48D0-B430-37B0E120FC14}" destId="{C821CBBB-C346-4ACB-9E19-DA78D2C97D8C}" srcOrd="5" destOrd="0" parTransId="{1528B5A5-574C-48AC-A0B9-13BBAC3ACD6A}" sibTransId="{3974485B-74CF-4871-B211-AF4ABBA9B050}"/>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BFD66985-A464-422C-91C8-9339673B1959}" type="presOf" srcId="{B21F468F-0770-4636-9DC5-2548B74C4254}" destId="{48516DB7-29AB-44E9-BC63-3A957560A422}"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DBFB768E-1009-4B3E-A95F-5F163A35276E}" type="presOf" srcId="{F0877716-ED22-4B74-95BF-FDDF875A0B1E}" destId="{45BEA854-AC37-4403-B344-3C44493CF610}" srcOrd="0" destOrd="0" presId="urn:microsoft.com/office/officeart/2005/8/layout/hierarchy6"/>
    <dgm:cxn modelId="{34F95CA3-0F40-4241-85DA-475CFA189BE1}" type="presOf" srcId="{44DB48D3-30B9-417F-8FBA-9328A545427E}" destId="{76649846-3BC9-4AF2-8EFB-EFB494F8B5B0}" srcOrd="0" destOrd="0" presId="urn:microsoft.com/office/officeart/2005/8/layout/hierarchy6"/>
    <dgm:cxn modelId="{3642E4B3-4EE6-4C2E-968B-E603E6964DDA}" srcId="{3BE4626B-A37C-40E0-8A06-A0D67C46CA89}" destId="{1FFD833D-74CB-468A-A714-D60B02C4719A}" srcOrd="1" destOrd="0" parTransId="{CA044016-368D-4C32-BA70-F2362D68DFDE}" sibTransId="{E6407E43-19C0-467C-A01C-A2E7EC2661C5}"/>
    <dgm:cxn modelId="{41177DB9-C3B2-4458-BC03-FECED72E5C3C}" type="presOf" srcId="{B2A1C9C4-FBED-4EDA-8D18-34E26B093784}" destId="{3CF2472C-7F58-4E76-A138-3E7D0F43960A}" srcOrd="0" destOrd="0" presId="urn:microsoft.com/office/officeart/2005/8/layout/hierarchy6"/>
    <dgm:cxn modelId="{6666CEBA-502C-4BB4-B18F-BECDCAACC4DF}" srcId="{3BE4626B-A37C-40E0-8A06-A0D67C46CA89}" destId="{D53B096E-3E8D-47BA-B1EF-023D7BF4494D}" srcOrd="0" destOrd="0" parTransId="{B21F468F-0770-4636-9DC5-2548B74C4254}" sibTransId="{1E78C491-BFB3-4809-A7C0-BE9D2B223626}"/>
    <dgm:cxn modelId="{855EF8BA-015A-47DD-A271-4BB08D06AE9A}" srcId="{E4077D0A-89B9-48D0-B430-37B0E120FC14}" destId="{D4012E82-E5D7-494F-B336-7D851D278176}" srcOrd="6" destOrd="0" parTransId="{E8EA8B4C-2182-4C57-817C-F109C271D506}" sibTransId="{DCC55C84-B990-4169-B02B-11A803582E78}"/>
    <dgm:cxn modelId="{8892BBC0-DE4D-41BC-AA3E-D0B2824A6A80}" type="presOf" srcId="{AC0B3E1B-E772-43A3-9403-15D1BC4ED35E}" destId="{514893FB-E965-460E-A081-BE694362D9C7}" srcOrd="0" destOrd="0" presId="urn:microsoft.com/office/officeart/2005/8/layout/hierarchy6"/>
    <dgm:cxn modelId="{F56A2EC2-C352-4A0E-834B-86BC1ACEC942}" srcId="{E4077D0A-89B9-48D0-B430-37B0E120FC14}" destId="{1B42A80A-FB6B-45E4-AA02-5F5563412D3E}" srcOrd="8" destOrd="0" parTransId="{6A610EEE-693B-428D-AFDE-A055909D8E1B}" sibTransId="{387981B4-A36A-4431-AEFB-BCC1B178E7B6}"/>
    <dgm:cxn modelId="{8D6F9FC3-35C1-41C2-8189-7652B157CC4D}" type="presOf" srcId="{C821CBBB-C346-4ACB-9E19-DA78D2C97D8C}" destId="{1E9EA311-5A1C-41C6-8943-FACCF8DC5FA5}"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6D29EAD1-6151-44D7-A055-BDAFB2C7C629}" type="presOf" srcId="{A6F8987C-7DDA-459A-B3A6-DC6E89D700A2}" destId="{2D6BC137-2FB4-41C4-8CC1-134FB3F4DDCC}" srcOrd="0" destOrd="0" presId="urn:microsoft.com/office/officeart/2005/8/layout/hierarchy6"/>
    <dgm:cxn modelId="{5B3932D2-1115-4B4E-9A0C-5F2E0495DF4A}" type="presOf" srcId="{CA044016-368D-4C32-BA70-F2362D68DFDE}" destId="{ABE48A18-E29C-4FD2-8838-D22BA16854AC}" srcOrd="0" destOrd="0" presId="urn:microsoft.com/office/officeart/2005/8/layout/hierarchy6"/>
    <dgm:cxn modelId="{9D563CD5-1DF0-4CA6-9B75-C5DDB1049320}" type="presOf" srcId="{E4077D0A-89B9-48D0-B430-37B0E120FC14}" destId="{8CC23074-2800-43A6-A543-661617B5DF6C}" srcOrd="0" destOrd="0" presId="urn:microsoft.com/office/officeart/2005/8/layout/hierarchy6"/>
    <dgm:cxn modelId="{214197D7-85AE-4A37-8D9F-AF029CCE093D}" type="presOf" srcId="{1FFD833D-74CB-468A-A714-D60B02C4719A}" destId="{6A7B23E4-1372-49A1-91D7-38F4B4E3BCC9}" srcOrd="0" destOrd="0" presId="urn:microsoft.com/office/officeart/2005/8/layout/hierarchy6"/>
    <dgm:cxn modelId="{B01B26DC-07D5-4AFF-B6B6-5AD5B7B88EC0}" type="presOf" srcId="{6A610EEE-693B-428D-AFDE-A055909D8E1B}" destId="{E56F0EE5-6127-49FF-BD2D-8C4E13BE2419}"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B6AB1CEC-FA1A-4810-8E2E-F7636F119767}" type="presOf" srcId="{B7BE11D9-0584-4771-8E1B-C604A9987C8C}" destId="{8308160B-A56D-406A-B3BC-95BCBA279CD4}" srcOrd="0" destOrd="0" presId="urn:microsoft.com/office/officeart/2005/8/layout/hierarchy6"/>
    <dgm:cxn modelId="{538782ED-8D2C-4AB8-8E06-6E2D7B1757D0}" type="presOf" srcId="{E8EA8B4C-2182-4C57-817C-F109C271D506}" destId="{2639DCE2-B858-4ED7-A85C-0D1215C44484}"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CE8EE452-5945-4E63-A1EF-9CC01BCEE0E3}" type="presParOf" srcId="{7E6E872F-0F59-4FDB-86CD-2952B89CC653}" destId="{2D6BC137-2FB4-41C4-8CC1-134FB3F4DDCC}" srcOrd="6" destOrd="0" presId="urn:microsoft.com/office/officeart/2005/8/layout/hierarchy6"/>
    <dgm:cxn modelId="{BF5146E2-BB4F-46D1-AC80-7411B9D1671A}" type="presParOf" srcId="{7E6E872F-0F59-4FDB-86CD-2952B89CC653}" destId="{7DC8BAD9-924D-4A79-9B93-56105C0614A9}" srcOrd="7" destOrd="0" presId="urn:microsoft.com/office/officeart/2005/8/layout/hierarchy6"/>
    <dgm:cxn modelId="{760176FE-EA0D-4D86-B327-135DB1CF8051}" type="presParOf" srcId="{7DC8BAD9-924D-4A79-9B93-56105C0614A9}" destId="{7A5993B2-8F9D-4C5D-9DCF-EE9E90624F34}" srcOrd="0" destOrd="0" presId="urn:microsoft.com/office/officeart/2005/8/layout/hierarchy6"/>
    <dgm:cxn modelId="{D60E4C13-72A8-4331-B465-8417DDDCF956}" type="presParOf" srcId="{7DC8BAD9-924D-4A79-9B93-56105C0614A9}" destId="{90D6118E-939F-410C-B1FD-3E28D7E23484}" srcOrd="1" destOrd="0" presId="urn:microsoft.com/office/officeart/2005/8/layout/hierarchy6"/>
    <dgm:cxn modelId="{EBC3C225-0358-4AFE-9640-0888A41CB58A}" type="presParOf" srcId="{90D6118E-939F-410C-B1FD-3E28D7E23484}" destId="{48516DB7-29AB-44E9-BC63-3A957560A422}" srcOrd="0" destOrd="0" presId="urn:microsoft.com/office/officeart/2005/8/layout/hierarchy6"/>
    <dgm:cxn modelId="{3240659B-5B3B-44C4-9913-BFF3C6A6AE7D}" type="presParOf" srcId="{90D6118E-939F-410C-B1FD-3E28D7E23484}" destId="{AFCF762A-A067-4D63-A71C-EDF17D8B0D67}" srcOrd="1" destOrd="0" presId="urn:microsoft.com/office/officeart/2005/8/layout/hierarchy6"/>
    <dgm:cxn modelId="{B6A83E48-2A6F-4FF1-B3AF-D04DA6215689}" type="presParOf" srcId="{AFCF762A-A067-4D63-A71C-EDF17D8B0D67}" destId="{F81D4C19-2BE4-456E-9473-1D80205A823F}" srcOrd="0" destOrd="0" presId="urn:microsoft.com/office/officeart/2005/8/layout/hierarchy6"/>
    <dgm:cxn modelId="{0128F51E-27A6-4E13-8F2C-AB0EF2936263}" type="presParOf" srcId="{AFCF762A-A067-4D63-A71C-EDF17D8B0D67}" destId="{AB987D7F-59F6-4525-B2BB-FE92AAF5E4DF}" srcOrd="1" destOrd="0" presId="urn:microsoft.com/office/officeart/2005/8/layout/hierarchy6"/>
    <dgm:cxn modelId="{19FF975E-0808-4C13-8072-4FBFCC9ECDE0}" type="presParOf" srcId="{90D6118E-939F-410C-B1FD-3E28D7E23484}" destId="{ABE48A18-E29C-4FD2-8838-D22BA16854AC}" srcOrd="2" destOrd="0" presId="urn:microsoft.com/office/officeart/2005/8/layout/hierarchy6"/>
    <dgm:cxn modelId="{7A3D6E6D-AAAA-46F1-A325-A1993AEA2EB6}" type="presParOf" srcId="{90D6118E-939F-410C-B1FD-3E28D7E23484}" destId="{D3869A15-BF2C-4C14-A254-F4DAF1F0CD64}" srcOrd="3" destOrd="0" presId="urn:microsoft.com/office/officeart/2005/8/layout/hierarchy6"/>
    <dgm:cxn modelId="{5F1747C9-72A8-417F-9F21-9CF327DD21A3}" type="presParOf" srcId="{D3869A15-BF2C-4C14-A254-F4DAF1F0CD64}" destId="{6A7B23E4-1372-49A1-91D7-38F4B4E3BCC9}" srcOrd="0" destOrd="0" presId="urn:microsoft.com/office/officeart/2005/8/layout/hierarchy6"/>
    <dgm:cxn modelId="{82AB9F21-034C-4335-AEF2-8E89910561A7}" type="presParOf" srcId="{D3869A15-BF2C-4C14-A254-F4DAF1F0CD64}" destId="{C9D738C4-C8DE-45A7-A015-BEE899E08E71}" srcOrd="1" destOrd="0" presId="urn:microsoft.com/office/officeart/2005/8/layout/hierarchy6"/>
    <dgm:cxn modelId="{C5272C24-30A6-45B9-B91A-73F4626CE7F1}" type="presParOf" srcId="{90D6118E-939F-410C-B1FD-3E28D7E23484}" destId="{8308160B-A56D-406A-B3BC-95BCBA279CD4}" srcOrd="4" destOrd="0" presId="urn:microsoft.com/office/officeart/2005/8/layout/hierarchy6"/>
    <dgm:cxn modelId="{06E822B3-5110-4578-93BA-EBAD5126EBD5}" type="presParOf" srcId="{90D6118E-939F-410C-B1FD-3E28D7E23484}" destId="{16D528A2-43EF-49E2-AEEC-415906154B06}" srcOrd="5" destOrd="0" presId="urn:microsoft.com/office/officeart/2005/8/layout/hierarchy6"/>
    <dgm:cxn modelId="{0980459A-DCBC-46DE-9EBF-5A6719099721}" type="presParOf" srcId="{16D528A2-43EF-49E2-AEEC-415906154B06}" destId="{955A9E76-515E-4191-A5E2-8A38CABBBABC}" srcOrd="0" destOrd="0" presId="urn:microsoft.com/office/officeart/2005/8/layout/hierarchy6"/>
    <dgm:cxn modelId="{92CF188F-2A83-43FD-90C5-93A7986238E0}" type="presParOf" srcId="{16D528A2-43EF-49E2-AEEC-415906154B06}" destId="{9B4AEFE7-FE82-4498-9C28-BD452B58B4BD}" srcOrd="1" destOrd="0" presId="urn:microsoft.com/office/officeart/2005/8/layout/hierarchy6"/>
    <dgm:cxn modelId="{007AF318-AE3F-4BBB-BB21-38D6F744C1AC}" type="presParOf" srcId="{90D6118E-939F-410C-B1FD-3E28D7E23484}" destId="{2C7820C8-1FD1-43E6-A5F5-5A8FF68C16FC}" srcOrd="6" destOrd="0" presId="urn:microsoft.com/office/officeart/2005/8/layout/hierarchy6"/>
    <dgm:cxn modelId="{30AACA1B-FE28-4E45-817E-15DCA028C3BF}" type="presParOf" srcId="{90D6118E-939F-410C-B1FD-3E28D7E23484}" destId="{94EFD5B5-63CF-4868-ACA7-10587B912FE0}" srcOrd="7" destOrd="0" presId="urn:microsoft.com/office/officeart/2005/8/layout/hierarchy6"/>
    <dgm:cxn modelId="{2C0F3DEF-0913-4388-A9E4-15C9211B9515}" type="presParOf" srcId="{94EFD5B5-63CF-4868-ACA7-10587B912FE0}" destId="{F0C378B1-EBF8-43E4-8F68-CC66D289BBE2}" srcOrd="0" destOrd="0" presId="urn:microsoft.com/office/officeart/2005/8/layout/hierarchy6"/>
    <dgm:cxn modelId="{08ACBCA5-5B0E-40C4-AD17-C73FD661FD47}" type="presParOf" srcId="{94EFD5B5-63CF-4868-ACA7-10587B912FE0}" destId="{391C3237-E96E-4383-9A4F-3DDF0273476C}" srcOrd="1" destOrd="0" presId="urn:microsoft.com/office/officeart/2005/8/layout/hierarchy6"/>
    <dgm:cxn modelId="{9F1A1D28-48E9-49B1-B2AC-ED0AB50D047F}" type="presParOf" srcId="{7E6E872F-0F59-4FDB-86CD-2952B89CC653}" destId="{514893FB-E965-460E-A081-BE694362D9C7}" srcOrd="8" destOrd="0" presId="urn:microsoft.com/office/officeart/2005/8/layout/hierarchy6"/>
    <dgm:cxn modelId="{72DBC2CB-19DC-4520-AE5D-D6CAF19962A0}" type="presParOf" srcId="{7E6E872F-0F59-4FDB-86CD-2952B89CC653}" destId="{A55B25C4-4FEF-4597-B06B-6392EF097104}" srcOrd="9" destOrd="0" presId="urn:microsoft.com/office/officeart/2005/8/layout/hierarchy6"/>
    <dgm:cxn modelId="{28B197CB-8719-4692-AD23-E60244B42F51}" type="presParOf" srcId="{A55B25C4-4FEF-4597-B06B-6392EF097104}" destId="{45BEA854-AC37-4403-B344-3C44493CF610}" srcOrd="0" destOrd="0" presId="urn:microsoft.com/office/officeart/2005/8/layout/hierarchy6"/>
    <dgm:cxn modelId="{0FE3CFEA-D705-4FED-BA80-10ED25F74831}" type="presParOf" srcId="{A55B25C4-4FEF-4597-B06B-6392EF097104}" destId="{C3CE8086-AC51-4CAB-A7A2-699B1F65780C}" srcOrd="1" destOrd="0" presId="urn:microsoft.com/office/officeart/2005/8/layout/hierarchy6"/>
    <dgm:cxn modelId="{B5E208DF-A2CD-4E76-9504-83CAD9C1237E}" type="presParOf" srcId="{7E6E872F-0F59-4FDB-86CD-2952B89CC653}" destId="{3875CA7B-3C85-4BE6-A775-D9696350D9F9}" srcOrd="10" destOrd="0" presId="urn:microsoft.com/office/officeart/2005/8/layout/hierarchy6"/>
    <dgm:cxn modelId="{910B3724-4B3B-4EC5-A3BD-B09E01ABC861}" type="presParOf" srcId="{7E6E872F-0F59-4FDB-86CD-2952B89CC653}" destId="{6E6E740D-7524-4614-8D9D-DBC20975547C}" srcOrd="11" destOrd="0" presId="urn:microsoft.com/office/officeart/2005/8/layout/hierarchy6"/>
    <dgm:cxn modelId="{687B5DE6-C270-4EC8-B953-39EAF996A691}" type="presParOf" srcId="{6E6E740D-7524-4614-8D9D-DBC20975547C}" destId="{1E9EA311-5A1C-41C6-8943-FACCF8DC5FA5}" srcOrd="0" destOrd="0" presId="urn:microsoft.com/office/officeart/2005/8/layout/hierarchy6"/>
    <dgm:cxn modelId="{23CAFAA5-52F5-41B7-8081-D809DA272E25}" type="presParOf" srcId="{6E6E740D-7524-4614-8D9D-DBC20975547C}" destId="{AA893C05-9718-4474-B2DD-CE4776DEE4B9}" srcOrd="1" destOrd="0" presId="urn:microsoft.com/office/officeart/2005/8/layout/hierarchy6"/>
    <dgm:cxn modelId="{3666FA06-C852-4C41-A452-2A92BAD2C11D}" type="presParOf" srcId="{7E6E872F-0F59-4FDB-86CD-2952B89CC653}" destId="{2639DCE2-B858-4ED7-A85C-0D1215C44484}" srcOrd="12" destOrd="0" presId="urn:microsoft.com/office/officeart/2005/8/layout/hierarchy6"/>
    <dgm:cxn modelId="{D4373D61-6E8C-4358-A0C7-10639A1230EB}" type="presParOf" srcId="{7E6E872F-0F59-4FDB-86CD-2952B89CC653}" destId="{FA39141F-311D-4A3B-9B2F-8997E2E2EF9F}" srcOrd="13" destOrd="0" presId="urn:microsoft.com/office/officeart/2005/8/layout/hierarchy6"/>
    <dgm:cxn modelId="{92C7933F-9FF3-435E-A8EC-99C847DA6945}" type="presParOf" srcId="{FA39141F-311D-4A3B-9B2F-8997E2E2EF9F}" destId="{92369E04-F1B4-49C2-9346-C1D12EB74969}" srcOrd="0" destOrd="0" presId="urn:microsoft.com/office/officeart/2005/8/layout/hierarchy6"/>
    <dgm:cxn modelId="{6A9E2051-CD25-4D22-AAEA-4BD71C9C0A42}" type="presParOf" srcId="{FA39141F-311D-4A3B-9B2F-8997E2E2EF9F}" destId="{106EB06B-DEA3-4FF8-821D-8B93D3ED4734}" srcOrd="1" destOrd="0" presId="urn:microsoft.com/office/officeart/2005/8/layout/hierarchy6"/>
    <dgm:cxn modelId="{1807A44C-3917-4C83-A23B-FA210B911882}" type="presParOf" srcId="{7E6E872F-0F59-4FDB-86CD-2952B89CC653}" destId="{A7505B48-5EBA-43D7-8640-845EC1A5F099}" srcOrd="14" destOrd="0" presId="urn:microsoft.com/office/officeart/2005/8/layout/hierarchy6"/>
    <dgm:cxn modelId="{BEB58FF2-BF45-49BA-981E-9CDAD7D45307}" type="presParOf" srcId="{7E6E872F-0F59-4FDB-86CD-2952B89CC653}" destId="{A868E9BF-DED2-4166-AE99-28F197A2F466}" srcOrd="15" destOrd="0" presId="urn:microsoft.com/office/officeart/2005/8/layout/hierarchy6"/>
    <dgm:cxn modelId="{D30955D0-4991-4EAC-9E56-23E4403B49A3}" type="presParOf" srcId="{A868E9BF-DED2-4166-AE99-28F197A2F466}" destId="{3CF2472C-7F58-4E76-A138-3E7D0F43960A}" srcOrd="0" destOrd="0" presId="urn:microsoft.com/office/officeart/2005/8/layout/hierarchy6"/>
    <dgm:cxn modelId="{83EF013C-B585-43C4-AFCD-015C5E0A9D21}" type="presParOf" srcId="{A868E9BF-DED2-4166-AE99-28F197A2F466}" destId="{6C6C24F0-9862-48D7-B17E-56B824E12F80}" srcOrd="1" destOrd="0" presId="urn:microsoft.com/office/officeart/2005/8/layout/hierarchy6"/>
    <dgm:cxn modelId="{F9BDBE31-28BD-4ED5-9EB4-0A8BA0DA951F}" type="presParOf" srcId="{7E6E872F-0F59-4FDB-86CD-2952B89CC653}" destId="{E56F0EE5-6127-49FF-BD2D-8C4E13BE2419}" srcOrd="16" destOrd="0" presId="urn:microsoft.com/office/officeart/2005/8/layout/hierarchy6"/>
    <dgm:cxn modelId="{30820E70-FD8C-4062-AD02-8F53399DD146}" type="presParOf" srcId="{7E6E872F-0F59-4FDB-86CD-2952B89CC653}" destId="{3D183E86-34B1-426B-BD34-62AC7D0B531A}" srcOrd="17" destOrd="0" presId="urn:microsoft.com/office/officeart/2005/8/layout/hierarchy6"/>
    <dgm:cxn modelId="{E977AB51-B5D9-4365-BC8C-1C5AE4A6766B}" type="presParOf" srcId="{3D183E86-34B1-426B-BD34-62AC7D0B531A}" destId="{A3F8816F-6AC0-427B-9AC2-D9EE4A7B3C73}" srcOrd="0" destOrd="0" presId="urn:microsoft.com/office/officeart/2005/8/layout/hierarchy6"/>
    <dgm:cxn modelId="{DEFE0210-5160-4EF7-9240-D1B8385E5F2B}" type="presParOf" srcId="{3D183E86-34B1-426B-BD34-62AC7D0B531A}" destId="{719F4380-0CCC-498B-BDDE-F4C4598496DE}"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a:solidFill>
          <a:srgbClr val="00B050"/>
        </a:solidFill>
      </dgm:spPr>
      <dgm:t>
        <a:bodyPr/>
        <a:lstStyle/>
        <a:p>
          <a:r>
            <a:rPr lang="en-GB" dirty="0"/>
            <a:t>Inverted commas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ABF29FD9-5C3F-45D0-B615-368598B824FC}">
      <dgm:prSet phldrT="[Text]"/>
      <dgm:spPr/>
      <dgm:t>
        <a:bodyPr/>
        <a:lstStyle/>
        <a:p>
          <a:r>
            <a:rPr lang="en-GB" dirty="0"/>
            <a:t>Just for speech!</a:t>
          </a:r>
        </a:p>
      </dgm:t>
    </dgm:pt>
    <dgm:pt modelId="{07230DA4-F45C-4607-AFA8-917884D81AEB}" type="parTrans" cxnId="{E6D9A2C4-6883-4F98-AF42-6F48282E6469}">
      <dgm:prSet/>
      <dgm:spPr/>
      <dgm:t>
        <a:bodyPr/>
        <a:lstStyle/>
        <a:p>
          <a:endParaRPr lang="en-GB"/>
        </a:p>
      </dgm:t>
    </dgm:pt>
    <dgm:pt modelId="{DA7BFF4C-4F95-4E39-9BAC-28C7E0AD43F1}" type="sibTrans" cxnId="{E6D9A2C4-6883-4F98-AF42-6F48282E6469}">
      <dgm:prSet/>
      <dgm:spPr/>
      <dgm:t>
        <a:bodyPr/>
        <a:lstStyle/>
        <a:p>
          <a:endParaRPr lang="en-GB"/>
        </a:p>
      </dgm:t>
    </dgm:pt>
    <dgm:pt modelId="{0E7783C2-9313-4F51-A4A1-2E320796AA26}">
      <dgm:prSet phldrT="[Text]"/>
      <dgm:spPr/>
      <dgm:t>
        <a:bodyPr/>
        <a:lstStyle/>
        <a:p>
          <a:r>
            <a:rPr lang="en-GB" dirty="0"/>
            <a:t>Parentheses</a:t>
          </a:r>
        </a:p>
      </dgm:t>
    </dgm:pt>
    <dgm:pt modelId="{9BF77ABB-F263-4643-AB64-60C7EE0FF26C}" type="parTrans" cxnId="{1DD1AF09-F878-485F-ACE3-C101ECB9FE85}">
      <dgm:prSet/>
      <dgm:spPr/>
      <dgm:t>
        <a:bodyPr/>
        <a:lstStyle/>
        <a:p>
          <a:endParaRPr lang="en-GB"/>
        </a:p>
      </dgm:t>
    </dgm:pt>
    <dgm:pt modelId="{A3BF9F6C-53A4-4231-AB64-BF3A4DABC44F}" type="sibTrans" cxnId="{1DD1AF09-F878-485F-ACE3-C101ECB9FE85}">
      <dgm:prSet/>
      <dgm:spPr/>
      <dgm:t>
        <a:bodyPr/>
        <a:lstStyle/>
        <a:p>
          <a:endParaRPr lang="en-GB"/>
        </a:p>
      </dgm:t>
    </dgm:pt>
    <dgm:pt modelId="{CFCBE7E3-A245-4CE1-8447-6C517E345B4F}">
      <dgm:prSet phldrT="[Text]"/>
      <dgm:spPr/>
      <dgm:t>
        <a:bodyPr/>
        <a:lstStyle/>
        <a:p>
          <a:r>
            <a:rPr lang="en-GB" dirty="0"/>
            <a:t>Bullet points</a:t>
          </a:r>
        </a:p>
      </dgm:t>
    </dgm:pt>
    <dgm:pt modelId="{F94C85DC-5D09-4C49-B5E6-A5E359FF090B}" type="parTrans" cxnId="{5E7DE67F-7EE3-4264-84DC-0CBF12245F36}">
      <dgm:prSet/>
      <dgm:spPr/>
      <dgm:t>
        <a:bodyPr/>
        <a:lstStyle/>
        <a:p>
          <a:endParaRPr lang="en-GB"/>
        </a:p>
      </dgm:t>
    </dgm:pt>
    <dgm:pt modelId="{363EF150-2598-4BAC-9ECC-16F04C536B6F}" type="sibTrans" cxnId="{5E7DE67F-7EE3-4264-84DC-0CBF12245F36}">
      <dgm:prSet/>
      <dgm:spPr/>
      <dgm:t>
        <a:bodyPr/>
        <a:lstStyle/>
        <a:p>
          <a:endParaRPr lang="en-GB"/>
        </a:p>
      </dgm:t>
    </dgm:pt>
    <dgm:pt modelId="{1D8F4EA3-DF21-4DEA-A800-0394E2D18440}">
      <dgm:prSet phldrT="[Text]"/>
      <dgm:spPr/>
      <dgm:t>
        <a:bodyPr/>
        <a:lstStyle/>
        <a:p>
          <a:r>
            <a:rPr lang="en-GB" dirty="0"/>
            <a:t>Hyphens</a:t>
          </a:r>
        </a:p>
      </dgm:t>
    </dgm:pt>
    <dgm:pt modelId="{EB6DAD4C-A1C1-403F-947C-5566BF571557}" type="parTrans" cxnId="{CC90C0E3-402F-42A2-8465-E90DFB9C4B32}">
      <dgm:prSet/>
      <dgm:spPr/>
      <dgm:t>
        <a:bodyPr/>
        <a:lstStyle/>
        <a:p>
          <a:endParaRPr lang="en-GB"/>
        </a:p>
      </dgm:t>
    </dgm:pt>
    <dgm:pt modelId="{3DA37B91-6865-47D8-A8B7-4C403B5F86C1}" type="sibTrans" cxnId="{CC90C0E3-402F-42A2-8465-E90DFB9C4B32}">
      <dgm:prSet/>
      <dgm:spPr/>
      <dgm:t>
        <a:bodyPr/>
        <a:lstStyle/>
        <a:p>
          <a:endParaRPr lang="en-GB"/>
        </a:p>
      </dgm:t>
    </dgm:pt>
    <dgm:pt modelId="{D936E1AC-2C79-484B-AB08-91B79212B988}">
      <dgm:prSet phldrT="[Text]"/>
      <dgm:spPr/>
      <dgm:t>
        <a:bodyPr/>
        <a:lstStyle/>
        <a:p>
          <a:r>
            <a:rPr lang="en-GB"/>
            <a:t>Ellipses</a:t>
          </a:r>
          <a:endParaRPr lang="en-GB" dirty="0"/>
        </a:p>
      </dgm:t>
    </dgm:pt>
    <dgm:pt modelId="{449164CC-839D-4C0B-B917-F28AE0309AB1}" type="parTrans" cxnId="{DF4DC4D3-C4C1-4656-8ACA-9DE28C4DBE29}">
      <dgm:prSet/>
      <dgm:spPr/>
    </dgm:pt>
    <dgm:pt modelId="{ED2F6C25-0643-4609-A4A7-A5E26E6F0F0A}" type="sibTrans" cxnId="{DF4DC4D3-C4C1-4656-8ACA-9DE28C4DBE29}">
      <dgm:prSet/>
      <dgm:spPr/>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9"/>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9"/>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9"/>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9"/>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9"/>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9"/>
      <dgm:spPr/>
    </dgm:pt>
    <dgm:pt modelId="{90E04F3A-5F92-470A-8933-7FF8A5671F6C}" type="pres">
      <dgm:prSet presAssocID="{F55D5C05-1C41-4206-BEC6-41F988B5E094}" presName="hierChild3" presStyleCnt="0"/>
      <dgm:spPr/>
    </dgm:pt>
    <dgm:pt modelId="{2D6BC137-2FB4-41C4-8CC1-134FB3F4DDCC}" type="pres">
      <dgm:prSet presAssocID="{A6F8987C-7DDA-459A-B3A6-DC6E89D700A2}" presName="Name19" presStyleLbl="parChTrans1D2" presStyleIdx="3" presStyleCnt="9"/>
      <dgm:spPr/>
    </dgm:pt>
    <dgm:pt modelId="{7DC8BAD9-924D-4A79-9B93-56105C0614A9}" type="pres">
      <dgm:prSet presAssocID="{3BE4626B-A37C-40E0-8A06-A0D67C46CA89}" presName="Name21" presStyleCnt="0"/>
      <dgm:spPr/>
    </dgm:pt>
    <dgm:pt modelId="{7A5993B2-8F9D-4C5D-9DCF-EE9E90624F34}" type="pres">
      <dgm:prSet presAssocID="{3BE4626B-A37C-40E0-8A06-A0D67C46CA89}" presName="level2Shape" presStyleLbl="node2" presStyleIdx="3" presStyleCnt="9"/>
      <dgm:spPr/>
    </dgm:pt>
    <dgm:pt modelId="{90D6118E-939F-410C-B1FD-3E28D7E23484}" type="pres">
      <dgm:prSet presAssocID="{3BE4626B-A37C-40E0-8A06-A0D67C46CA89}" presName="hierChild3" presStyleCnt="0"/>
      <dgm:spPr/>
    </dgm:pt>
    <dgm:pt modelId="{10DBA64D-3956-41B1-B013-E9FBA131F749}" type="pres">
      <dgm:prSet presAssocID="{AC0B3E1B-E772-43A3-9403-15D1BC4ED35E}" presName="Name19" presStyleLbl="parChTrans1D2" presStyleIdx="4" presStyleCnt="9"/>
      <dgm:spPr/>
    </dgm:pt>
    <dgm:pt modelId="{68C2ECDE-23F1-4D14-A5CC-E2A36910FE9C}" type="pres">
      <dgm:prSet presAssocID="{F0877716-ED22-4B74-95BF-FDDF875A0B1E}" presName="Name21" presStyleCnt="0"/>
      <dgm:spPr/>
    </dgm:pt>
    <dgm:pt modelId="{88149357-8851-4823-A7B1-855015247542}" type="pres">
      <dgm:prSet presAssocID="{F0877716-ED22-4B74-95BF-FDDF875A0B1E}" presName="level2Shape" presStyleLbl="node2" presStyleIdx="4" presStyleCnt="9"/>
      <dgm:spPr/>
    </dgm:pt>
    <dgm:pt modelId="{681F74FC-DFC7-4B90-8849-CF048FE5967B}" type="pres">
      <dgm:prSet presAssocID="{F0877716-ED22-4B74-95BF-FDDF875A0B1E}" presName="hierChild3" presStyleCnt="0"/>
      <dgm:spPr/>
    </dgm:pt>
    <dgm:pt modelId="{0AAEE8A1-81E5-4D18-B950-A0AD39220E91}" type="pres">
      <dgm:prSet presAssocID="{07230DA4-F45C-4607-AFA8-917884D81AEB}" presName="Name19" presStyleLbl="parChTrans1D3" presStyleIdx="0" presStyleCnt="1"/>
      <dgm:spPr/>
    </dgm:pt>
    <dgm:pt modelId="{C9A315B0-8230-4DA6-BD87-5525697FA87A}" type="pres">
      <dgm:prSet presAssocID="{ABF29FD9-5C3F-45D0-B615-368598B824FC}" presName="Name21" presStyleCnt="0"/>
      <dgm:spPr/>
    </dgm:pt>
    <dgm:pt modelId="{6D914BDC-E042-4620-A737-B7E937AD47DF}" type="pres">
      <dgm:prSet presAssocID="{ABF29FD9-5C3F-45D0-B615-368598B824FC}" presName="level2Shape" presStyleLbl="node3" presStyleIdx="0" presStyleCnt="1"/>
      <dgm:spPr/>
    </dgm:pt>
    <dgm:pt modelId="{FD4C92B6-DD18-43CC-8B31-0E41DC2B74AF}" type="pres">
      <dgm:prSet presAssocID="{ABF29FD9-5C3F-45D0-B615-368598B824FC}" presName="hierChild3" presStyleCnt="0"/>
      <dgm:spPr/>
    </dgm:pt>
    <dgm:pt modelId="{101FF381-9351-493F-A9D1-E421325509E9}" type="pres">
      <dgm:prSet presAssocID="{9BF77ABB-F263-4643-AB64-60C7EE0FF26C}" presName="Name19" presStyleLbl="parChTrans1D2" presStyleIdx="5" presStyleCnt="9"/>
      <dgm:spPr/>
    </dgm:pt>
    <dgm:pt modelId="{1B544415-DA42-43C7-8FA3-76F0F041A462}" type="pres">
      <dgm:prSet presAssocID="{0E7783C2-9313-4F51-A4A1-2E320796AA26}" presName="Name21" presStyleCnt="0"/>
      <dgm:spPr/>
    </dgm:pt>
    <dgm:pt modelId="{163F5585-9E4A-4197-8197-3FBB44890269}" type="pres">
      <dgm:prSet presAssocID="{0E7783C2-9313-4F51-A4A1-2E320796AA26}" presName="level2Shape" presStyleLbl="node2" presStyleIdx="5" presStyleCnt="9"/>
      <dgm:spPr/>
    </dgm:pt>
    <dgm:pt modelId="{D48E2E46-C7AF-4651-96F1-FD51D75B0B40}" type="pres">
      <dgm:prSet presAssocID="{0E7783C2-9313-4F51-A4A1-2E320796AA26}" presName="hierChild3" presStyleCnt="0"/>
      <dgm:spPr/>
    </dgm:pt>
    <dgm:pt modelId="{A20CD86E-5CB9-4649-9E02-2B72CA4901A1}" type="pres">
      <dgm:prSet presAssocID="{F94C85DC-5D09-4C49-B5E6-A5E359FF090B}" presName="Name19" presStyleLbl="parChTrans1D2" presStyleIdx="6" presStyleCnt="9"/>
      <dgm:spPr/>
    </dgm:pt>
    <dgm:pt modelId="{6E91BCFC-5BB3-47F2-9325-FD3B94C98763}" type="pres">
      <dgm:prSet presAssocID="{CFCBE7E3-A245-4CE1-8447-6C517E345B4F}" presName="Name21" presStyleCnt="0"/>
      <dgm:spPr/>
    </dgm:pt>
    <dgm:pt modelId="{89850924-0528-49C4-AB41-7E9D9BCDC0E4}" type="pres">
      <dgm:prSet presAssocID="{CFCBE7E3-A245-4CE1-8447-6C517E345B4F}" presName="level2Shape" presStyleLbl="node2" presStyleIdx="6" presStyleCnt="9"/>
      <dgm:spPr/>
    </dgm:pt>
    <dgm:pt modelId="{68C9BD38-FEAC-42E2-8B25-2440A33CD9D9}" type="pres">
      <dgm:prSet presAssocID="{CFCBE7E3-A245-4CE1-8447-6C517E345B4F}" presName="hierChild3" presStyleCnt="0"/>
      <dgm:spPr/>
    </dgm:pt>
    <dgm:pt modelId="{D4A57900-84A8-4F3A-A95E-6101CC3D4ACE}" type="pres">
      <dgm:prSet presAssocID="{EB6DAD4C-A1C1-403F-947C-5566BF571557}" presName="Name19" presStyleLbl="parChTrans1D2" presStyleIdx="7" presStyleCnt="9"/>
      <dgm:spPr/>
    </dgm:pt>
    <dgm:pt modelId="{1C88C661-938C-420F-9548-C25B7B58075E}" type="pres">
      <dgm:prSet presAssocID="{1D8F4EA3-DF21-4DEA-A800-0394E2D18440}" presName="Name21" presStyleCnt="0"/>
      <dgm:spPr/>
    </dgm:pt>
    <dgm:pt modelId="{B0127691-AED4-4941-A45F-5F19259F210D}" type="pres">
      <dgm:prSet presAssocID="{1D8F4EA3-DF21-4DEA-A800-0394E2D18440}" presName="level2Shape" presStyleLbl="node2" presStyleIdx="7" presStyleCnt="9"/>
      <dgm:spPr/>
    </dgm:pt>
    <dgm:pt modelId="{21B883BE-F9FB-4AC7-A5D9-9337E2AFB022}" type="pres">
      <dgm:prSet presAssocID="{1D8F4EA3-DF21-4DEA-A800-0394E2D18440}" presName="hierChild3" presStyleCnt="0"/>
      <dgm:spPr/>
    </dgm:pt>
    <dgm:pt modelId="{251D8994-8D0C-465A-99F9-E86425218F22}" type="pres">
      <dgm:prSet presAssocID="{449164CC-839D-4C0B-B917-F28AE0309AB1}" presName="Name19" presStyleLbl="parChTrans1D2" presStyleIdx="8" presStyleCnt="9"/>
      <dgm:spPr/>
    </dgm:pt>
    <dgm:pt modelId="{1BC29CF0-B7F0-4224-819E-E874D87800FB}" type="pres">
      <dgm:prSet presAssocID="{D936E1AC-2C79-484B-AB08-91B79212B988}" presName="Name21" presStyleCnt="0"/>
      <dgm:spPr/>
    </dgm:pt>
    <dgm:pt modelId="{986B5767-C751-431E-9EB5-690D18CEA62B}" type="pres">
      <dgm:prSet presAssocID="{D936E1AC-2C79-484B-AB08-91B79212B988}" presName="level2Shape" presStyleLbl="node2" presStyleIdx="8" presStyleCnt="9"/>
      <dgm:spPr/>
    </dgm:pt>
    <dgm:pt modelId="{44C2F4C2-B3F2-4CAE-84E7-29328CA5E46B}" type="pres">
      <dgm:prSet presAssocID="{D936E1AC-2C79-484B-AB08-91B79212B988}"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1DD1AF09-F878-485F-ACE3-C101ECB9FE85}" srcId="{E4077D0A-89B9-48D0-B430-37B0E120FC14}" destId="{0E7783C2-9313-4F51-A4A1-2E320796AA26}" srcOrd="5" destOrd="0" parTransId="{9BF77ABB-F263-4643-AB64-60C7EE0FF26C}" sibTransId="{A3BF9F6C-53A4-4231-AB64-BF3A4DABC44F}"/>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6E66A225-8635-47EC-9C85-D34903633EBA}" type="presOf" srcId="{3BE4626B-A37C-40E0-8A06-A0D67C46CA89}" destId="{7A5993B2-8F9D-4C5D-9DCF-EE9E90624F34}" srcOrd="0" destOrd="0" presId="urn:microsoft.com/office/officeart/2005/8/layout/hierarchy6"/>
    <dgm:cxn modelId="{A89BEF25-AA4A-4CF4-86C6-5C80BE8DA3FC}" srcId="{E4077D0A-89B9-48D0-B430-37B0E120FC14}" destId="{3BE4626B-A37C-40E0-8A06-A0D67C46CA89}" srcOrd="3" destOrd="0" parTransId="{A6F8987C-7DDA-459A-B3A6-DC6E89D700A2}" sibTransId="{6CB2E4FD-4D15-415A-83EC-494C50935DF6}"/>
    <dgm:cxn modelId="{5E593B37-0FE5-41F2-A9CB-93B2AE7F61D8}" type="presOf" srcId="{449164CC-839D-4C0B-B917-F28AE0309AB1}" destId="{251D8994-8D0C-465A-99F9-E86425218F22}" srcOrd="0" destOrd="0" presId="urn:microsoft.com/office/officeart/2005/8/layout/hierarchy6"/>
    <dgm:cxn modelId="{B7564C60-3F3F-4344-8C70-90F299FDB9A3}" type="presOf" srcId="{F94C85DC-5D09-4C49-B5E6-A5E359FF090B}" destId="{A20CD86E-5CB9-4649-9E02-2B72CA4901A1}" srcOrd="0" destOrd="0" presId="urn:microsoft.com/office/officeart/2005/8/layout/hierarchy6"/>
    <dgm:cxn modelId="{55466867-A984-4C3F-B5C2-D9FC05BD5654}" type="presOf" srcId="{D936E1AC-2C79-484B-AB08-91B79212B988}" destId="{986B5767-C751-431E-9EB5-690D18CEA62B}" srcOrd="0" destOrd="0" presId="urn:microsoft.com/office/officeart/2005/8/layout/hierarchy6"/>
    <dgm:cxn modelId="{E849004B-4D98-4070-94A6-A7199294AE1D}" type="presOf" srcId="{1D8F4EA3-DF21-4DEA-A800-0394E2D18440}" destId="{B0127691-AED4-4941-A45F-5F19259F210D}" srcOrd="0" destOrd="0" presId="urn:microsoft.com/office/officeart/2005/8/layout/hierarchy6"/>
    <dgm:cxn modelId="{C4CDC06B-6F16-4F95-B6FB-DB6F955238CB}" type="presOf" srcId="{0E7783C2-9313-4F51-A4A1-2E320796AA26}" destId="{163F5585-9E4A-4197-8197-3FBB44890269}"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D00EBE50-6E2F-4E35-B9E1-BBC3A07DE322}" srcId="{E4077D0A-89B9-48D0-B430-37B0E120FC14}" destId="{F0877716-ED22-4B74-95BF-FDDF875A0B1E}" srcOrd="4" destOrd="0" parTransId="{AC0B3E1B-E772-43A3-9403-15D1BC4ED35E}" sibTransId="{79340A90-AADA-4399-9759-203CF9C433C0}"/>
    <dgm:cxn modelId="{76D6FE5A-7ED5-4282-AA00-FDCDC2B1F0F2}" type="presOf" srcId="{07230DA4-F45C-4607-AFA8-917884D81AEB}" destId="{0AAEE8A1-81E5-4D18-B950-A0AD39220E91}" srcOrd="0" destOrd="0" presId="urn:microsoft.com/office/officeart/2005/8/layout/hierarchy6"/>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5E7DE67F-7EE3-4264-84DC-0CBF12245F36}" srcId="{E4077D0A-89B9-48D0-B430-37B0E120FC14}" destId="{CFCBE7E3-A245-4CE1-8447-6C517E345B4F}" srcOrd="6" destOrd="0" parTransId="{F94C85DC-5D09-4C49-B5E6-A5E359FF090B}" sibTransId="{363EF150-2598-4BAC-9ECC-16F04C536B6F}"/>
    <dgm:cxn modelId="{12EFA685-65B9-4C6C-9BB7-202E740A2A3B}" type="presOf" srcId="{74A6AD69-F06B-4F22-A3B2-D6AD04235DA8}" destId="{558369AB-D576-453C-818D-CCBCA4C440D7}" srcOrd="0" destOrd="0" presId="urn:microsoft.com/office/officeart/2005/8/layout/hierarchy6"/>
    <dgm:cxn modelId="{34F95CA3-0F40-4241-85DA-475CFA189BE1}" type="presOf" srcId="{44DB48D3-30B9-417F-8FBA-9328A545427E}" destId="{76649846-3BC9-4AF2-8EFB-EFB494F8B5B0}" srcOrd="0" destOrd="0" presId="urn:microsoft.com/office/officeart/2005/8/layout/hierarchy6"/>
    <dgm:cxn modelId="{E32110B7-32F9-420D-B334-CD88903B52C5}" type="presOf" srcId="{9BF77ABB-F263-4643-AB64-60C7EE0FF26C}" destId="{101FF381-9351-493F-A9D1-E421325509E9}" srcOrd="0" destOrd="0" presId="urn:microsoft.com/office/officeart/2005/8/layout/hierarchy6"/>
    <dgm:cxn modelId="{4313D1C1-7CAA-42F6-B755-C8359D19306F}" type="presOf" srcId="{F0877716-ED22-4B74-95BF-FDDF875A0B1E}" destId="{88149357-8851-4823-A7B1-855015247542}" srcOrd="0" destOrd="0" presId="urn:microsoft.com/office/officeart/2005/8/layout/hierarchy6"/>
    <dgm:cxn modelId="{E6D9A2C4-6883-4F98-AF42-6F48282E6469}" srcId="{F0877716-ED22-4B74-95BF-FDDF875A0B1E}" destId="{ABF29FD9-5C3F-45D0-B615-368598B824FC}" srcOrd="0" destOrd="0" parTransId="{07230DA4-F45C-4607-AFA8-917884D81AEB}" sibTransId="{DA7BFF4C-4F95-4E39-9BAC-28C7E0AD43F1}"/>
    <dgm:cxn modelId="{DBB8B9CA-692D-42E3-AFE6-AF58877DC3D0}" srcId="{B00D88DA-D829-422F-A217-5740EE5A402F}" destId="{E4077D0A-89B9-48D0-B430-37B0E120FC14}" srcOrd="0" destOrd="0" parTransId="{25080C42-F311-4646-B860-4B2E41968E42}" sibTransId="{AC568F33-1585-41F7-B29A-FEEE8D945C6D}"/>
    <dgm:cxn modelId="{31D8CFCC-BC79-4481-A3AD-A9818493BA8F}" type="presOf" srcId="{EB6DAD4C-A1C1-403F-947C-5566BF571557}" destId="{D4A57900-84A8-4F3A-A95E-6101CC3D4ACE}" srcOrd="0" destOrd="0" presId="urn:microsoft.com/office/officeart/2005/8/layout/hierarchy6"/>
    <dgm:cxn modelId="{1AB841CD-770A-4DE7-A593-FAFCD7B1AD05}" type="presOf" srcId="{CFCBE7E3-A245-4CE1-8447-6C517E345B4F}" destId="{89850924-0528-49C4-AB41-7E9D9BCDC0E4}" srcOrd="0" destOrd="0" presId="urn:microsoft.com/office/officeart/2005/8/layout/hierarchy6"/>
    <dgm:cxn modelId="{6D29EAD1-6151-44D7-A055-BDAFB2C7C629}" type="presOf" srcId="{A6F8987C-7DDA-459A-B3A6-DC6E89D700A2}" destId="{2D6BC137-2FB4-41C4-8CC1-134FB3F4DDCC}" srcOrd="0" destOrd="0" presId="urn:microsoft.com/office/officeart/2005/8/layout/hierarchy6"/>
    <dgm:cxn modelId="{DF4DC4D3-C4C1-4656-8ACA-9DE28C4DBE29}" srcId="{E4077D0A-89B9-48D0-B430-37B0E120FC14}" destId="{D936E1AC-2C79-484B-AB08-91B79212B988}" srcOrd="8" destOrd="0" parTransId="{449164CC-839D-4C0B-B917-F28AE0309AB1}" sibTransId="{ED2F6C25-0643-4609-A4A7-A5E26E6F0F0A}"/>
    <dgm:cxn modelId="{9D563CD5-1DF0-4CA6-9B75-C5DDB1049320}" type="presOf" srcId="{E4077D0A-89B9-48D0-B430-37B0E120FC14}" destId="{8CC23074-2800-43A6-A543-661617B5DF6C}" srcOrd="0" destOrd="0" presId="urn:microsoft.com/office/officeart/2005/8/layout/hierarchy6"/>
    <dgm:cxn modelId="{EB7EADDB-F02B-4C67-BC86-76051F6BA668}" type="presOf" srcId="{ABF29FD9-5C3F-45D0-B615-368598B824FC}" destId="{6D914BDC-E042-4620-A737-B7E937AD47DF}" srcOrd="0" destOrd="0" presId="urn:microsoft.com/office/officeart/2005/8/layout/hierarchy6"/>
    <dgm:cxn modelId="{CC90C0E3-402F-42A2-8465-E90DFB9C4B32}" srcId="{E4077D0A-89B9-48D0-B430-37B0E120FC14}" destId="{1D8F4EA3-DF21-4DEA-A800-0394E2D18440}" srcOrd="7" destOrd="0" parTransId="{EB6DAD4C-A1C1-403F-947C-5566BF571557}" sibTransId="{3DA37B91-6865-47D8-A8B7-4C403B5F86C1}"/>
    <dgm:cxn modelId="{28FBBBEA-F540-47C5-B543-C65B32BDAF95}" type="presOf" srcId="{B00D88DA-D829-422F-A217-5740EE5A402F}" destId="{3F07D7E2-E965-43CE-A330-13369F1805EA}" srcOrd="0" destOrd="0" presId="urn:microsoft.com/office/officeart/2005/8/layout/hierarchy6"/>
    <dgm:cxn modelId="{78F186FD-8CC6-4C6D-8B36-5A3F34B98BD9}" type="presOf" srcId="{AC0B3E1B-E772-43A3-9403-15D1BC4ED35E}" destId="{10DBA64D-3956-41B1-B013-E9FBA131F749}"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CE8EE452-5945-4E63-A1EF-9CC01BCEE0E3}" type="presParOf" srcId="{7E6E872F-0F59-4FDB-86CD-2952B89CC653}" destId="{2D6BC137-2FB4-41C4-8CC1-134FB3F4DDCC}" srcOrd="6" destOrd="0" presId="urn:microsoft.com/office/officeart/2005/8/layout/hierarchy6"/>
    <dgm:cxn modelId="{BF5146E2-BB4F-46D1-AC80-7411B9D1671A}" type="presParOf" srcId="{7E6E872F-0F59-4FDB-86CD-2952B89CC653}" destId="{7DC8BAD9-924D-4A79-9B93-56105C0614A9}" srcOrd="7" destOrd="0" presId="urn:microsoft.com/office/officeart/2005/8/layout/hierarchy6"/>
    <dgm:cxn modelId="{760176FE-EA0D-4D86-B327-135DB1CF8051}" type="presParOf" srcId="{7DC8BAD9-924D-4A79-9B93-56105C0614A9}" destId="{7A5993B2-8F9D-4C5D-9DCF-EE9E90624F34}" srcOrd="0" destOrd="0" presId="urn:microsoft.com/office/officeart/2005/8/layout/hierarchy6"/>
    <dgm:cxn modelId="{D60E4C13-72A8-4331-B465-8417DDDCF956}" type="presParOf" srcId="{7DC8BAD9-924D-4A79-9B93-56105C0614A9}" destId="{90D6118E-939F-410C-B1FD-3E28D7E23484}" srcOrd="1" destOrd="0" presId="urn:microsoft.com/office/officeart/2005/8/layout/hierarchy6"/>
    <dgm:cxn modelId="{A2D216D3-B5DF-4648-82C8-F2CF01D0839B}" type="presParOf" srcId="{7E6E872F-0F59-4FDB-86CD-2952B89CC653}" destId="{10DBA64D-3956-41B1-B013-E9FBA131F749}" srcOrd="8" destOrd="0" presId="urn:microsoft.com/office/officeart/2005/8/layout/hierarchy6"/>
    <dgm:cxn modelId="{17206425-D42E-4A96-8832-AB2D9103646B}" type="presParOf" srcId="{7E6E872F-0F59-4FDB-86CD-2952B89CC653}" destId="{68C2ECDE-23F1-4D14-A5CC-E2A36910FE9C}" srcOrd="9" destOrd="0" presId="urn:microsoft.com/office/officeart/2005/8/layout/hierarchy6"/>
    <dgm:cxn modelId="{25B0807D-7E39-4D1C-9507-BCAC7C886F20}" type="presParOf" srcId="{68C2ECDE-23F1-4D14-A5CC-E2A36910FE9C}" destId="{88149357-8851-4823-A7B1-855015247542}" srcOrd="0" destOrd="0" presId="urn:microsoft.com/office/officeart/2005/8/layout/hierarchy6"/>
    <dgm:cxn modelId="{1E59A39E-0869-4331-BD5E-3F15BD714960}" type="presParOf" srcId="{68C2ECDE-23F1-4D14-A5CC-E2A36910FE9C}" destId="{681F74FC-DFC7-4B90-8849-CF048FE5967B}" srcOrd="1" destOrd="0" presId="urn:microsoft.com/office/officeart/2005/8/layout/hierarchy6"/>
    <dgm:cxn modelId="{4E183415-446C-4FA3-8433-808A3265D910}" type="presParOf" srcId="{681F74FC-DFC7-4B90-8849-CF048FE5967B}" destId="{0AAEE8A1-81E5-4D18-B950-A0AD39220E91}" srcOrd="0" destOrd="0" presId="urn:microsoft.com/office/officeart/2005/8/layout/hierarchy6"/>
    <dgm:cxn modelId="{B73F532F-8F23-441B-9B0F-7EDAE4119BC6}" type="presParOf" srcId="{681F74FC-DFC7-4B90-8849-CF048FE5967B}" destId="{C9A315B0-8230-4DA6-BD87-5525697FA87A}" srcOrd="1" destOrd="0" presId="urn:microsoft.com/office/officeart/2005/8/layout/hierarchy6"/>
    <dgm:cxn modelId="{00FD80A1-15D3-454A-8B94-2828A1CF32DC}" type="presParOf" srcId="{C9A315B0-8230-4DA6-BD87-5525697FA87A}" destId="{6D914BDC-E042-4620-A737-B7E937AD47DF}" srcOrd="0" destOrd="0" presId="urn:microsoft.com/office/officeart/2005/8/layout/hierarchy6"/>
    <dgm:cxn modelId="{8691A67F-116B-43BB-BB4F-F5E867AB7104}" type="presParOf" srcId="{C9A315B0-8230-4DA6-BD87-5525697FA87A}" destId="{FD4C92B6-DD18-43CC-8B31-0E41DC2B74AF}" srcOrd="1" destOrd="0" presId="urn:microsoft.com/office/officeart/2005/8/layout/hierarchy6"/>
    <dgm:cxn modelId="{37A955E4-D30E-4118-A6DF-F2DE50B2ECFB}" type="presParOf" srcId="{7E6E872F-0F59-4FDB-86CD-2952B89CC653}" destId="{101FF381-9351-493F-A9D1-E421325509E9}" srcOrd="10" destOrd="0" presId="urn:microsoft.com/office/officeart/2005/8/layout/hierarchy6"/>
    <dgm:cxn modelId="{AF3E9C1D-5A91-48C1-9BD0-E749407135A0}" type="presParOf" srcId="{7E6E872F-0F59-4FDB-86CD-2952B89CC653}" destId="{1B544415-DA42-43C7-8FA3-76F0F041A462}" srcOrd="11" destOrd="0" presId="urn:microsoft.com/office/officeart/2005/8/layout/hierarchy6"/>
    <dgm:cxn modelId="{086C9786-E57F-45EB-939A-632226414ACA}" type="presParOf" srcId="{1B544415-DA42-43C7-8FA3-76F0F041A462}" destId="{163F5585-9E4A-4197-8197-3FBB44890269}" srcOrd="0" destOrd="0" presId="urn:microsoft.com/office/officeart/2005/8/layout/hierarchy6"/>
    <dgm:cxn modelId="{CA0844A7-1B96-4129-94EA-8227486A685E}" type="presParOf" srcId="{1B544415-DA42-43C7-8FA3-76F0F041A462}" destId="{D48E2E46-C7AF-4651-96F1-FD51D75B0B40}" srcOrd="1" destOrd="0" presId="urn:microsoft.com/office/officeart/2005/8/layout/hierarchy6"/>
    <dgm:cxn modelId="{F28EBF02-FC7A-431C-8FCD-57E8BA7C95AB}" type="presParOf" srcId="{7E6E872F-0F59-4FDB-86CD-2952B89CC653}" destId="{A20CD86E-5CB9-4649-9E02-2B72CA4901A1}" srcOrd="12" destOrd="0" presId="urn:microsoft.com/office/officeart/2005/8/layout/hierarchy6"/>
    <dgm:cxn modelId="{6617E561-8C2C-4942-AADB-1D8FA1E5D562}" type="presParOf" srcId="{7E6E872F-0F59-4FDB-86CD-2952B89CC653}" destId="{6E91BCFC-5BB3-47F2-9325-FD3B94C98763}" srcOrd="13" destOrd="0" presId="urn:microsoft.com/office/officeart/2005/8/layout/hierarchy6"/>
    <dgm:cxn modelId="{3F03ADF8-826E-4B0B-ABA2-459C03C68F6F}" type="presParOf" srcId="{6E91BCFC-5BB3-47F2-9325-FD3B94C98763}" destId="{89850924-0528-49C4-AB41-7E9D9BCDC0E4}" srcOrd="0" destOrd="0" presId="urn:microsoft.com/office/officeart/2005/8/layout/hierarchy6"/>
    <dgm:cxn modelId="{1380E2F3-F52E-45DB-B5AF-E83DFE113D7C}" type="presParOf" srcId="{6E91BCFC-5BB3-47F2-9325-FD3B94C98763}" destId="{68C9BD38-FEAC-42E2-8B25-2440A33CD9D9}" srcOrd="1" destOrd="0" presId="urn:microsoft.com/office/officeart/2005/8/layout/hierarchy6"/>
    <dgm:cxn modelId="{2CCD8947-56FA-4666-8252-0160C7C7EDAD}" type="presParOf" srcId="{7E6E872F-0F59-4FDB-86CD-2952B89CC653}" destId="{D4A57900-84A8-4F3A-A95E-6101CC3D4ACE}" srcOrd="14" destOrd="0" presId="urn:microsoft.com/office/officeart/2005/8/layout/hierarchy6"/>
    <dgm:cxn modelId="{6CE06CA4-E920-4AF3-B11B-5BDEF9BA7933}" type="presParOf" srcId="{7E6E872F-0F59-4FDB-86CD-2952B89CC653}" destId="{1C88C661-938C-420F-9548-C25B7B58075E}" srcOrd="15" destOrd="0" presId="urn:microsoft.com/office/officeart/2005/8/layout/hierarchy6"/>
    <dgm:cxn modelId="{75AC3246-7FA7-46C9-9A8B-721C312AD232}" type="presParOf" srcId="{1C88C661-938C-420F-9548-C25B7B58075E}" destId="{B0127691-AED4-4941-A45F-5F19259F210D}" srcOrd="0" destOrd="0" presId="urn:microsoft.com/office/officeart/2005/8/layout/hierarchy6"/>
    <dgm:cxn modelId="{04D7D926-6023-4936-A5DD-94B42C4E0091}" type="presParOf" srcId="{1C88C661-938C-420F-9548-C25B7B58075E}" destId="{21B883BE-F9FB-4AC7-A5D9-9337E2AFB022}" srcOrd="1" destOrd="0" presId="urn:microsoft.com/office/officeart/2005/8/layout/hierarchy6"/>
    <dgm:cxn modelId="{43DF4EEF-BDCC-4E59-AE62-D6DCA4D3D3A2}" type="presParOf" srcId="{7E6E872F-0F59-4FDB-86CD-2952B89CC653}" destId="{251D8994-8D0C-465A-99F9-E86425218F22}" srcOrd="16" destOrd="0" presId="urn:microsoft.com/office/officeart/2005/8/layout/hierarchy6"/>
    <dgm:cxn modelId="{C872AAD7-4FE6-4CCE-821A-B415C987CBB4}" type="presParOf" srcId="{7E6E872F-0F59-4FDB-86CD-2952B89CC653}" destId="{1BC29CF0-B7F0-4224-819E-E874D87800FB}" srcOrd="17" destOrd="0" presId="urn:microsoft.com/office/officeart/2005/8/layout/hierarchy6"/>
    <dgm:cxn modelId="{C5130B2B-8265-40CB-8718-3B14B114A6D7}" type="presParOf" srcId="{1BC29CF0-B7F0-4224-819E-E874D87800FB}" destId="{986B5767-C751-431E-9EB5-690D18CEA62B}" srcOrd="0" destOrd="0" presId="urn:microsoft.com/office/officeart/2005/8/layout/hierarchy6"/>
    <dgm:cxn modelId="{33A25885-50D3-4ADE-9A4D-D28EE461A797}" type="presParOf" srcId="{1BC29CF0-B7F0-4224-819E-E874D87800FB}" destId="{44C2F4C2-B3F2-4CAE-84E7-29328CA5E46B}"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dgm:t>
        <a:bodyPr/>
        <a:lstStyle/>
        <a:p>
          <a:r>
            <a:rPr lang="en-GB" dirty="0"/>
            <a:t>Inverted commas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BBABC7FA-1B69-4B83-B491-CA1445AF44C6}">
      <dgm:prSet phldrT="[Text]"/>
      <dgm:spPr>
        <a:solidFill>
          <a:srgbClr val="00B050"/>
        </a:solidFill>
      </dgm:spPr>
      <dgm:t>
        <a:bodyPr/>
        <a:lstStyle/>
        <a:p>
          <a:r>
            <a:rPr lang="en-GB" dirty="0"/>
            <a:t>Parentheses</a:t>
          </a:r>
        </a:p>
      </dgm:t>
    </dgm:pt>
    <dgm:pt modelId="{E20BD578-3FC3-4E4D-A7C5-7114C5DCCF41}" type="parTrans" cxnId="{063CF092-0F84-4D59-B2AF-0C47AB601117}">
      <dgm:prSet/>
      <dgm:spPr/>
      <dgm:t>
        <a:bodyPr/>
        <a:lstStyle/>
        <a:p>
          <a:endParaRPr lang="en-GB"/>
        </a:p>
      </dgm:t>
    </dgm:pt>
    <dgm:pt modelId="{A0DA0A1D-D357-4FB6-B98B-07C86C8EEC18}" type="sibTrans" cxnId="{063CF092-0F84-4D59-B2AF-0C47AB601117}">
      <dgm:prSet/>
      <dgm:spPr/>
      <dgm:t>
        <a:bodyPr/>
        <a:lstStyle/>
        <a:p>
          <a:endParaRPr lang="en-GB"/>
        </a:p>
      </dgm:t>
    </dgm:pt>
    <dgm:pt modelId="{4063ACDE-9CBA-4369-B9FA-74B63077BEAE}">
      <dgm:prSet phldrT="[Text]"/>
      <dgm:spPr/>
      <dgm:t>
        <a:bodyPr/>
        <a:lstStyle/>
        <a:p>
          <a:r>
            <a:rPr lang="en-GB" dirty="0"/>
            <a:t>Extra information</a:t>
          </a:r>
        </a:p>
      </dgm:t>
    </dgm:pt>
    <dgm:pt modelId="{4D23ECD3-A71C-44F8-AB90-2F1EBC657F87}" type="parTrans" cxnId="{16D23E67-7E9A-4421-9BC8-F5B8D39A6632}">
      <dgm:prSet/>
      <dgm:spPr/>
      <dgm:t>
        <a:bodyPr/>
        <a:lstStyle/>
        <a:p>
          <a:endParaRPr lang="en-GB"/>
        </a:p>
      </dgm:t>
    </dgm:pt>
    <dgm:pt modelId="{D23F8AD9-5B13-402D-B538-9B74A372D0EE}" type="sibTrans" cxnId="{16D23E67-7E9A-4421-9BC8-F5B8D39A6632}">
      <dgm:prSet/>
      <dgm:spPr/>
      <dgm:t>
        <a:bodyPr/>
        <a:lstStyle/>
        <a:p>
          <a:endParaRPr lang="en-GB"/>
        </a:p>
      </dgm:t>
    </dgm:pt>
    <dgm:pt modelId="{462F18D6-A920-4C92-9B0B-96D9D2ACAE46}">
      <dgm:prSet phldrT="[Text]"/>
      <dgm:spPr/>
      <dgm:t>
        <a:bodyPr/>
        <a:lstStyle/>
        <a:p>
          <a:r>
            <a:rPr lang="en-GB" dirty="0"/>
            <a:t>Bullet points</a:t>
          </a:r>
        </a:p>
      </dgm:t>
    </dgm:pt>
    <dgm:pt modelId="{DC7DE3C8-1FC0-4A55-AF76-161DF5FFDACC}" type="parTrans" cxnId="{B603295B-2534-487B-A2F2-06E23EBFE090}">
      <dgm:prSet/>
      <dgm:spPr/>
      <dgm:t>
        <a:bodyPr/>
        <a:lstStyle/>
        <a:p>
          <a:endParaRPr lang="en-GB"/>
        </a:p>
      </dgm:t>
    </dgm:pt>
    <dgm:pt modelId="{28989B2A-A7BA-4CDC-A867-5FC44E843C00}" type="sibTrans" cxnId="{B603295B-2534-487B-A2F2-06E23EBFE090}">
      <dgm:prSet/>
      <dgm:spPr/>
      <dgm:t>
        <a:bodyPr/>
        <a:lstStyle/>
        <a:p>
          <a:endParaRPr lang="en-GB"/>
        </a:p>
      </dgm:t>
    </dgm:pt>
    <dgm:pt modelId="{9FC692DB-A65B-4C0F-95A8-A330B4102C4D}">
      <dgm:prSet phldrT="[Text]"/>
      <dgm:spPr/>
      <dgm:t>
        <a:bodyPr/>
        <a:lstStyle/>
        <a:p>
          <a:r>
            <a:rPr lang="en-GB" dirty="0"/>
            <a:t>Hyphens</a:t>
          </a:r>
        </a:p>
      </dgm:t>
    </dgm:pt>
    <dgm:pt modelId="{874FFED8-E5FD-47AA-A5EA-BF2A760FF1DC}" type="parTrans" cxnId="{75ACA6A3-97DA-4675-8F02-119A0C48ED52}">
      <dgm:prSet/>
      <dgm:spPr/>
      <dgm:t>
        <a:bodyPr/>
        <a:lstStyle/>
        <a:p>
          <a:endParaRPr lang="en-GB"/>
        </a:p>
      </dgm:t>
    </dgm:pt>
    <dgm:pt modelId="{9FB85F1F-6391-4A4F-AF8D-2359D1EDF530}" type="sibTrans" cxnId="{75ACA6A3-97DA-4675-8F02-119A0C48ED52}">
      <dgm:prSet/>
      <dgm:spPr/>
      <dgm:t>
        <a:bodyPr/>
        <a:lstStyle/>
        <a:p>
          <a:endParaRPr lang="en-GB"/>
        </a:p>
      </dgm:t>
    </dgm:pt>
    <dgm:pt modelId="{CB746180-8241-40C0-AAA7-F17FE674F8EC}">
      <dgm:prSet phldrT="[Text]"/>
      <dgm:spPr/>
      <dgm:t>
        <a:bodyPr/>
        <a:lstStyle/>
        <a:p>
          <a:r>
            <a:rPr lang="en-GB"/>
            <a:t>Ellipses</a:t>
          </a:r>
          <a:endParaRPr lang="en-GB" dirty="0"/>
        </a:p>
      </dgm:t>
    </dgm:pt>
    <dgm:pt modelId="{5706A33F-9D8E-4F21-9CF0-0AE88017118C}" type="parTrans" cxnId="{F3AEE15E-C6DA-4FBE-B005-5382697DD60B}">
      <dgm:prSet/>
      <dgm:spPr/>
    </dgm:pt>
    <dgm:pt modelId="{5E952031-4BB4-4668-84B7-DD83AE1F9838}" type="sibTrans" cxnId="{F3AEE15E-C6DA-4FBE-B005-5382697DD60B}">
      <dgm:prSet/>
      <dgm:spPr/>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9"/>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9"/>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9"/>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9"/>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9"/>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9"/>
      <dgm:spPr/>
    </dgm:pt>
    <dgm:pt modelId="{90E04F3A-5F92-470A-8933-7FF8A5671F6C}" type="pres">
      <dgm:prSet presAssocID="{F55D5C05-1C41-4206-BEC6-41F988B5E094}" presName="hierChild3" presStyleCnt="0"/>
      <dgm:spPr/>
    </dgm:pt>
    <dgm:pt modelId="{2D6BC137-2FB4-41C4-8CC1-134FB3F4DDCC}" type="pres">
      <dgm:prSet presAssocID="{A6F8987C-7DDA-459A-B3A6-DC6E89D700A2}" presName="Name19" presStyleLbl="parChTrans1D2" presStyleIdx="3" presStyleCnt="9"/>
      <dgm:spPr/>
    </dgm:pt>
    <dgm:pt modelId="{7DC8BAD9-924D-4A79-9B93-56105C0614A9}" type="pres">
      <dgm:prSet presAssocID="{3BE4626B-A37C-40E0-8A06-A0D67C46CA89}" presName="Name21" presStyleCnt="0"/>
      <dgm:spPr/>
    </dgm:pt>
    <dgm:pt modelId="{7A5993B2-8F9D-4C5D-9DCF-EE9E90624F34}" type="pres">
      <dgm:prSet presAssocID="{3BE4626B-A37C-40E0-8A06-A0D67C46CA89}" presName="level2Shape" presStyleLbl="node2" presStyleIdx="3" presStyleCnt="9"/>
      <dgm:spPr/>
    </dgm:pt>
    <dgm:pt modelId="{90D6118E-939F-410C-B1FD-3E28D7E23484}" type="pres">
      <dgm:prSet presAssocID="{3BE4626B-A37C-40E0-8A06-A0D67C46CA89}" presName="hierChild3" presStyleCnt="0"/>
      <dgm:spPr/>
    </dgm:pt>
    <dgm:pt modelId="{10DBA64D-3956-41B1-B013-E9FBA131F749}" type="pres">
      <dgm:prSet presAssocID="{AC0B3E1B-E772-43A3-9403-15D1BC4ED35E}" presName="Name19" presStyleLbl="parChTrans1D2" presStyleIdx="4" presStyleCnt="9"/>
      <dgm:spPr/>
    </dgm:pt>
    <dgm:pt modelId="{68C2ECDE-23F1-4D14-A5CC-E2A36910FE9C}" type="pres">
      <dgm:prSet presAssocID="{F0877716-ED22-4B74-95BF-FDDF875A0B1E}" presName="Name21" presStyleCnt="0"/>
      <dgm:spPr/>
    </dgm:pt>
    <dgm:pt modelId="{88149357-8851-4823-A7B1-855015247542}" type="pres">
      <dgm:prSet presAssocID="{F0877716-ED22-4B74-95BF-FDDF875A0B1E}" presName="level2Shape" presStyleLbl="node2" presStyleIdx="4" presStyleCnt="9"/>
      <dgm:spPr/>
    </dgm:pt>
    <dgm:pt modelId="{681F74FC-DFC7-4B90-8849-CF048FE5967B}" type="pres">
      <dgm:prSet presAssocID="{F0877716-ED22-4B74-95BF-FDDF875A0B1E}" presName="hierChild3" presStyleCnt="0"/>
      <dgm:spPr/>
    </dgm:pt>
    <dgm:pt modelId="{F54BE747-CB2A-406E-A4E3-D0F82754B34A}" type="pres">
      <dgm:prSet presAssocID="{E20BD578-3FC3-4E4D-A7C5-7114C5DCCF41}" presName="Name19" presStyleLbl="parChTrans1D2" presStyleIdx="5" presStyleCnt="9"/>
      <dgm:spPr/>
    </dgm:pt>
    <dgm:pt modelId="{544584C9-0F7E-4C33-AAE0-6C232272308A}" type="pres">
      <dgm:prSet presAssocID="{BBABC7FA-1B69-4B83-B491-CA1445AF44C6}" presName="Name21" presStyleCnt="0"/>
      <dgm:spPr/>
    </dgm:pt>
    <dgm:pt modelId="{DD8DAB5A-6E0D-412F-964C-0138F0C968A7}" type="pres">
      <dgm:prSet presAssocID="{BBABC7FA-1B69-4B83-B491-CA1445AF44C6}" presName="level2Shape" presStyleLbl="node2" presStyleIdx="5" presStyleCnt="9"/>
      <dgm:spPr/>
    </dgm:pt>
    <dgm:pt modelId="{89013E38-69A4-4C96-B5C8-8FC725AB8300}" type="pres">
      <dgm:prSet presAssocID="{BBABC7FA-1B69-4B83-B491-CA1445AF44C6}" presName="hierChild3" presStyleCnt="0"/>
      <dgm:spPr/>
    </dgm:pt>
    <dgm:pt modelId="{BF811283-BA90-4B71-8A53-D89928F96DBA}" type="pres">
      <dgm:prSet presAssocID="{4D23ECD3-A71C-44F8-AB90-2F1EBC657F87}" presName="Name19" presStyleLbl="parChTrans1D3" presStyleIdx="0" presStyleCnt="1"/>
      <dgm:spPr/>
    </dgm:pt>
    <dgm:pt modelId="{F2789FB1-E834-457A-8FFD-AD61B2681309}" type="pres">
      <dgm:prSet presAssocID="{4063ACDE-9CBA-4369-B9FA-74B63077BEAE}" presName="Name21" presStyleCnt="0"/>
      <dgm:spPr/>
    </dgm:pt>
    <dgm:pt modelId="{D7147F6F-B95E-4793-B14B-314CFECCE648}" type="pres">
      <dgm:prSet presAssocID="{4063ACDE-9CBA-4369-B9FA-74B63077BEAE}" presName="level2Shape" presStyleLbl="node3" presStyleIdx="0" presStyleCnt="1"/>
      <dgm:spPr/>
    </dgm:pt>
    <dgm:pt modelId="{040A43E3-E5DD-4AAD-8161-76098F515CA7}" type="pres">
      <dgm:prSet presAssocID="{4063ACDE-9CBA-4369-B9FA-74B63077BEAE}" presName="hierChild3" presStyleCnt="0"/>
      <dgm:spPr/>
    </dgm:pt>
    <dgm:pt modelId="{D25B9861-18A2-450E-AB77-797F980AA958}" type="pres">
      <dgm:prSet presAssocID="{DC7DE3C8-1FC0-4A55-AF76-161DF5FFDACC}" presName="Name19" presStyleLbl="parChTrans1D2" presStyleIdx="6" presStyleCnt="9"/>
      <dgm:spPr/>
    </dgm:pt>
    <dgm:pt modelId="{2009270E-0EAF-4722-AE47-07032025F2BD}" type="pres">
      <dgm:prSet presAssocID="{462F18D6-A920-4C92-9B0B-96D9D2ACAE46}" presName="Name21" presStyleCnt="0"/>
      <dgm:spPr/>
    </dgm:pt>
    <dgm:pt modelId="{1B8C2F4C-0D15-4463-82E1-1512702D0F4D}" type="pres">
      <dgm:prSet presAssocID="{462F18D6-A920-4C92-9B0B-96D9D2ACAE46}" presName="level2Shape" presStyleLbl="node2" presStyleIdx="6" presStyleCnt="9"/>
      <dgm:spPr/>
    </dgm:pt>
    <dgm:pt modelId="{D8ECA50A-2DA8-4FE0-9D11-44A03E127C40}" type="pres">
      <dgm:prSet presAssocID="{462F18D6-A920-4C92-9B0B-96D9D2ACAE46}" presName="hierChild3" presStyleCnt="0"/>
      <dgm:spPr/>
    </dgm:pt>
    <dgm:pt modelId="{7A5F230C-72AD-4DF6-AE7C-475977307C54}" type="pres">
      <dgm:prSet presAssocID="{874FFED8-E5FD-47AA-A5EA-BF2A760FF1DC}" presName="Name19" presStyleLbl="parChTrans1D2" presStyleIdx="7" presStyleCnt="9"/>
      <dgm:spPr/>
    </dgm:pt>
    <dgm:pt modelId="{F904E0C4-F2A3-4969-8AEB-7BFCC74442D7}" type="pres">
      <dgm:prSet presAssocID="{9FC692DB-A65B-4C0F-95A8-A330B4102C4D}" presName="Name21" presStyleCnt="0"/>
      <dgm:spPr/>
    </dgm:pt>
    <dgm:pt modelId="{10654BAA-BF0B-431B-960E-E366E96011D9}" type="pres">
      <dgm:prSet presAssocID="{9FC692DB-A65B-4C0F-95A8-A330B4102C4D}" presName="level2Shape" presStyleLbl="node2" presStyleIdx="7" presStyleCnt="9"/>
      <dgm:spPr/>
    </dgm:pt>
    <dgm:pt modelId="{D4112744-6E19-44A6-81F7-1DC716075E97}" type="pres">
      <dgm:prSet presAssocID="{9FC692DB-A65B-4C0F-95A8-A330B4102C4D}" presName="hierChild3" presStyleCnt="0"/>
      <dgm:spPr/>
    </dgm:pt>
    <dgm:pt modelId="{B0225382-FF03-488F-B55B-0948B7869D82}" type="pres">
      <dgm:prSet presAssocID="{5706A33F-9D8E-4F21-9CF0-0AE88017118C}" presName="Name19" presStyleLbl="parChTrans1D2" presStyleIdx="8" presStyleCnt="9"/>
      <dgm:spPr/>
    </dgm:pt>
    <dgm:pt modelId="{ADA35DB8-A94D-4A85-97F5-45E0D756E2FD}" type="pres">
      <dgm:prSet presAssocID="{CB746180-8241-40C0-AAA7-F17FE674F8EC}" presName="Name21" presStyleCnt="0"/>
      <dgm:spPr/>
    </dgm:pt>
    <dgm:pt modelId="{B981C36B-C14E-45E2-96B7-D919D35C0852}" type="pres">
      <dgm:prSet presAssocID="{CB746180-8241-40C0-AAA7-F17FE674F8EC}" presName="level2Shape" presStyleLbl="node2" presStyleIdx="8" presStyleCnt="9"/>
      <dgm:spPr/>
    </dgm:pt>
    <dgm:pt modelId="{14FD6D80-10B2-4D72-9D6D-447FA3CEEACE}" type="pres">
      <dgm:prSet presAssocID="{CB746180-8241-40C0-AAA7-F17FE674F8EC}"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D2ABA610-087E-483F-B191-5F8280B1A57A}" type="presOf" srcId="{275B517B-D28C-4018-885D-E41B1C60DA7B}" destId="{D2737679-E7A6-481D-988D-39D8F0EAD420}" srcOrd="0" destOrd="0" presId="urn:microsoft.com/office/officeart/2005/8/layout/hierarchy6"/>
    <dgm:cxn modelId="{330B371A-9D3C-450D-8DB1-9A56D1BC7B6B}" type="presOf" srcId="{9FC692DB-A65B-4C0F-95A8-A330B4102C4D}" destId="{10654BAA-BF0B-431B-960E-E366E96011D9}"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6E66A225-8635-47EC-9C85-D34903633EBA}" type="presOf" srcId="{3BE4626B-A37C-40E0-8A06-A0D67C46CA89}" destId="{7A5993B2-8F9D-4C5D-9DCF-EE9E90624F34}" srcOrd="0" destOrd="0" presId="urn:microsoft.com/office/officeart/2005/8/layout/hierarchy6"/>
    <dgm:cxn modelId="{A89BEF25-AA4A-4CF4-86C6-5C80BE8DA3FC}" srcId="{E4077D0A-89B9-48D0-B430-37B0E120FC14}" destId="{3BE4626B-A37C-40E0-8A06-A0D67C46CA89}" srcOrd="3" destOrd="0" parTransId="{A6F8987C-7DDA-459A-B3A6-DC6E89D700A2}" sibTransId="{6CB2E4FD-4D15-415A-83EC-494C50935DF6}"/>
    <dgm:cxn modelId="{CA5DC640-FFA0-4A32-90BB-C4AED2BCEA8A}" type="presOf" srcId="{BBABC7FA-1B69-4B83-B491-CA1445AF44C6}" destId="{DD8DAB5A-6E0D-412F-964C-0138F0C968A7}" srcOrd="0" destOrd="0" presId="urn:microsoft.com/office/officeart/2005/8/layout/hierarchy6"/>
    <dgm:cxn modelId="{B603295B-2534-487B-A2F2-06E23EBFE090}" srcId="{E4077D0A-89B9-48D0-B430-37B0E120FC14}" destId="{462F18D6-A920-4C92-9B0B-96D9D2ACAE46}" srcOrd="6" destOrd="0" parTransId="{DC7DE3C8-1FC0-4A55-AF76-161DF5FFDACC}" sibTransId="{28989B2A-A7BA-4CDC-A867-5FC44E843C00}"/>
    <dgm:cxn modelId="{F3AEE15E-C6DA-4FBE-B005-5382697DD60B}" srcId="{E4077D0A-89B9-48D0-B430-37B0E120FC14}" destId="{CB746180-8241-40C0-AAA7-F17FE674F8EC}" srcOrd="8" destOrd="0" parTransId="{5706A33F-9D8E-4F21-9CF0-0AE88017118C}" sibTransId="{5E952031-4BB4-4668-84B7-DD83AE1F9838}"/>
    <dgm:cxn modelId="{A6371643-6DB7-4483-96F1-9A851DD6E7C7}" type="presOf" srcId="{5706A33F-9D8E-4F21-9CF0-0AE88017118C}" destId="{B0225382-FF03-488F-B55B-0948B7869D82}" srcOrd="0" destOrd="0" presId="urn:microsoft.com/office/officeart/2005/8/layout/hierarchy6"/>
    <dgm:cxn modelId="{16D23E67-7E9A-4421-9BC8-F5B8D39A6632}" srcId="{BBABC7FA-1B69-4B83-B491-CA1445AF44C6}" destId="{4063ACDE-9CBA-4369-B9FA-74B63077BEAE}" srcOrd="0" destOrd="0" parTransId="{4D23ECD3-A71C-44F8-AB90-2F1EBC657F87}" sibTransId="{D23F8AD9-5B13-402D-B538-9B74A372D0EE}"/>
    <dgm:cxn modelId="{D1277F4A-3372-47C2-AD82-5ACED19ADD7E}" type="presOf" srcId="{4063ACDE-9CBA-4369-B9FA-74B63077BEAE}" destId="{D7147F6F-B95E-4793-B14B-314CFECCE648}"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D00EBE50-6E2F-4E35-B9E1-BBC3A07DE322}" srcId="{E4077D0A-89B9-48D0-B430-37B0E120FC14}" destId="{F0877716-ED22-4B74-95BF-FDDF875A0B1E}" srcOrd="4" destOrd="0" parTransId="{AC0B3E1B-E772-43A3-9403-15D1BC4ED35E}" sibTransId="{79340A90-AADA-4399-9759-203CF9C433C0}"/>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20850F8A-A594-4ED4-802C-47BED694E55E}" type="presOf" srcId="{874FFED8-E5FD-47AA-A5EA-BF2A760FF1DC}" destId="{7A5F230C-72AD-4DF6-AE7C-475977307C54}" srcOrd="0" destOrd="0" presId="urn:microsoft.com/office/officeart/2005/8/layout/hierarchy6"/>
    <dgm:cxn modelId="{F6391091-1DA5-4DB4-9017-40CB27DBC3D5}" type="presOf" srcId="{DC7DE3C8-1FC0-4A55-AF76-161DF5FFDACC}" destId="{D25B9861-18A2-450E-AB77-797F980AA958}" srcOrd="0" destOrd="0" presId="urn:microsoft.com/office/officeart/2005/8/layout/hierarchy6"/>
    <dgm:cxn modelId="{14892F92-0F50-4394-A8A6-B5DF445A415B}" type="presOf" srcId="{CB746180-8241-40C0-AAA7-F17FE674F8EC}" destId="{B981C36B-C14E-45E2-96B7-D919D35C0852}" srcOrd="0" destOrd="0" presId="urn:microsoft.com/office/officeart/2005/8/layout/hierarchy6"/>
    <dgm:cxn modelId="{063CF092-0F84-4D59-B2AF-0C47AB601117}" srcId="{E4077D0A-89B9-48D0-B430-37B0E120FC14}" destId="{BBABC7FA-1B69-4B83-B491-CA1445AF44C6}" srcOrd="5" destOrd="0" parTransId="{E20BD578-3FC3-4E4D-A7C5-7114C5DCCF41}" sibTransId="{A0DA0A1D-D357-4FB6-B98B-07C86C8EEC18}"/>
    <dgm:cxn modelId="{34F95CA3-0F40-4241-85DA-475CFA189BE1}" type="presOf" srcId="{44DB48D3-30B9-417F-8FBA-9328A545427E}" destId="{76649846-3BC9-4AF2-8EFB-EFB494F8B5B0}" srcOrd="0" destOrd="0" presId="urn:microsoft.com/office/officeart/2005/8/layout/hierarchy6"/>
    <dgm:cxn modelId="{75ACA6A3-97DA-4675-8F02-119A0C48ED52}" srcId="{E4077D0A-89B9-48D0-B430-37B0E120FC14}" destId="{9FC692DB-A65B-4C0F-95A8-A330B4102C4D}" srcOrd="7" destOrd="0" parTransId="{874FFED8-E5FD-47AA-A5EA-BF2A760FF1DC}" sibTransId="{9FB85F1F-6391-4A4F-AF8D-2359D1EDF530}"/>
    <dgm:cxn modelId="{0ACE36A4-F2AF-4EFF-8EBC-BD052475A87C}" type="presOf" srcId="{462F18D6-A920-4C92-9B0B-96D9D2ACAE46}" destId="{1B8C2F4C-0D15-4463-82E1-1512702D0F4D}" srcOrd="0" destOrd="0" presId="urn:microsoft.com/office/officeart/2005/8/layout/hierarchy6"/>
    <dgm:cxn modelId="{4313D1C1-7CAA-42F6-B755-C8359D19306F}" type="presOf" srcId="{F0877716-ED22-4B74-95BF-FDDF875A0B1E}" destId="{88149357-8851-4823-A7B1-855015247542}"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70265ECC-4C87-4195-AA05-13354F0634C5}" type="presOf" srcId="{E20BD578-3FC3-4E4D-A7C5-7114C5DCCF41}" destId="{F54BE747-CB2A-406E-A4E3-D0F82754B34A}" srcOrd="0" destOrd="0" presId="urn:microsoft.com/office/officeart/2005/8/layout/hierarchy6"/>
    <dgm:cxn modelId="{6D29EAD1-6151-44D7-A055-BDAFB2C7C629}" type="presOf" srcId="{A6F8987C-7DDA-459A-B3A6-DC6E89D700A2}" destId="{2D6BC137-2FB4-41C4-8CC1-134FB3F4DDCC}" srcOrd="0" destOrd="0" presId="urn:microsoft.com/office/officeart/2005/8/layout/hierarchy6"/>
    <dgm:cxn modelId="{9D563CD5-1DF0-4CA6-9B75-C5DDB1049320}" type="presOf" srcId="{E4077D0A-89B9-48D0-B430-37B0E120FC14}" destId="{8CC23074-2800-43A6-A543-661617B5DF6C}"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0FEC56F8-3EB2-48EE-ABFC-D5F7B8E41E70}" type="presOf" srcId="{4D23ECD3-A71C-44F8-AB90-2F1EBC657F87}" destId="{BF811283-BA90-4B71-8A53-D89928F96DBA}" srcOrd="0" destOrd="0" presId="urn:microsoft.com/office/officeart/2005/8/layout/hierarchy6"/>
    <dgm:cxn modelId="{78F186FD-8CC6-4C6D-8B36-5A3F34B98BD9}" type="presOf" srcId="{AC0B3E1B-E772-43A3-9403-15D1BC4ED35E}" destId="{10DBA64D-3956-41B1-B013-E9FBA131F749}"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CE8EE452-5945-4E63-A1EF-9CC01BCEE0E3}" type="presParOf" srcId="{7E6E872F-0F59-4FDB-86CD-2952B89CC653}" destId="{2D6BC137-2FB4-41C4-8CC1-134FB3F4DDCC}" srcOrd="6" destOrd="0" presId="urn:microsoft.com/office/officeart/2005/8/layout/hierarchy6"/>
    <dgm:cxn modelId="{BF5146E2-BB4F-46D1-AC80-7411B9D1671A}" type="presParOf" srcId="{7E6E872F-0F59-4FDB-86CD-2952B89CC653}" destId="{7DC8BAD9-924D-4A79-9B93-56105C0614A9}" srcOrd="7" destOrd="0" presId="urn:microsoft.com/office/officeart/2005/8/layout/hierarchy6"/>
    <dgm:cxn modelId="{760176FE-EA0D-4D86-B327-135DB1CF8051}" type="presParOf" srcId="{7DC8BAD9-924D-4A79-9B93-56105C0614A9}" destId="{7A5993B2-8F9D-4C5D-9DCF-EE9E90624F34}" srcOrd="0" destOrd="0" presId="urn:microsoft.com/office/officeart/2005/8/layout/hierarchy6"/>
    <dgm:cxn modelId="{D60E4C13-72A8-4331-B465-8417DDDCF956}" type="presParOf" srcId="{7DC8BAD9-924D-4A79-9B93-56105C0614A9}" destId="{90D6118E-939F-410C-B1FD-3E28D7E23484}" srcOrd="1" destOrd="0" presId="urn:microsoft.com/office/officeart/2005/8/layout/hierarchy6"/>
    <dgm:cxn modelId="{A2D216D3-B5DF-4648-82C8-F2CF01D0839B}" type="presParOf" srcId="{7E6E872F-0F59-4FDB-86CD-2952B89CC653}" destId="{10DBA64D-3956-41B1-B013-E9FBA131F749}" srcOrd="8" destOrd="0" presId="urn:microsoft.com/office/officeart/2005/8/layout/hierarchy6"/>
    <dgm:cxn modelId="{17206425-D42E-4A96-8832-AB2D9103646B}" type="presParOf" srcId="{7E6E872F-0F59-4FDB-86CD-2952B89CC653}" destId="{68C2ECDE-23F1-4D14-A5CC-E2A36910FE9C}" srcOrd="9" destOrd="0" presId="urn:microsoft.com/office/officeart/2005/8/layout/hierarchy6"/>
    <dgm:cxn modelId="{25B0807D-7E39-4D1C-9507-BCAC7C886F20}" type="presParOf" srcId="{68C2ECDE-23F1-4D14-A5CC-E2A36910FE9C}" destId="{88149357-8851-4823-A7B1-855015247542}" srcOrd="0" destOrd="0" presId="urn:microsoft.com/office/officeart/2005/8/layout/hierarchy6"/>
    <dgm:cxn modelId="{1E59A39E-0869-4331-BD5E-3F15BD714960}" type="presParOf" srcId="{68C2ECDE-23F1-4D14-A5CC-E2A36910FE9C}" destId="{681F74FC-DFC7-4B90-8849-CF048FE5967B}" srcOrd="1" destOrd="0" presId="urn:microsoft.com/office/officeart/2005/8/layout/hierarchy6"/>
    <dgm:cxn modelId="{6054D2F4-F969-4F80-9B03-9FD4C27B868B}" type="presParOf" srcId="{7E6E872F-0F59-4FDB-86CD-2952B89CC653}" destId="{F54BE747-CB2A-406E-A4E3-D0F82754B34A}" srcOrd="10" destOrd="0" presId="urn:microsoft.com/office/officeart/2005/8/layout/hierarchy6"/>
    <dgm:cxn modelId="{D9143477-8DE5-4D47-9BF5-9BEF30C768A3}" type="presParOf" srcId="{7E6E872F-0F59-4FDB-86CD-2952B89CC653}" destId="{544584C9-0F7E-4C33-AAE0-6C232272308A}" srcOrd="11" destOrd="0" presId="urn:microsoft.com/office/officeart/2005/8/layout/hierarchy6"/>
    <dgm:cxn modelId="{E6168719-E9F1-46EE-9F11-664D5E037C0D}" type="presParOf" srcId="{544584C9-0F7E-4C33-AAE0-6C232272308A}" destId="{DD8DAB5A-6E0D-412F-964C-0138F0C968A7}" srcOrd="0" destOrd="0" presId="urn:microsoft.com/office/officeart/2005/8/layout/hierarchy6"/>
    <dgm:cxn modelId="{D0008007-28F1-475A-B153-1AF0DF141883}" type="presParOf" srcId="{544584C9-0F7E-4C33-AAE0-6C232272308A}" destId="{89013E38-69A4-4C96-B5C8-8FC725AB8300}" srcOrd="1" destOrd="0" presId="urn:microsoft.com/office/officeart/2005/8/layout/hierarchy6"/>
    <dgm:cxn modelId="{86306D6C-BC89-416A-A4A3-463E69A596D7}" type="presParOf" srcId="{89013E38-69A4-4C96-B5C8-8FC725AB8300}" destId="{BF811283-BA90-4B71-8A53-D89928F96DBA}" srcOrd="0" destOrd="0" presId="urn:microsoft.com/office/officeart/2005/8/layout/hierarchy6"/>
    <dgm:cxn modelId="{F8F6AEE0-E769-4CC1-BDA8-74BF07865BF8}" type="presParOf" srcId="{89013E38-69A4-4C96-B5C8-8FC725AB8300}" destId="{F2789FB1-E834-457A-8FFD-AD61B2681309}" srcOrd="1" destOrd="0" presId="urn:microsoft.com/office/officeart/2005/8/layout/hierarchy6"/>
    <dgm:cxn modelId="{B74A0F7F-7ACC-4649-976F-C4380CA9D01B}" type="presParOf" srcId="{F2789FB1-E834-457A-8FFD-AD61B2681309}" destId="{D7147F6F-B95E-4793-B14B-314CFECCE648}" srcOrd="0" destOrd="0" presId="urn:microsoft.com/office/officeart/2005/8/layout/hierarchy6"/>
    <dgm:cxn modelId="{FAB0ABD3-039B-4E70-86A9-0B8EA2C2D0AB}" type="presParOf" srcId="{F2789FB1-E834-457A-8FFD-AD61B2681309}" destId="{040A43E3-E5DD-4AAD-8161-76098F515CA7}" srcOrd="1" destOrd="0" presId="urn:microsoft.com/office/officeart/2005/8/layout/hierarchy6"/>
    <dgm:cxn modelId="{E984650D-B506-4B0B-95DD-D465C994B0D8}" type="presParOf" srcId="{7E6E872F-0F59-4FDB-86CD-2952B89CC653}" destId="{D25B9861-18A2-450E-AB77-797F980AA958}" srcOrd="12" destOrd="0" presId="urn:microsoft.com/office/officeart/2005/8/layout/hierarchy6"/>
    <dgm:cxn modelId="{91DC7888-B56B-4DFC-8502-86B4D9A47FC0}" type="presParOf" srcId="{7E6E872F-0F59-4FDB-86CD-2952B89CC653}" destId="{2009270E-0EAF-4722-AE47-07032025F2BD}" srcOrd="13" destOrd="0" presId="urn:microsoft.com/office/officeart/2005/8/layout/hierarchy6"/>
    <dgm:cxn modelId="{39181790-EE3F-4000-B211-14C6AC61ADA4}" type="presParOf" srcId="{2009270E-0EAF-4722-AE47-07032025F2BD}" destId="{1B8C2F4C-0D15-4463-82E1-1512702D0F4D}" srcOrd="0" destOrd="0" presId="urn:microsoft.com/office/officeart/2005/8/layout/hierarchy6"/>
    <dgm:cxn modelId="{16EE42D1-D3CE-4AA4-82DF-44F141996081}" type="presParOf" srcId="{2009270E-0EAF-4722-AE47-07032025F2BD}" destId="{D8ECA50A-2DA8-4FE0-9D11-44A03E127C40}" srcOrd="1" destOrd="0" presId="urn:microsoft.com/office/officeart/2005/8/layout/hierarchy6"/>
    <dgm:cxn modelId="{D1595E85-6A1E-4983-8D49-B61E44BDD172}" type="presParOf" srcId="{7E6E872F-0F59-4FDB-86CD-2952B89CC653}" destId="{7A5F230C-72AD-4DF6-AE7C-475977307C54}" srcOrd="14" destOrd="0" presId="urn:microsoft.com/office/officeart/2005/8/layout/hierarchy6"/>
    <dgm:cxn modelId="{32D56764-3FEA-471D-97BD-33ADD6992027}" type="presParOf" srcId="{7E6E872F-0F59-4FDB-86CD-2952B89CC653}" destId="{F904E0C4-F2A3-4969-8AEB-7BFCC74442D7}" srcOrd="15" destOrd="0" presId="urn:microsoft.com/office/officeart/2005/8/layout/hierarchy6"/>
    <dgm:cxn modelId="{1B3FA5C4-2DC6-480B-8BAB-57483664FBA2}" type="presParOf" srcId="{F904E0C4-F2A3-4969-8AEB-7BFCC74442D7}" destId="{10654BAA-BF0B-431B-960E-E366E96011D9}" srcOrd="0" destOrd="0" presId="urn:microsoft.com/office/officeart/2005/8/layout/hierarchy6"/>
    <dgm:cxn modelId="{D8D5F6F5-D3E4-4783-A738-BCC838357262}" type="presParOf" srcId="{F904E0C4-F2A3-4969-8AEB-7BFCC74442D7}" destId="{D4112744-6E19-44A6-81F7-1DC716075E97}" srcOrd="1" destOrd="0" presId="urn:microsoft.com/office/officeart/2005/8/layout/hierarchy6"/>
    <dgm:cxn modelId="{772463E7-F4F9-49AE-9FF6-09BB32181CAC}" type="presParOf" srcId="{7E6E872F-0F59-4FDB-86CD-2952B89CC653}" destId="{B0225382-FF03-488F-B55B-0948B7869D82}" srcOrd="16" destOrd="0" presId="urn:microsoft.com/office/officeart/2005/8/layout/hierarchy6"/>
    <dgm:cxn modelId="{D5A8A8A0-2EB1-472F-B5FF-E36A80AAC4A0}" type="presParOf" srcId="{7E6E872F-0F59-4FDB-86CD-2952B89CC653}" destId="{ADA35DB8-A94D-4A85-97F5-45E0D756E2FD}" srcOrd="17" destOrd="0" presId="urn:microsoft.com/office/officeart/2005/8/layout/hierarchy6"/>
    <dgm:cxn modelId="{0618B97E-3236-414B-AA82-23C9685330D5}" type="presParOf" srcId="{ADA35DB8-A94D-4A85-97F5-45E0D756E2FD}" destId="{B981C36B-C14E-45E2-96B7-D919D35C0852}" srcOrd="0" destOrd="0" presId="urn:microsoft.com/office/officeart/2005/8/layout/hierarchy6"/>
    <dgm:cxn modelId="{76F54655-A4F8-4416-8642-7DE61F755EA3}" type="presParOf" srcId="{ADA35DB8-A94D-4A85-97F5-45E0D756E2FD}" destId="{14FD6D80-10B2-4D72-9D6D-447FA3CEEACE}"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dgm:t>
        <a:bodyPr/>
        <a:lstStyle/>
        <a:p>
          <a:r>
            <a:rPr lang="en-GB" dirty="0"/>
            <a:t>Inverted commas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BBABC7FA-1B69-4B83-B491-CA1445AF44C6}">
      <dgm:prSet phldrT="[Text]"/>
      <dgm:spPr/>
      <dgm:t>
        <a:bodyPr/>
        <a:lstStyle/>
        <a:p>
          <a:r>
            <a:rPr lang="en-GB" dirty="0"/>
            <a:t>Parentheses</a:t>
          </a:r>
        </a:p>
      </dgm:t>
    </dgm:pt>
    <dgm:pt modelId="{E20BD578-3FC3-4E4D-A7C5-7114C5DCCF41}" type="parTrans" cxnId="{063CF092-0F84-4D59-B2AF-0C47AB601117}">
      <dgm:prSet/>
      <dgm:spPr/>
      <dgm:t>
        <a:bodyPr/>
        <a:lstStyle/>
        <a:p>
          <a:endParaRPr lang="en-GB"/>
        </a:p>
      </dgm:t>
    </dgm:pt>
    <dgm:pt modelId="{A0DA0A1D-D357-4FB6-B98B-07C86C8EEC18}" type="sibTrans" cxnId="{063CF092-0F84-4D59-B2AF-0C47AB601117}">
      <dgm:prSet/>
      <dgm:spPr/>
      <dgm:t>
        <a:bodyPr/>
        <a:lstStyle/>
        <a:p>
          <a:endParaRPr lang="en-GB"/>
        </a:p>
      </dgm:t>
    </dgm:pt>
    <dgm:pt modelId="{462F18D6-A920-4C92-9B0B-96D9D2ACAE46}">
      <dgm:prSet phldrT="[Text]"/>
      <dgm:spPr>
        <a:solidFill>
          <a:srgbClr val="00B050"/>
        </a:solidFill>
      </dgm:spPr>
      <dgm:t>
        <a:bodyPr/>
        <a:lstStyle/>
        <a:p>
          <a:r>
            <a:rPr lang="en-GB" dirty="0"/>
            <a:t>Bullet points</a:t>
          </a:r>
        </a:p>
      </dgm:t>
    </dgm:pt>
    <dgm:pt modelId="{DC7DE3C8-1FC0-4A55-AF76-161DF5FFDACC}" type="parTrans" cxnId="{B603295B-2534-487B-A2F2-06E23EBFE090}">
      <dgm:prSet/>
      <dgm:spPr/>
      <dgm:t>
        <a:bodyPr/>
        <a:lstStyle/>
        <a:p>
          <a:endParaRPr lang="en-GB"/>
        </a:p>
      </dgm:t>
    </dgm:pt>
    <dgm:pt modelId="{28989B2A-A7BA-4CDC-A867-5FC44E843C00}" type="sibTrans" cxnId="{B603295B-2534-487B-A2F2-06E23EBFE090}">
      <dgm:prSet/>
      <dgm:spPr/>
      <dgm:t>
        <a:bodyPr/>
        <a:lstStyle/>
        <a:p>
          <a:endParaRPr lang="en-GB"/>
        </a:p>
      </dgm:t>
    </dgm:pt>
    <dgm:pt modelId="{EC5F2A42-6430-49F5-9F78-47AD9B820658}">
      <dgm:prSet phldrT="[Text]"/>
      <dgm:spPr/>
      <dgm:t>
        <a:bodyPr/>
        <a:lstStyle/>
        <a:p>
          <a:r>
            <a:rPr lang="en-GB" dirty="0"/>
            <a:t>Hyphens</a:t>
          </a:r>
        </a:p>
      </dgm:t>
    </dgm:pt>
    <dgm:pt modelId="{66FA8F91-248D-43D4-A833-6D62A43FD1C8}" type="parTrans" cxnId="{B69FB067-9638-4096-8C92-F2BE26B5D46C}">
      <dgm:prSet/>
      <dgm:spPr/>
    </dgm:pt>
    <dgm:pt modelId="{F2B5000B-23DC-4CE1-B310-A41C98BD0A22}" type="sibTrans" cxnId="{B69FB067-9638-4096-8C92-F2BE26B5D46C}">
      <dgm:prSet/>
      <dgm:spPr/>
    </dgm:pt>
    <dgm:pt modelId="{2C0C1D5F-4309-4ACC-82C3-D14589313C0B}">
      <dgm:prSet phldrT="[Text]"/>
      <dgm:spPr/>
      <dgm:t>
        <a:bodyPr/>
        <a:lstStyle/>
        <a:p>
          <a:r>
            <a:rPr lang="en-GB" dirty="0"/>
            <a:t>Used in big lists</a:t>
          </a:r>
        </a:p>
      </dgm:t>
    </dgm:pt>
    <dgm:pt modelId="{6A7DE3A8-D644-4BE8-8398-61AB30C1785E}" type="parTrans" cxnId="{81C1F9BE-803E-457F-ADE9-C65FD2BCF3D1}">
      <dgm:prSet/>
      <dgm:spPr/>
    </dgm:pt>
    <dgm:pt modelId="{B106D631-FACF-40D0-8BD5-29B7B5F1A9B2}" type="sibTrans" cxnId="{81C1F9BE-803E-457F-ADE9-C65FD2BCF3D1}">
      <dgm:prSet/>
      <dgm:spPr/>
    </dgm:pt>
    <dgm:pt modelId="{6F49374B-2F2B-446B-8283-382FBFA509C5}">
      <dgm:prSet phldrT="[Text]"/>
      <dgm:spPr/>
      <dgm:t>
        <a:bodyPr/>
        <a:lstStyle/>
        <a:p>
          <a:r>
            <a:rPr lang="en-GB"/>
            <a:t>Ellipses</a:t>
          </a:r>
          <a:endParaRPr lang="en-GB" dirty="0"/>
        </a:p>
      </dgm:t>
    </dgm:pt>
    <dgm:pt modelId="{D44EB34A-AE53-4473-9F22-8C0CF3D4F679}" type="parTrans" cxnId="{91D05B9D-5FC1-4184-83B2-06E06E7A4088}">
      <dgm:prSet/>
      <dgm:spPr/>
    </dgm:pt>
    <dgm:pt modelId="{E355E33C-3FAC-4D4C-85A9-968B60FF6DCE}" type="sibTrans" cxnId="{91D05B9D-5FC1-4184-83B2-06E06E7A4088}">
      <dgm:prSet/>
      <dgm:spPr/>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9"/>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9"/>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9"/>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9"/>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9"/>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9"/>
      <dgm:spPr/>
    </dgm:pt>
    <dgm:pt modelId="{90E04F3A-5F92-470A-8933-7FF8A5671F6C}" type="pres">
      <dgm:prSet presAssocID="{F55D5C05-1C41-4206-BEC6-41F988B5E094}" presName="hierChild3" presStyleCnt="0"/>
      <dgm:spPr/>
    </dgm:pt>
    <dgm:pt modelId="{2D6BC137-2FB4-41C4-8CC1-134FB3F4DDCC}" type="pres">
      <dgm:prSet presAssocID="{A6F8987C-7DDA-459A-B3A6-DC6E89D700A2}" presName="Name19" presStyleLbl="parChTrans1D2" presStyleIdx="3" presStyleCnt="9"/>
      <dgm:spPr/>
    </dgm:pt>
    <dgm:pt modelId="{7DC8BAD9-924D-4A79-9B93-56105C0614A9}" type="pres">
      <dgm:prSet presAssocID="{3BE4626B-A37C-40E0-8A06-A0D67C46CA89}" presName="Name21" presStyleCnt="0"/>
      <dgm:spPr/>
    </dgm:pt>
    <dgm:pt modelId="{7A5993B2-8F9D-4C5D-9DCF-EE9E90624F34}" type="pres">
      <dgm:prSet presAssocID="{3BE4626B-A37C-40E0-8A06-A0D67C46CA89}" presName="level2Shape" presStyleLbl="node2" presStyleIdx="3" presStyleCnt="9"/>
      <dgm:spPr/>
    </dgm:pt>
    <dgm:pt modelId="{90D6118E-939F-410C-B1FD-3E28D7E23484}" type="pres">
      <dgm:prSet presAssocID="{3BE4626B-A37C-40E0-8A06-A0D67C46CA89}" presName="hierChild3" presStyleCnt="0"/>
      <dgm:spPr/>
    </dgm:pt>
    <dgm:pt modelId="{10DBA64D-3956-41B1-B013-E9FBA131F749}" type="pres">
      <dgm:prSet presAssocID="{AC0B3E1B-E772-43A3-9403-15D1BC4ED35E}" presName="Name19" presStyleLbl="parChTrans1D2" presStyleIdx="4" presStyleCnt="9"/>
      <dgm:spPr/>
    </dgm:pt>
    <dgm:pt modelId="{68C2ECDE-23F1-4D14-A5CC-E2A36910FE9C}" type="pres">
      <dgm:prSet presAssocID="{F0877716-ED22-4B74-95BF-FDDF875A0B1E}" presName="Name21" presStyleCnt="0"/>
      <dgm:spPr/>
    </dgm:pt>
    <dgm:pt modelId="{88149357-8851-4823-A7B1-855015247542}" type="pres">
      <dgm:prSet presAssocID="{F0877716-ED22-4B74-95BF-FDDF875A0B1E}" presName="level2Shape" presStyleLbl="node2" presStyleIdx="4" presStyleCnt="9"/>
      <dgm:spPr/>
    </dgm:pt>
    <dgm:pt modelId="{681F74FC-DFC7-4B90-8849-CF048FE5967B}" type="pres">
      <dgm:prSet presAssocID="{F0877716-ED22-4B74-95BF-FDDF875A0B1E}" presName="hierChild3" presStyleCnt="0"/>
      <dgm:spPr/>
    </dgm:pt>
    <dgm:pt modelId="{F54BE747-CB2A-406E-A4E3-D0F82754B34A}" type="pres">
      <dgm:prSet presAssocID="{E20BD578-3FC3-4E4D-A7C5-7114C5DCCF41}" presName="Name19" presStyleLbl="parChTrans1D2" presStyleIdx="5" presStyleCnt="9"/>
      <dgm:spPr/>
    </dgm:pt>
    <dgm:pt modelId="{544584C9-0F7E-4C33-AAE0-6C232272308A}" type="pres">
      <dgm:prSet presAssocID="{BBABC7FA-1B69-4B83-B491-CA1445AF44C6}" presName="Name21" presStyleCnt="0"/>
      <dgm:spPr/>
    </dgm:pt>
    <dgm:pt modelId="{DD8DAB5A-6E0D-412F-964C-0138F0C968A7}" type="pres">
      <dgm:prSet presAssocID="{BBABC7FA-1B69-4B83-B491-CA1445AF44C6}" presName="level2Shape" presStyleLbl="node2" presStyleIdx="5" presStyleCnt="9"/>
      <dgm:spPr/>
    </dgm:pt>
    <dgm:pt modelId="{89013E38-69A4-4C96-B5C8-8FC725AB8300}" type="pres">
      <dgm:prSet presAssocID="{BBABC7FA-1B69-4B83-B491-CA1445AF44C6}" presName="hierChild3" presStyleCnt="0"/>
      <dgm:spPr/>
    </dgm:pt>
    <dgm:pt modelId="{D25B9861-18A2-450E-AB77-797F980AA958}" type="pres">
      <dgm:prSet presAssocID="{DC7DE3C8-1FC0-4A55-AF76-161DF5FFDACC}" presName="Name19" presStyleLbl="parChTrans1D2" presStyleIdx="6" presStyleCnt="9"/>
      <dgm:spPr/>
    </dgm:pt>
    <dgm:pt modelId="{2009270E-0EAF-4722-AE47-07032025F2BD}" type="pres">
      <dgm:prSet presAssocID="{462F18D6-A920-4C92-9B0B-96D9D2ACAE46}" presName="Name21" presStyleCnt="0"/>
      <dgm:spPr/>
    </dgm:pt>
    <dgm:pt modelId="{1B8C2F4C-0D15-4463-82E1-1512702D0F4D}" type="pres">
      <dgm:prSet presAssocID="{462F18D6-A920-4C92-9B0B-96D9D2ACAE46}" presName="level2Shape" presStyleLbl="node2" presStyleIdx="6" presStyleCnt="9"/>
      <dgm:spPr/>
    </dgm:pt>
    <dgm:pt modelId="{D8ECA50A-2DA8-4FE0-9D11-44A03E127C40}" type="pres">
      <dgm:prSet presAssocID="{462F18D6-A920-4C92-9B0B-96D9D2ACAE46}" presName="hierChild3" presStyleCnt="0"/>
      <dgm:spPr/>
    </dgm:pt>
    <dgm:pt modelId="{CB9CF96A-77C2-4CEB-8E53-D950CF3BF5F2}" type="pres">
      <dgm:prSet presAssocID="{6A7DE3A8-D644-4BE8-8398-61AB30C1785E}" presName="Name19" presStyleLbl="parChTrans1D3" presStyleIdx="0" presStyleCnt="1"/>
      <dgm:spPr/>
    </dgm:pt>
    <dgm:pt modelId="{93535187-C870-44A5-A446-158C2953C212}" type="pres">
      <dgm:prSet presAssocID="{2C0C1D5F-4309-4ACC-82C3-D14589313C0B}" presName="Name21" presStyleCnt="0"/>
      <dgm:spPr/>
    </dgm:pt>
    <dgm:pt modelId="{8B1533A8-7B5F-4D10-A510-09E25C0DC6B2}" type="pres">
      <dgm:prSet presAssocID="{2C0C1D5F-4309-4ACC-82C3-D14589313C0B}" presName="level2Shape" presStyleLbl="node3" presStyleIdx="0" presStyleCnt="1"/>
      <dgm:spPr/>
    </dgm:pt>
    <dgm:pt modelId="{22A4E44C-A5CD-4D7D-87B5-2AAFB579FAE2}" type="pres">
      <dgm:prSet presAssocID="{2C0C1D5F-4309-4ACC-82C3-D14589313C0B}" presName="hierChild3" presStyleCnt="0"/>
      <dgm:spPr/>
    </dgm:pt>
    <dgm:pt modelId="{664A4EAE-B87D-4940-8EBA-C1799DB812C8}" type="pres">
      <dgm:prSet presAssocID="{66FA8F91-248D-43D4-A833-6D62A43FD1C8}" presName="Name19" presStyleLbl="parChTrans1D2" presStyleIdx="7" presStyleCnt="9"/>
      <dgm:spPr/>
    </dgm:pt>
    <dgm:pt modelId="{E6953937-6EEA-45C2-AC8E-3C4290882525}" type="pres">
      <dgm:prSet presAssocID="{EC5F2A42-6430-49F5-9F78-47AD9B820658}" presName="Name21" presStyleCnt="0"/>
      <dgm:spPr/>
    </dgm:pt>
    <dgm:pt modelId="{E9C1C177-5451-4C4A-9214-ADD5711A5019}" type="pres">
      <dgm:prSet presAssocID="{EC5F2A42-6430-49F5-9F78-47AD9B820658}" presName="level2Shape" presStyleLbl="node2" presStyleIdx="7" presStyleCnt="9"/>
      <dgm:spPr/>
    </dgm:pt>
    <dgm:pt modelId="{651166CE-BE54-404D-A438-1FC4CEDF284A}" type="pres">
      <dgm:prSet presAssocID="{EC5F2A42-6430-49F5-9F78-47AD9B820658}" presName="hierChild3" presStyleCnt="0"/>
      <dgm:spPr/>
    </dgm:pt>
    <dgm:pt modelId="{6818FE8B-DDA1-427F-8D89-A8C00BA855FB}" type="pres">
      <dgm:prSet presAssocID="{D44EB34A-AE53-4473-9F22-8C0CF3D4F679}" presName="Name19" presStyleLbl="parChTrans1D2" presStyleIdx="8" presStyleCnt="9"/>
      <dgm:spPr/>
    </dgm:pt>
    <dgm:pt modelId="{09441E2D-5240-4AB9-BDCB-4CE630F23DCD}" type="pres">
      <dgm:prSet presAssocID="{6F49374B-2F2B-446B-8283-382FBFA509C5}" presName="Name21" presStyleCnt="0"/>
      <dgm:spPr/>
    </dgm:pt>
    <dgm:pt modelId="{5D9F4A49-088F-40B0-8429-EF8AA636FF5E}" type="pres">
      <dgm:prSet presAssocID="{6F49374B-2F2B-446B-8283-382FBFA509C5}" presName="level2Shape" presStyleLbl="node2" presStyleIdx="8" presStyleCnt="9"/>
      <dgm:spPr/>
    </dgm:pt>
    <dgm:pt modelId="{64E7AB0A-7FAA-4754-A8C0-244ACF6E0109}" type="pres">
      <dgm:prSet presAssocID="{6F49374B-2F2B-446B-8283-382FBFA509C5}"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D2ABA610-087E-483F-B191-5F8280B1A57A}" type="presOf" srcId="{275B517B-D28C-4018-885D-E41B1C60DA7B}" destId="{D2737679-E7A6-481D-988D-39D8F0EAD420}" srcOrd="0" destOrd="0" presId="urn:microsoft.com/office/officeart/2005/8/layout/hierarchy6"/>
    <dgm:cxn modelId="{13C8D016-2061-498D-A71C-0E24F8F7E8D4}" type="presOf" srcId="{EC5F2A42-6430-49F5-9F78-47AD9B820658}" destId="{E9C1C177-5451-4C4A-9214-ADD5711A5019}"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6E66A225-8635-47EC-9C85-D34903633EBA}" type="presOf" srcId="{3BE4626B-A37C-40E0-8A06-A0D67C46CA89}" destId="{7A5993B2-8F9D-4C5D-9DCF-EE9E90624F34}" srcOrd="0" destOrd="0" presId="urn:microsoft.com/office/officeart/2005/8/layout/hierarchy6"/>
    <dgm:cxn modelId="{A89BEF25-AA4A-4CF4-86C6-5C80BE8DA3FC}" srcId="{E4077D0A-89B9-48D0-B430-37B0E120FC14}" destId="{3BE4626B-A37C-40E0-8A06-A0D67C46CA89}" srcOrd="3" destOrd="0" parTransId="{A6F8987C-7DDA-459A-B3A6-DC6E89D700A2}" sibTransId="{6CB2E4FD-4D15-415A-83EC-494C50935DF6}"/>
    <dgm:cxn modelId="{CA5DC640-FFA0-4A32-90BB-C4AED2BCEA8A}" type="presOf" srcId="{BBABC7FA-1B69-4B83-B491-CA1445AF44C6}" destId="{DD8DAB5A-6E0D-412F-964C-0138F0C968A7}" srcOrd="0" destOrd="0" presId="urn:microsoft.com/office/officeart/2005/8/layout/hierarchy6"/>
    <dgm:cxn modelId="{B603295B-2534-487B-A2F2-06E23EBFE090}" srcId="{E4077D0A-89B9-48D0-B430-37B0E120FC14}" destId="{462F18D6-A920-4C92-9B0B-96D9D2ACAE46}" srcOrd="6" destOrd="0" parTransId="{DC7DE3C8-1FC0-4A55-AF76-161DF5FFDACC}" sibTransId="{28989B2A-A7BA-4CDC-A867-5FC44E843C00}"/>
    <dgm:cxn modelId="{B69FB067-9638-4096-8C92-F2BE26B5D46C}" srcId="{E4077D0A-89B9-48D0-B430-37B0E120FC14}" destId="{EC5F2A42-6430-49F5-9F78-47AD9B820658}" srcOrd="7" destOrd="0" parTransId="{66FA8F91-248D-43D4-A833-6D62A43FD1C8}" sibTransId="{F2B5000B-23DC-4CE1-B310-A41C98BD0A22}"/>
    <dgm:cxn modelId="{DB89394C-B7FC-4192-9F94-508C71520A33}" type="presOf" srcId="{C459B4BE-780A-467D-8E1E-1A8BFC138C7D}" destId="{A7E49D6C-8376-4BDE-82B8-9FE98A4C9DCF}" srcOrd="0" destOrd="0" presId="urn:microsoft.com/office/officeart/2005/8/layout/hierarchy6"/>
    <dgm:cxn modelId="{E5D6E44E-EFF4-4637-B629-34C009461EDB}" type="presOf" srcId="{2C0C1D5F-4309-4ACC-82C3-D14589313C0B}" destId="{8B1533A8-7B5F-4D10-A510-09E25C0DC6B2}" srcOrd="0" destOrd="0" presId="urn:microsoft.com/office/officeart/2005/8/layout/hierarchy6"/>
    <dgm:cxn modelId="{D00EBE50-6E2F-4E35-B9E1-BBC3A07DE322}" srcId="{E4077D0A-89B9-48D0-B430-37B0E120FC14}" destId="{F0877716-ED22-4B74-95BF-FDDF875A0B1E}" srcOrd="4" destOrd="0" parTransId="{AC0B3E1B-E772-43A3-9403-15D1BC4ED35E}" sibTransId="{79340A90-AADA-4399-9759-203CF9C433C0}"/>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DD3F6990-8FC7-4196-91FE-7B0760649545}" type="presOf" srcId="{6F49374B-2F2B-446B-8283-382FBFA509C5}" destId="{5D9F4A49-088F-40B0-8429-EF8AA636FF5E}" srcOrd="0" destOrd="0" presId="urn:microsoft.com/office/officeart/2005/8/layout/hierarchy6"/>
    <dgm:cxn modelId="{F6391091-1DA5-4DB4-9017-40CB27DBC3D5}" type="presOf" srcId="{DC7DE3C8-1FC0-4A55-AF76-161DF5FFDACC}" destId="{D25B9861-18A2-450E-AB77-797F980AA958}" srcOrd="0" destOrd="0" presId="urn:microsoft.com/office/officeart/2005/8/layout/hierarchy6"/>
    <dgm:cxn modelId="{063CF092-0F84-4D59-B2AF-0C47AB601117}" srcId="{E4077D0A-89B9-48D0-B430-37B0E120FC14}" destId="{BBABC7FA-1B69-4B83-B491-CA1445AF44C6}" srcOrd="5" destOrd="0" parTransId="{E20BD578-3FC3-4E4D-A7C5-7114C5DCCF41}" sibTransId="{A0DA0A1D-D357-4FB6-B98B-07C86C8EEC18}"/>
    <dgm:cxn modelId="{3C6B3B98-4775-4FD7-98A1-3BE2EBD2C68E}" type="presOf" srcId="{6A7DE3A8-D644-4BE8-8398-61AB30C1785E}" destId="{CB9CF96A-77C2-4CEB-8E53-D950CF3BF5F2}" srcOrd="0" destOrd="0" presId="urn:microsoft.com/office/officeart/2005/8/layout/hierarchy6"/>
    <dgm:cxn modelId="{91D05B9D-5FC1-4184-83B2-06E06E7A4088}" srcId="{E4077D0A-89B9-48D0-B430-37B0E120FC14}" destId="{6F49374B-2F2B-446B-8283-382FBFA509C5}" srcOrd="8" destOrd="0" parTransId="{D44EB34A-AE53-4473-9F22-8C0CF3D4F679}" sibTransId="{E355E33C-3FAC-4D4C-85A9-968B60FF6DCE}"/>
    <dgm:cxn modelId="{34F95CA3-0F40-4241-85DA-475CFA189BE1}" type="presOf" srcId="{44DB48D3-30B9-417F-8FBA-9328A545427E}" destId="{76649846-3BC9-4AF2-8EFB-EFB494F8B5B0}" srcOrd="0" destOrd="0" presId="urn:microsoft.com/office/officeart/2005/8/layout/hierarchy6"/>
    <dgm:cxn modelId="{0ACE36A4-F2AF-4EFF-8EBC-BD052475A87C}" type="presOf" srcId="{462F18D6-A920-4C92-9B0B-96D9D2ACAE46}" destId="{1B8C2F4C-0D15-4463-82E1-1512702D0F4D}" srcOrd="0" destOrd="0" presId="urn:microsoft.com/office/officeart/2005/8/layout/hierarchy6"/>
    <dgm:cxn modelId="{81C1F9BE-803E-457F-ADE9-C65FD2BCF3D1}" srcId="{462F18D6-A920-4C92-9B0B-96D9D2ACAE46}" destId="{2C0C1D5F-4309-4ACC-82C3-D14589313C0B}" srcOrd="0" destOrd="0" parTransId="{6A7DE3A8-D644-4BE8-8398-61AB30C1785E}" sibTransId="{B106D631-FACF-40D0-8BD5-29B7B5F1A9B2}"/>
    <dgm:cxn modelId="{5373FDBF-2AA3-4C39-9BD9-CD719C6D5CD0}" type="presOf" srcId="{D44EB34A-AE53-4473-9F22-8C0CF3D4F679}" destId="{6818FE8B-DDA1-427F-8D89-A8C00BA855FB}" srcOrd="0" destOrd="0" presId="urn:microsoft.com/office/officeart/2005/8/layout/hierarchy6"/>
    <dgm:cxn modelId="{4313D1C1-7CAA-42F6-B755-C8359D19306F}" type="presOf" srcId="{F0877716-ED22-4B74-95BF-FDDF875A0B1E}" destId="{88149357-8851-4823-A7B1-855015247542}"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70265ECC-4C87-4195-AA05-13354F0634C5}" type="presOf" srcId="{E20BD578-3FC3-4E4D-A7C5-7114C5DCCF41}" destId="{F54BE747-CB2A-406E-A4E3-D0F82754B34A}" srcOrd="0" destOrd="0" presId="urn:microsoft.com/office/officeart/2005/8/layout/hierarchy6"/>
    <dgm:cxn modelId="{6D29EAD1-6151-44D7-A055-BDAFB2C7C629}" type="presOf" srcId="{A6F8987C-7DDA-459A-B3A6-DC6E89D700A2}" destId="{2D6BC137-2FB4-41C4-8CC1-134FB3F4DDCC}" srcOrd="0" destOrd="0" presId="urn:microsoft.com/office/officeart/2005/8/layout/hierarchy6"/>
    <dgm:cxn modelId="{9D563CD5-1DF0-4CA6-9B75-C5DDB1049320}" type="presOf" srcId="{E4077D0A-89B9-48D0-B430-37B0E120FC14}" destId="{8CC23074-2800-43A6-A543-661617B5DF6C}"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25E8B7F0-6B6F-4DEA-BC90-3DD040E293F5}" type="presOf" srcId="{66FA8F91-248D-43D4-A833-6D62A43FD1C8}" destId="{664A4EAE-B87D-4940-8EBA-C1799DB812C8}" srcOrd="0" destOrd="0" presId="urn:microsoft.com/office/officeart/2005/8/layout/hierarchy6"/>
    <dgm:cxn modelId="{78F186FD-8CC6-4C6D-8B36-5A3F34B98BD9}" type="presOf" srcId="{AC0B3E1B-E772-43A3-9403-15D1BC4ED35E}" destId="{10DBA64D-3956-41B1-B013-E9FBA131F749}"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CE8EE452-5945-4E63-A1EF-9CC01BCEE0E3}" type="presParOf" srcId="{7E6E872F-0F59-4FDB-86CD-2952B89CC653}" destId="{2D6BC137-2FB4-41C4-8CC1-134FB3F4DDCC}" srcOrd="6" destOrd="0" presId="urn:microsoft.com/office/officeart/2005/8/layout/hierarchy6"/>
    <dgm:cxn modelId="{BF5146E2-BB4F-46D1-AC80-7411B9D1671A}" type="presParOf" srcId="{7E6E872F-0F59-4FDB-86CD-2952B89CC653}" destId="{7DC8BAD9-924D-4A79-9B93-56105C0614A9}" srcOrd="7" destOrd="0" presId="urn:microsoft.com/office/officeart/2005/8/layout/hierarchy6"/>
    <dgm:cxn modelId="{760176FE-EA0D-4D86-B327-135DB1CF8051}" type="presParOf" srcId="{7DC8BAD9-924D-4A79-9B93-56105C0614A9}" destId="{7A5993B2-8F9D-4C5D-9DCF-EE9E90624F34}" srcOrd="0" destOrd="0" presId="urn:microsoft.com/office/officeart/2005/8/layout/hierarchy6"/>
    <dgm:cxn modelId="{D60E4C13-72A8-4331-B465-8417DDDCF956}" type="presParOf" srcId="{7DC8BAD9-924D-4A79-9B93-56105C0614A9}" destId="{90D6118E-939F-410C-B1FD-3E28D7E23484}" srcOrd="1" destOrd="0" presId="urn:microsoft.com/office/officeart/2005/8/layout/hierarchy6"/>
    <dgm:cxn modelId="{A2D216D3-B5DF-4648-82C8-F2CF01D0839B}" type="presParOf" srcId="{7E6E872F-0F59-4FDB-86CD-2952B89CC653}" destId="{10DBA64D-3956-41B1-B013-E9FBA131F749}" srcOrd="8" destOrd="0" presId="urn:microsoft.com/office/officeart/2005/8/layout/hierarchy6"/>
    <dgm:cxn modelId="{17206425-D42E-4A96-8832-AB2D9103646B}" type="presParOf" srcId="{7E6E872F-0F59-4FDB-86CD-2952B89CC653}" destId="{68C2ECDE-23F1-4D14-A5CC-E2A36910FE9C}" srcOrd="9" destOrd="0" presId="urn:microsoft.com/office/officeart/2005/8/layout/hierarchy6"/>
    <dgm:cxn modelId="{25B0807D-7E39-4D1C-9507-BCAC7C886F20}" type="presParOf" srcId="{68C2ECDE-23F1-4D14-A5CC-E2A36910FE9C}" destId="{88149357-8851-4823-A7B1-855015247542}" srcOrd="0" destOrd="0" presId="urn:microsoft.com/office/officeart/2005/8/layout/hierarchy6"/>
    <dgm:cxn modelId="{1E59A39E-0869-4331-BD5E-3F15BD714960}" type="presParOf" srcId="{68C2ECDE-23F1-4D14-A5CC-E2A36910FE9C}" destId="{681F74FC-DFC7-4B90-8849-CF048FE5967B}" srcOrd="1" destOrd="0" presId="urn:microsoft.com/office/officeart/2005/8/layout/hierarchy6"/>
    <dgm:cxn modelId="{6054D2F4-F969-4F80-9B03-9FD4C27B868B}" type="presParOf" srcId="{7E6E872F-0F59-4FDB-86CD-2952B89CC653}" destId="{F54BE747-CB2A-406E-A4E3-D0F82754B34A}" srcOrd="10" destOrd="0" presId="urn:microsoft.com/office/officeart/2005/8/layout/hierarchy6"/>
    <dgm:cxn modelId="{D9143477-8DE5-4D47-9BF5-9BEF30C768A3}" type="presParOf" srcId="{7E6E872F-0F59-4FDB-86CD-2952B89CC653}" destId="{544584C9-0F7E-4C33-AAE0-6C232272308A}" srcOrd="11" destOrd="0" presId="urn:microsoft.com/office/officeart/2005/8/layout/hierarchy6"/>
    <dgm:cxn modelId="{E6168719-E9F1-46EE-9F11-664D5E037C0D}" type="presParOf" srcId="{544584C9-0F7E-4C33-AAE0-6C232272308A}" destId="{DD8DAB5A-6E0D-412F-964C-0138F0C968A7}" srcOrd="0" destOrd="0" presId="urn:microsoft.com/office/officeart/2005/8/layout/hierarchy6"/>
    <dgm:cxn modelId="{D0008007-28F1-475A-B153-1AF0DF141883}" type="presParOf" srcId="{544584C9-0F7E-4C33-AAE0-6C232272308A}" destId="{89013E38-69A4-4C96-B5C8-8FC725AB8300}" srcOrd="1" destOrd="0" presId="urn:microsoft.com/office/officeart/2005/8/layout/hierarchy6"/>
    <dgm:cxn modelId="{E984650D-B506-4B0B-95DD-D465C994B0D8}" type="presParOf" srcId="{7E6E872F-0F59-4FDB-86CD-2952B89CC653}" destId="{D25B9861-18A2-450E-AB77-797F980AA958}" srcOrd="12" destOrd="0" presId="urn:microsoft.com/office/officeart/2005/8/layout/hierarchy6"/>
    <dgm:cxn modelId="{91DC7888-B56B-4DFC-8502-86B4D9A47FC0}" type="presParOf" srcId="{7E6E872F-0F59-4FDB-86CD-2952B89CC653}" destId="{2009270E-0EAF-4722-AE47-07032025F2BD}" srcOrd="13" destOrd="0" presId="urn:microsoft.com/office/officeart/2005/8/layout/hierarchy6"/>
    <dgm:cxn modelId="{39181790-EE3F-4000-B211-14C6AC61ADA4}" type="presParOf" srcId="{2009270E-0EAF-4722-AE47-07032025F2BD}" destId="{1B8C2F4C-0D15-4463-82E1-1512702D0F4D}" srcOrd="0" destOrd="0" presId="urn:microsoft.com/office/officeart/2005/8/layout/hierarchy6"/>
    <dgm:cxn modelId="{16EE42D1-D3CE-4AA4-82DF-44F141996081}" type="presParOf" srcId="{2009270E-0EAF-4722-AE47-07032025F2BD}" destId="{D8ECA50A-2DA8-4FE0-9D11-44A03E127C40}" srcOrd="1" destOrd="0" presId="urn:microsoft.com/office/officeart/2005/8/layout/hierarchy6"/>
    <dgm:cxn modelId="{57EF2D7D-860E-4C43-A916-9E43B54418B7}" type="presParOf" srcId="{D8ECA50A-2DA8-4FE0-9D11-44A03E127C40}" destId="{CB9CF96A-77C2-4CEB-8E53-D950CF3BF5F2}" srcOrd="0" destOrd="0" presId="urn:microsoft.com/office/officeart/2005/8/layout/hierarchy6"/>
    <dgm:cxn modelId="{3CD4C97D-C1D2-4353-BFEA-1889CFBD726B}" type="presParOf" srcId="{D8ECA50A-2DA8-4FE0-9D11-44A03E127C40}" destId="{93535187-C870-44A5-A446-158C2953C212}" srcOrd="1" destOrd="0" presId="urn:microsoft.com/office/officeart/2005/8/layout/hierarchy6"/>
    <dgm:cxn modelId="{1906A959-63DB-4C61-BFF5-6A959899C2F2}" type="presParOf" srcId="{93535187-C870-44A5-A446-158C2953C212}" destId="{8B1533A8-7B5F-4D10-A510-09E25C0DC6B2}" srcOrd="0" destOrd="0" presId="urn:microsoft.com/office/officeart/2005/8/layout/hierarchy6"/>
    <dgm:cxn modelId="{3EE61283-73B5-4600-819B-A4710B93E39E}" type="presParOf" srcId="{93535187-C870-44A5-A446-158C2953C212}" destId="{22A4E44C-A5CD-4D7D-87B5-2AAFB579FAE2}" srcOrd="1" destOrd="0" presId="urn:microsoft.com/office/officeart/2005/8/layout/hierarchy6"/>
    <dgm:cxn modelId="{C3CBAAEB-9EBF-4815-A906-42B9202C8A2C}" type="presParOf" srcId="{7E6E872F-0F59-4FDB-86CD-2952B89CC653}" destId="{664A4EAE-B87D-4940-8EBA-C1799DB812C8}" srcOrd="14" destOrd="0" presId="urn:microsoft.com/office/officeart/2005/8/layout/hierarchy6"/>
    <dgm:cxn modelId="{69AF2B51-9728-41CF-B877-F1F5BCFADF51}" type="presParOf" srcId="{7E6E872F-0F59-4FDB-86CD-2952B89CC653}" destId="{E6953937-6EEA-45C2-AC8E-3C4290882525}" srcOrd="15" destOrd="0" presId="urn:microsoft.com/office/officeart/2005/8/layout/hierarchy6"/>
    <dgm:cxn modelId="{D0B1B4F7-2104-403C-A0C0-25E4FA7B85B9}" type="presParOf" srcId="{E6953937-6EEA-45C2-AC8E-3C4290882525}" destId="{E9C1C177-5451-4C4A-9214-ADD5711A5019}" srcOrd="0" destOrd="0" presId="urn:microsoft.com/office/officeart/2005/8/layout/hierarchy6"/>
    <dgm:cxn modelId="{5DED596B-54A6-4E5A-B334-97DC31D6B873}" type="presParOf" srcId="{E6953937-6EEA-45C2-AC8E-3C4290882525}" destId="{651166CE-BE54-404D-A438-1FC4CEDF284A}" srcOrd="1" destOrd="0" presId="urn:microsoft.com/office/officeart/2005/8/layout/hierarchy6"/>
    <dgm:cxn modelId="{5AC13877-35F5-45D4-8574-72ECAF52DCF4}" type="presParOf" srcId="{7E6E872F-0F59-4FDB-86CD-2952B89CC653}" destId="{6818FE8B-DDA1-427F-8D89-A8C00BA855FB}" srcOrd="16" destOrd="0" presId="urn:microsoft.com/office/officeart/2005/8/layout/hierarchy6"/>
    <dgm:cxn modelId="{9BB73296-A977-43B5-897B-9897540FA86A}" type="presParOf" srcId="{7E6E872F-0F59-4FDB-86CD-2952B89CC653}" destId="{09441E2D-5240-4AB9-BDCB-4CE630F23DCD}" srcOrd="17" destOrd="0" presId="urn:microsoft.com/office/officeart/2005/8/layout/hierarchy6"/>
    <dgm:cxn modelId="{72750F96-A9C2-43E4-93A3-732900DEB4FF}" type="presParOf" srcId="{09441E2D-5240-4AB9-BDCB-4CE630F23DCD}" destId="{5D9F4A49-088F-40B0-8429-EF8AA636FF5E}" srcOrd="0" destOrd="0" presId="urn:microsoft.com/office/officeart/2005/8/layout/hierarchy6"/>
    <dgm:cxn modelId="{0C91AFDA-343B-4640-8AA2-E6B51574226A}" type="presParOf" srcId="{09441E2D-5240-4AB9-BDCB-4CE630F23DCD}" destId="{64E7AB0A-7FAA-4754-A8C0-244ACF6E0109}"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dgm:t>
        <a:bodyPr/>
        <a:lstStyle/>
        <a:p>
          <a:r>
            <a:rPr lang="en-GB" dirty="0"/>
            <a:t>Inverted commas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BBABC7FA-1B69-4B83-B491-CA1445AF44C6}">
      <dgm:prSet phldrT="[Text]"/>
      <dgm:spPr/>
      <dgm:t>
        <a:bodyPr/>
        <a:lstStyle/>
        <a:p>
          <a:r>
            <a:rPr lang="en-GB" dirty="0"/>
            <a:t>Parentheses</a:t>
          </a:r>
        </a:p>
      </dgm:t>
    </dgm:pt>
    <dgm:pt modelId="{E20BD578-3FC3-4E4D-A7C5-7114C5DCCF41}" type="parTrans" cxnId="{063CF092-0F84-4D59-B2AF-0C47AB601117}">
      <dgm:prSet/>
      <dgm:spPr/>
      <dgm:t>
        <a:bodyPr/>
        <a:lstStyle/>
        <a:p>
          <a:endParaRPr lang="en-GB"/>
        </a:p>
      </dgm:t>
    </dgm:pt>
    <dgm:pt modelId="{A0DA0A1D-D357-4FB6-B98B-07C86C8EEC18}" type="sibTrans" cxnId="{063CF092-0F84-4D59-B2AF-0C47AB601117}">
      <dgm:prSet/>
      <dgm:spPr/>
      <dgm:t>
        <a:bodyPr/>
        <a:lstStyle/>
        <a:p>
          <a:endParaRPr lang="en-GB"/>
        </a:p>
      </dgm:t>
    </dgm:pt>
    <dgm:pt modelId="{462F18D6-A920-4C92-9B0B-96D9D2ACAE46}">
      <dgm:prSet phldrT="[Text]"/>
      <dgm:spPr/>
      <dgm:t>
        <a:bodyPr/>
        <a:lstStyle/>
        <a:p>
          <a:r>
            <a:rPr lang="en-GB" dirty="0"/>
            <a:t>Bullet points</a:t>
          </a:r>
        </a:p>
      </dgm:t>
    </dgm:pt>
    <dgm:pt modelId="{DC7DE3C8-1FC0-4A55-AF76-161DF5FFDACC}" type="parTrans" cxnId="{B603295B-2534-487B-A2F2-06E23EBFE090}">
      <dgm:prSet/>
      <dgm:spPr/>
      <dgm:t>
        <a:bodyPr/>
        <a:lstStyle/>
        <a:p>
          <a:endParaRPr lang="en-GB"/>
        </a:p>
      </dgm:t>
    </dgm:pt>
    <dgm:pt modelId="{28989B2A-A7BA-4CDC-A867-5FC44E843C00}" type="sibTrans" cxnId="{B603295B-2534-487B-A2F2-06E23EBFE090}">
      <dgm:prSet/>
      <dgm:spPr/>
      <dgm:t>
        <a:bodyPr/>
        <a:lstStyle/>
        <a:p>
          <a:endParaRPr lang="en-GB"/>
        </a:p>
      </dgm:t>
    </dgm:pt>
    <dgm:pt modelId="{EC5F2A42-6430-49F5-9F78-47AD9B820658}">
      <dgm:prSet phldrT="[Text]"/>
      <dgm:spPr>
        <a:solidFill>
          <a:srgbClr val="00B050"/>
        </a:solidFill>
      </dgm:spPr>
      <dgm:t>
        <a:bodyPr/>
        <a:lstStyle/>
        <a:p>
          <a:r>
            <a:rPr lang="en-GB" dirty="0"/>
            <a:t>Hyphens</a:t>
          </a:r>
        </a:p>
      </dgm:t>
    </dgm:pt>
    <dgm:pt modelId="{66FA8F91-248D-43D4-A833-6D62A43FD1C8}" type="parTrans" cxnId="{B69FB067-9638-4096-8C92-F2BE26B5D46C}">
      <dgm:prSet/>
      <dgm:spPr/>
      <dgm:t>
        <a:bodyPr/>
        <a:lstStyle/>
        <a:p>
          <a:endParaRPr lang="en-GB"/>
        </a:p>
      </dgm:t>
    </dgm:pt>
    <dgm:pt modelId="{F2B5000B-23DC-4CE1-B310-A41C98BD0A22}" type="sibTrans" cxnId="{B69FB067-9638-4096-8C92-F2BE26B5D46C}">
      <dgm:prSet/>
      <dgm:spPr/>
      <dgm:t>
        <a:bodyPr/>
        <a:lstStyle/>
        <a:p>
          <a:endParaRPr lang="en-GB"/>
        </a:p>
      </dgm:t>
    </dgm:pt>
    <dgm:pt modelId="{10A4A6AF-DF7C-4037-9B76-B1CA8F05E1F4}">
      <dgm:prSet phldrT="[Text]"/>
      <dgm:spPr/>
      <dgm:t>
        <a:bodyPr/>
        <a:lstStyle/>
        <a:p>
          <a:r>
            <a:rPr lang="en-GB"/>
            <a:t>Ellipses</a:t>
          </a:r>
          <a:endParaRPr lang="en-GB" dirty="0"/>
        </a:p>
      </dgm:t>
    </dgm:pt>
    <dgm:pt modelId="{F26DC388-B831-448E-8489-078939C2D16F}" type="parTrans" cxnId="{A73906B5-CF47-439F-8662-3E03D1EF4276}">
      <dgm:prSet/>
      <dgm:spPr/>
    </dgm:pt>
    <dgm:pt modelId="{B8757ED0-8E63-4AD7-AB2B-17BDE6487695}" type="sibTrans" cxnId="{A73906B5-CF47-439F-8662-3E03D1EF4276}">
      <dgm:prSet/>
      <dgm:spPr/>
    </dgm:pt>
    <dgm:pt modelId="{82A75458-91F7-41E4-A7CD-396CC71DE292}">
      <dgm:prSet phldrT="[Text]"/>
      <dgm:spPr/>
      <dgm:t>
        <a:bodyPr/>
        <a:lstStyle/>
        <a:p>
          <a:r>
            <a:rPr lang="en-GB" dirty="0"/>
            <a:t>To join prefix &amp; suffix vowels</a:t>
          </a:r>
        </a:p>
      </dgm:t>
    </dgm:pt>
    <dgm:pt modelId="{A5EBAD94-25DC-4F1C-8292-51C83AA4D358}" type="parTrans" cxnId="{A48C4047-C1F8-4CCE-9F3B-25B9C7183248}">
      <dgm:prSet/>
      <dgm:spPr/>
    </dgm:pt>
    <dgm:pt modelId="{1468E649-0827-4468-87F8-9A5D4811F262}" type="sibTrans" cxnId="{A48C4047-C1F8-4CCE-9F3B-25B9C7183248}">
      <dgm:prSet/>
      <dgm:spPr/>
    </dgm:pt>
    <dgm:pt modelId="{0BCF47C9-8FD7-464E-A373-9970A676242E}">
      <dgm:prSet phldrT="[Text]"/>
      <dgm:spPr/>
      <dgm:t>
        <a:bodyPr/>
        <a:lstStyle/>
        <a:p>
          <a:r>
            <a:rPr lang="en-GB" dirty="0"/>
            <a:t>To avoid ambiguity</a:t>
          </a:r>
        </a:p>
      </dgm:t>
    </dgm:pt>
    <dgm:pt modelId="{4A037BDF-B569-4411-9381-068A68101A39}" type="parTrans" cxnId="{E22B859E-07F1-4CDC-992E-DD6C64AD4359}">
      <dgm:prSet/>
      <dgm:spPr/>
    </dgm:pt>
    <dgm:pt modelId="{8C112763-8FB3-4488-B215-2E7463F84CC7}" type="sibTrans" cxnId="{E22B859E-07F1-4CDC-992E-DD6C64AD4359}">
      <dgm:prSet/>
      <dgm:spPr/>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9"/>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9"/>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9"/>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9"/>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9"/>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9"/>
      <dgm:spPr/>
    </dgm:pt>
    <dgm:pt modelId="{90E04F3A-5F92-470A-8933-7FF8A5671F6C}" type="pres">
      <dgm:prSet presAssocID="{F55D5C05-1C41-4206-BEC6-41F988B5E094}" presName="hierChild3" presStyleCnt="0"/>
      <dgm:spPr/>
    </dgm:pt>
    <dgm:pt modelId="{2D6BC137-2FB4-41C4-8CC1-134FB3F4DDCC}" type="pres">
      <dgm:prSet presAssocID="{A6F8987C-7DDA-459A-B3A6-DC6E89D700A2}" presName="Name19" presStyleLbl="parChTrans1D2" presStyleIdx="3" presStyleCnt="9"/>
      <dgm:spPr/>
    </dgm:pt>
    <dgm:pt modelId="{7DC8BAD9-924D-4A79-9B93-56105C0614A9}" type="pres">
      <dgm:prSet presAssocID="{3BE4626B-A37C-40E0-8A06-A0D67C46CA89}" presName="Name21" presStyleCnt="0"/>
      <dgm:spPr/>
    </dgm:pt>
    <dgm:pt modelId="{7A5993B2-8F9D-4C5D-9DCF-EE9E90624F34}" type="pres">
      <dgm:prSet presAssocID="{3BE4626B-A37C-40E0-8A06-A0D67C46CA89}" presName="level2Shape" presStyleLbl="node2" presStyleIdx="3" presStyleCnt="9"/>
      <dgm:spPr/>
    </dgm:pt>
    <dgm:pt modelId="{90D6118E-939F-410C-B1FD-3E28D7E23484}" type="pres">
      <dgm:prSet presAssocID="{3BE4626B-A37C-40E0-8A06-A0D67C46CA89}" presName="hierChild3" presStyleCnt="0"/>
      <dgm:spPr/>
    </dgm:pt>
    <dgm:pt modelId="{10DBA64D-3956-41B1-B013-E9FBA131F749}" type="pres">
      <dgm:prSet presAssocID="{AC0B3E1B-E772-43A3-9403-15D1BC4ED35E}" presName="Name19" presStyleLbl="parChTrans1D2" presStyleIdx="4" presStyleCnt="9"/>
      <dgm:spPr/>
    </dgm:pt>
    <dgm:pt modelId="{68C2ECDE-23F1-4D14-A5CC-E2A36910FE9C}" type="pres">
      <dgm:prSet presAssocID="{F0877716-ED22-4B74-95BF-FDDF875A0B1E}" presName="Name21" presStyleCnt="0"/>
      <dgm:spPr/>
    </dgm:pt>
    <dgm:pt modelId="{88149357-8851-4823-A7B1-855015247542}" type="pres">
      <dgm:prSet presAssocID="{F0877716-ED22-4B74-95BF-FDDF875A0B1E}" presName="level2Shape" presStyleLbl="node2" presStyleIdx="4" presStyleCnt="9"/>
      <dgm:spPr/>
    </dgm:pt>
    <dgm:pt modelId="{681F74FC-DFC7-4B90-8849-CF048FE5967B}" type="pres">
      <dgm:prSet presAssocID="{F0877716-ED22-4B74-95BF-FDDF875A0B1E}" presName="hierChild3" presStyleCnt="0"/>
      <dgm:spPr/>
    </dgm:pt>
    <dgm:pt modelId="{F54BE747-CB2A-406E-A4E3-D0F82754B34A}" type="pres">
      <dgm:prSet presAssocID="{E20BD578-3FC3-4E4D-A7C5-7114C5DCCF41}" presName="Name19" presStyleLbl="parChTrans1D2" presStyleIdx="5" presStyleCnt="9"/>
      <dgm:spPr/>
    </dgm:pt>
    <dgm:pt modelId="{544584C9-0F7E-4C33-AAE0-6C232272308A}" type="pres">
      <dgm:prSet presAssocID="{BBABC7FA-1B69-4B83-B491-CA1445AF44C6}" presName="Name21" presStyleCnt="0"/>
      <dgm:spPr/>
    </dgm:pt>
    <dgm:pt modelId="{DD8DAB5A-6E0D-412F-964C-0138F0C968A7}" type="pres">
      <dgm:prSet presAssocID="{BBABC7FA-1B69-4B83-B491-CA1445AF44C6}" presName="level2Shape" presStyleLbl="node2" presStyleIdx="5" presStyleCnt="9"/>
      <dgm:spPr/>
    </dgm:pt>
    <dgm:pt modelId="{89013E38-69A4-4C96-B5C8-8FC725AB8300}" type="pres">
      <dgm:prSet presAssocID="{BBABC7FA-1B69-4B83-B491-CA1445AF44C6}" presName="hierChild3" presStyleCnt="0"/>
      <dgm:spPr/>
    </dgm:pt>
    <dgm:pt modelId="{D25B9861-18A2-450E-AB77-797F980AA958}" type="pres">
      <dgm:prSet presAssocID="{DC7DE3C8-1FC0-4A55-AF76-161DF5FFDACC}" presName="Name19" presStyleLbl="parChTrans1D2" presStyleIdx="6" presStyleCnt="9"/>
      <dgm:spPr/>
    </dgm:pt>
    <dgm:pt modelId="{2009270E-0EAF-4722-AE47-07032025F2BD}" type="pres">
      <dgm:prSet presAssocID="{462F18D6-A920-4C92-9B0B-96D9D2ACAE46}" presName="Name21" presStyleCnt="0"/>
      <dgm:spPr/>
    </dgm:pt>
    <dgm:pt modelId="{1B8C2F4C-0D15-4463-82E1-1512702D0F4D}" type="pres">
      <dgm:prSet presAssocID="{462F18D6-A920-4C92-9B0B-96D9D2ACAE46}" presName="level2Shape" presStyleLbl="node2" presStyleIdx="6" presStyleCnt="9"/>
      <dgm:spPr/>
    </dgm:pt>
    <dgm:pt modelId="{D8ECA50A-2DA8-4FE0-9D11-44A03E127C40}" type="pres">
      <dgm:prSet presAssocID="{462F18D6-A920-4C92-9B0B-96D9D2ACAE46}" presName="hierChild3" presStyleCnt="0"/>
      <dgm:spPr/>
    </dgm:pt>
    <dgm:pt modelId="{664A4EAE-B87D-4940-8EBA-C1799DB812C8}" type="pres">
      <dgm:prSet presAssocID="{66FA8F91-248D-43D4-A833-6D62A43FD1C8}" presName="Name19" presStyleLbl="parChTrans1D2" presStyleIdx="7" presStyleCnt="9"/>
      <dgm:spPr/>
    </dgm:pt>
    <dgm:pt modelId="{E6953937-6EEA-45C2-AC8E-3C4290882525}" type="pres">
      <dgm:prSet presAssocID="{EC5F2A42-6430-49F5-9F78-47AD9B820658}" presName="Name21" presStyleCnt="0"/>
      <dgm:spPr/>
    </dgm:pt>
    <dgm:pt modelId="{E9C1C177-5451-4C4A-9214-ADD5711A5019}" type="pres">
      <dgm:prSet presAssocID="{EC5F2A42-6430-49F5-9F78-47AD9B820658}" presName="level2Shape" presStyleLbl="node2" presStyleIdx="7" presStyleCnt="9"/>
      <dgm:spPr/>
    </dgm:pt>
    <dgm:pt modelId="{651166CE-BE54-404D-A438-1FC4CEDF284A}" type="pres">
      <dgm:prSet presAssocID="{EC5F2A42-6430-49F5-9F78-47AD9B820658}" presName="hierChild3" presStyleCnt="0"/>
      <dgm:spPr/>
    </dgm:pt>
    <dgm:pt modelId="{41E0EF59-6561-479B-AB14-12E8AA05611B}" type="pres">
      <dgm:prSet presAssocID="{A5EBAD94-25DC-4F1C-8292-51C83AA4D358}" presName="Name19" presStyleLbl="parChTrans1D3" presStyleIdx="0" presStyleCnt="2"/>
      <dgm:spPr/>
    </dgm:pt>
    <dgm:pt modelId="{F7AB616B-313A-4F5A-914D-74B8C6EBFDA2}" type="pres">
      <dgm:prSet presAssocID="{82A75458-91F7-41E4-A7CD-396CC71DE292}" presName="Name21" presStyleCnt="0"/>
      <dgm:spPr/>
    </dgm:pt>
    <dgm:pt modelId="{66C5CF22-A315-4BD8-9FB4-E748331026DF}" type="pres">
      <dgm:prSet presAssocID="{82A75458-91F7-41E4-A7CD-396CC71DE292}" presName="level2Shape" presStyleLbl="node3" presStyleIdx="0" presStyleCnt="2"/>
      <dgm:spPr/>
    </dgm:pt>
    <dgm:pt modelId="{CB387EBD-C0C2-4A1D-9187-510C8265C75A}" type="pres">
      <dgm:prSet presAssocID="{82A75458-91F7-41E4-A7CD-396CC71DE292}" presName="hierChild3" presStyleCnt="0"/>
      <dgm:spPr/>
    </dgm:pt>
    <dgm:pt modelId="{B311967F-3F6C-4AE8-A415-5BA10A2ECF92}" type="pres">
      <dgm:prSet presAssocID="{4A037BDF-B569-4411-9381-068A68101A39}" presName="Name19" presStyleLbl="parChTrans1D3" presStyleIdx="1" presStyleCnt="2"/>
      <dgm:spPr/>
    </dgm:pt>
    <dgm:pt modelId="{C30C4364-AF65-4305-9C1C-EAFC239C0A62}" type="pres">
      <dgm:prSet presAssocID="{0BCF47C9-8FD7-464E-A373-9970A676242E}" presName="Name21" presStyleCnt="0"/>
      <dgm:spPr/>
    </dgm:pt>
    <dgm:pt modelId="{280A663D-ABDA-4961-9E59-1F0552338903}" type="pres">
      <dgm:prSet presAssocID="{0BCF47C9-8FD7-464E-A373-9970A676242E}" presName="level2Shape" presStyleLbl="node3" presStyleIdx="1" presStyleCnt="2"/>
      <dgm:spPr/>
    </dgm:pt>
    <dgm:pt modelId="{56C266FE-3E25-4DCD-932E-9140EB533E8B}" type="pres">
      <dgm:prSet presAssocID="{0BCF47C9-8FD7-464E-A373-9970A676242E}" presName="hierChild3" presStyleCnt="0"/>
      <dgm:spPr/>
    </dgm:pt>
    <dgm:pt modelId="{72FFF0CF-BA15-490B-A22C-A336A75FDEC2}" type="pres">
      <dgm:prSet presAssocID="{F26DC388-B831-448E-8489-078939C2D16F}" presName="Name19" presStyleLbl="parChTrans1D2" presStyleIdx="8" presStyleCnt="9"/>
      <dgm:spPr/>
    </dgm:pt>
    <dgm:pt modelId="{8FAA5C56-E725-4DFE-87DC-970C42AC5E77}" type="pres">
      <dgm:prSet presAssocID="{10A4A6AF-DF7C-4037-9B76-B1CA8F05E1F4}" presName="Name21" presStyleCnt="0"/>
      <dgm:spPr/>
    </dgm:pt>
    <dgm:pt modelId="{777FEAA7-C7A0-4299-8937-2B9B25B781B4}" type="pres">
      <dgm:prSet presAssocID="{10A4A6AF-DF7C-4037-9B76-B1CA8F05E1F4}" presName="level2Shape" presStyleLbl="node2" presStyleIdx="8" presStyleCnt="9"/>
      <dgm:spPr/>
    </dgm:pt>
    <dgm:pt modelId="{7133A280-5DB8-49A2-85CA-0883A25315E6}" type="pres">
      <dgm:prSet presAssocID="{10A4A6AF-DF7C-4037-9B76-B1CA8F05E1F4}"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D2ABA610-087E-483F-B191-5F8280B1A57A}" type="presOf" srcId="{275B517B-D28C-4018-885D-E41B1C60DA7B}" destId="{D2737679-E7A6-481D-988D-39D8F0EAD420}" srcOrd="0" destOrd="0" presId="urn:microsoft.com/office/officeart/2005/8/layout/hierarchy6"/>
    <dgm:cxn modelId="{13C8D016-2061-498D-A71C-0E24F8F7E8D4}" type="presOf" srcId="{EC5F2A42-6430-49F5-9F78-47AD9B820658}" destId="{E9C1C177-5451-4C4A-9214-ADD5711A5019}"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6E66A225-8635-47EC-9C85-D34903633EBA}" type="presOf" srcId="{3BE4626B-A37C-40E0-8A06-A0D67C46CA89}" destId="{7A5993B2-8F9D-4C5D-9DCF-EE9E90624F34}" srcOrd="0" destOrd="0" presId="urn:microsoft.com/office/officeart/2005/8/layout/hierarchy6"/>
    <dgm:cxn modelId="{A89BEF25-AA4A-4CF4-86C6-5C80BE8DA3FC}" srcId="{E4077D0A-89B9-48D0-B430-37B0E120FC14}" destId="{3BE4626B-A37C-40E0-8A06-A0D67C46CA89}" srcOrd="3" destOrd="0" parTransId="{A6F8987C-7DDA-459A-B3A6-DC6E89D700A2}" sibTransId="{6CB2E4FD-4D15-415A-83EC-494C50935DF6}"/>
    <dgm:cxn modelId="{CA5DC640-FFA0-4A32-90BB-C4AED2BCEA8A}" type="presOf" srcId="{BBABC7FA-1B69-4B83-B491-CA1445AF44C6}" destId="{DD8DAB5A-6E0D-412F-964C-0138F0C968A7}" srcOrd="0" destOrd="0" presId="urn:microsoft.com/office/officeart/2005/8/layout/hierarchy6"/>
    <dgm:cxn modelId="{B603295B-2534-487B-A2F2-06E23EBFE090}" srcId="{E4077D0A-89B9-48D0-B430-37B0E120FC14}" destId="{462F18D6-A920-4C92-9B0B-96D9D2ACAE46}" srcOrd="6" destOrd="0" parTransId="{DC7DE3C8-1FC0-4A55-AF76-161DF5FFDACC}" sibTransId="{28989B2A-A7BA-4CDC-A867-5FC44E843C00}"/>
    <dgm:cxn modelId="{5ABE9344-8098-4E3E-8AD6-CEA7D18BEB1B}" type="presOf" srcId="{10A4A6AF-DF7C-4037-9B76-B1CA8F05E1F4}" destId="{777FEAA7-C7A0-4299-8937-2B9B25B781B4}" srcOrd="0" destOrd="0" presId="urn:microsoft.com/office/officeart/2005/8/layout/hierarchy6"/>
    <dgm:cxn modelId="{A48C4047-C1F8-4CCE-9F3B-25B9C7183248}" srcId="{EC5F2A42-6430-49F5-9F78-47AD9B820658}" destId="{82A75458-91F7-41E4-A7CD-396CC71DE292}" srcOrd="0" destOrd="0" parTransId="{A5EBAD94-25DC-4F1C-8292-51C83AA4D358}" sibTransId="{1468E649-0827-4468-87F8-9A5D4811F262}"/>
    <dgm:cxn modelId="{B69FB067-9638-4096-8C92-F2BE26B5D46C}" srcId="{E4077D0A-89B9-48D0-B430-37B0E120FC14}" destId="{EC5F2A42-6430-49F5-9F78-47AD9B820658}" srcOrd="7" destOrd="0" parTransId="{66FA8F91-248D-43D4-A833-6D62A43FD1C8}" sibTransId="{F2B5000B-23DC-4CE1-B310-A41C98BD0A22}"/>
    <dgm:cxn modelId="{CCEA056A-9A68-4F37-B898-D4BADD118FCA}" type="presOf" srcId="{F26DC388-B831-448E-8489-078939C2D16F}" destId="{72FFF0CF-BA15-490B-A22C-A336A75FDEC2}" srcOrd="0" destOrd="0" presId="urn:microsoft.com/office/officeart/2005/8/layout/hierarchy6"/>
    <dgm:cxn modelId="{E5292A4B-3F73-432C-ADFC-5694CF750F47}" type="presOf" srcId="{A5EBAD94-25DC-4F1C-8292-51C83AA4D358}" destId="{41E0EF59-6561-479B-AB14-12E8AA05611B}"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D00EBE50-6E2F-4E35-B9E1-BBC3A07DE322}" srcId="{E4077D0A-89B9-48D0-B430-37B0E120FC14}" destId="{F0877716-ED22-4B74-95BF-FDDF875A0B1E}" srcOrd="4" destOrd="0" parTransId="{AC0B3E1B-E772-43A3-9403-15D1BC4ED35E}" sibTransId="{79340A90-AADA-4399-9759-203CF9C433C0}"/>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F6391091-1DA5-4DB4-9017-40CB27DBC3D5}" type="presOf" srcId="{DC7DE3C8-1FC0-4A55-AF76-161DF5FFDACC}" destId="{D25B9861-18A2-450E-AB77-797F980AA958}" srcOrd="0" destOrd="0" presId="urn:microsoft.com/office/officeart/2005/8/layout/hierarchy6"/>
    <dgm:cxn modelId="{063CF092-0F84-4D59-B2AF-0C47AB601117}" srcId="{E4077D0A-89B9-48D0-B430-37B0E120FC14}" destId="{BBABC7FA-1B69-4B83-B491-CA1445AF44C6}" srcOrd="5" destOrd="0" parTransId="{E20BD578-3FC3-4E4D-A7C5-7114C5DCCF41}" sibTransId="{A0DA0A1D-D357-4FB6-B98B-07C86C8EEC18}"/>
    <dgm:cxn modelId="{E22B859E-07F1-4CDC-992E-DD6C64AD4359}" srcId="{EC5F2A42-6430-49F5-9F78-47AD9B820658}" destId="{0BCF47C9-8FD7-464E-A373-9970A676242E}" srcOrd="1" destOrd="0" parTransId="{4A037BDF-B569-4411-9381-068A68101A39}" sibTransId="{8C112763-8FB3-4488-B215-2E7463F84CC7}"/>
    <dgm:cxn modelId="{05D7A4A0-52C6-4B50-809F-BE1D9CE0D9D2}" type="presOf" srcId="{4A037BDF-B569-4411-9381-068A68101A39}" destId="{B311967F-3F6C-4AE8-A415-5BA10A2ECF92}" srcOrd="0" destOrd="0" presId="urn:microsoft.com/office/officeart/2005/8/layout/hierarchy6"/>
    <dgm:cxn modelId="{34F95CA3-0F40-4241-85DA-475CFA189BE1}" type="presOf" srcId="{44DB48D3-30B9-417F-8FBA-9328A545427E}" destId="{76649846-3BC9-4AF2-8EFB-EFB494F8B5B0}" srcOrd="0" destOrd="0" presId="urn:microsoft.com/office/officeart/2005/8/layout/hierarchy6"/>
    <dgm:cxn modelId="{0ACE36A4-F2AF-4EFF-8EBC-BD052475A87C}" type="presOf" srcId="{462F18D6-A920-4C92-9B0B-96D9D2ACAE46}" destId="{1B8C2F4C-0D15-4463-82E1-1512702D0F4D}" srcOrd="0" destOrd="0" presId="urn:microsoft.com/office/officeart/2005/8/layout/hierarchy6"/>
    <dgm:cxn modelId="{A73906B5-CF47-439F-8662-3E03D1EF4276}" srcId="{E4077D0A-89B9-48D0-B430-37B0E120FC14}" destId="{10A4A6AF-DF7C-4037-9B76-B1CA8F05E1F4}" srcOrd="8" destOrd="0" parTransId="{F26DC388-B831-448E-8489-078939C2D16F}" sibTransId="{B8757ED0-8E63-4AD7-AB2B-17BDE6487695}"/>
    <dgm:cxn modelId="{4313D1C1-7CAA-42F6-B755-C8359D19306F}" type="presOf" srcId="{F0877716-ED22-4B74-95BF-FDDF875A0B1E}" destId="{88149357-8851-4823-A7B1-855015247542}" srcOrd="0" destOrd="0" presId="urn:microsoft.com/office/officeart/2005/8/layout/hierarchy6"/>
    <dgm:cxn modelId="{685650C3-83CB-4DFC-B3A2-D401B2F9D2D5}" type="presOf" srcId="{82A75458-91F7-41E4-A7CD-396CC71DE292}" destId="{66C5CF22-A315-4BD8-9FB4-E748331026DF}"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70265ECC-4C87-4195-AA05-13354F0634C5}" type="presOf" srcId="{E20BD578-3FC3-4E4D-A7C5-7114C5DCCF41}" destId="{F54BE747-CB2A-406E-A4E3-D0F82754B34A}" srcOrd="0" destOrd="0" presId="urn:microsoft.com/office/officeart/2005/8/layout/hierarchy6"/>
    <dgm:cxn modelId="{6D29EAD1-6151-44D7-A055-BDAFB2C7C629}" type="presOf" srcId="{A6F8987C-7DDA-459A-B3A6-DC6E89D700A2}" destId="{2D6BC137-2FB4-41C4-8CC1-134FB3F4DDCC}" srcOrd="0" destOrd="0" presId="urn:microsoft.com/office/officeart/2005/8/layout/hierarchy6"/>
    <dgm:cxn modelId="{9D563CD5-1DF0-4CA6-9B75-C5DDB1049320}" type="presOf" srcId="{E4077D0A-89B9-48D0-B430-37B0E120FC14}" destId="{8CC23074-2800-43A6-A543-661617B5DF6C}" srcOrd="0" destOrd="0" presId="urn:microsoft.com/office/officeart/2005/8/layout/hierarchy6"/>
    <dgm:cxn modelId="{DC2CE2DA-E69A-4CE5-8441-BF6A3D66B6FE}" type="presOf" srcId="{0BCF47C9-8FD7-464E-A373-9970A676242E}" destId="{280A663D-ABDA-4961-9E59-1F0552338903}"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25E8B7F0-6B6F-4DEA-BC90-3DD040E293F5}" type="presOf" srcId="{66FA8F91-248D-43D4-A833-6D62A43FD1C8}" destId="{664A4EAE-B87D-4940-8EBA-C1799DB812C8}" srcOrd="0" destOrd="0" presId="urn:microsoft.com/office/officeart/2005/8/layout/hierarchy6"/>
    <dgm:cxn modelId="{78F186FD-8CC6-4C6D-8B36-5A3F34B98BD9}" type="presOf" srcId="{AC0B3E1B-E772-43A3-9403-15D1BC4ED35E}" destId="{10DBA64D-3956-41B1-B013-E9FBA131F749}"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CE8EE452-5945-4E63-A1EF-9CC01BCEE0E3}" type="presParOf" srcId="{7E6E872F-0F59-4FDB-86CD-2952B89CC653}" destId="{2D6BC137-2FB4-41C4-8CC1-134FB3F4DDCC}" srcOrd="6" destOrd="0" presId="urn:microsoft.com/office/officeart/2005/8/layout/hierarchy6"/>
    <dgm:cxn modelId="{BF5146E2-BB4F-46D1-AC80-7411B9D1671A}" type="presParOf" srcId="{7E6E872F-0F59-4FDB-86CD-2952B89CC653}" destId="{7DC8BAD9-924D-4A79-9B93-56105C0614A9}" srcOrd="7" destOrd="0" presId="urn:microsoft.com/office/officeart/2005/8/layout/hierarchy6"/>
    <dgm:cxn modelId="{760176FE-EA0D-4D86-B327-135DB1CF8051}" type="presParOf" srcId="{7DC8BAD9-924D-4A79-9B93-56105C0614A9}" destId="{7A5993B2-8F9D-4C5D-9DCF-EE9E90624F34}" srcOrd="0" destOrd="0" presId="urn:microsoft.com/office/officeart/2005/8/layout/hierarchy6"/>
    <dgm:cxn modelId="{D60E4C13-72A8-4331-B465-8417DDDCF956}" type="presParOf" srcId="{7DC8BAD9-924D-4A79-9B93-56105C0614A9}" destId="{90D6118E-939F-410C-B1FD-3E28D7E23484}" srcOrd="1" destOrd="0" presId="urn:microsoft.com/office/officeart/2005/8/layout/hierarchy6"/>
    <dgm:cxn modelId="{A2D216D3-B5DF-4648-82C8-F2CF01D0839B}" type="presParOf" srcId="{7E6E872F-0F59-4FDB-86CD-2952B89CC653}" destId="{10DBA64D-3956-41B1-B013-E9FBA131F749}" srcOrd="8" destOrd="0" presId="urn:microsoft.com/office/officeart/2005/8/layout/hierarchy6"/>
    <dgm:cxn modelId="{17206425-D42E-4A96-8832-AB2D9103646B}" type="presParOf" srcId="{7E6E872F-0F59-4FDB-86CD-2952B89CC653}" destId="{68C2ECDE-23F1-4D14-A5CC-E2A36910FE9C}" srcOrd="9" destOrd="0" presId="urn:microsoft.com/office/officeart/2005/8/layout/hierarchy6"/>
    <dgm:cxn modelId="{25B0807D-7E39-4D1C-9507-BCAC7C886F20}" type="presParOf" srcId="{68C2ECDE-23F1-4D14-A5CC-E2A36910FE9C}" destId="{88149357-8851-4823-A7B1-855015247542}" srcOrd="0" destOrd="0" presId="urn:microsoft.com/office/officeart/2005/8/layout/hierarchy6"/>
    <dgm:cxn modelId="{1E59A39E-0869-4331-BD5E-3F15BD714960}" type="presParOf" srcId="{68C2ECDE-23F1-4D14-A5CC-E2A36910FE9C}" destId="{681F74FC-DFC7-4B90-8849-CF048FE5967B}" srcOrd="1" destOrd="0" presId="urn:microsoft.com/office/officeart/2005/8/layout/hierarchy6"/>
    <dgm:cxn modelId="{6054D2F4-F969-4F80-9B03-9FD4C27B868B}" type="presParOf" srcId="{7E6E872F-0F59-4FDB-86CD-2952B89CC653}" destId="{F54BE747-CB2A-406E-A4E3-D0F82754B34A}" srcOrd="10" destOrd="0" presId="urn:microsoft.com/office/officeart/2005/8/layout/hierarchy6"/>
    <dgm:cxn modelId="{D9143477-8DE5-4D47-9BF5-9BEF30C768A3}" type="presParOf" srcId="{7E6E872F-0F59-4FDB-86CD-2952B89CC653}" destId="{544584C9-0F7E-4C33-AAE0-6C232272308A}" srcOrd="11" destOrd="0" presId="urn:microsoft.com/office/officeart/2005/8/layout/hierarchy6"/>
    <dgm:cxn modelId="{E6168719-E9F1-46EE-9F11-664D5E037C0D}" type="presParOf" srcId="{544584C9-0F7E-4C33-AAE0-6C232272308A}" destId="{DD8DAB5A-6E0D-412F-964C-0138F0C968A7}" srcOrd="0" destOrd="0" presId="urn:microsoft.com/office/officeart/2005/8/layout/hierarchy6"/>
    <dgm:cxn modelId="{D0008007-28F1-475A-B153-1AF0DF141883}" type="presParOf" srcId="{544584C9-0F7E-4C33-AAE0-6C232272308A}" destId="{89013E38-69A4-4C96-B5C8-8FC725AB8300}" srcOrd="1" destOrd="0" presId="urn:microsoft.com/office/officeart/2005/8/layout/hierarchy6"/>
    <dgm:cxn modelId="{E984650D-B506-4B0B-95DD-D465C994B0D8}" type="presParOf" srcId="{7E6E872F-0F59-4FDB-86CD-2952B89CC653}" destId="{D25B9861-18A2-450E-AB77-797F980AA958}" srcOrd="12" destOrd="0" presId="urn:microsoft.com/office/officeart/2005/8/layout/hierarchy6"/>
    <dgm:cxn modelId="{91DC7888-B56B-4DFC-8502-86B4D9A47FC0}" type="presParOf" srcId="{7E6E872F-0F59-4FDB-86CD-2952B89CC653}" destId="{2009270E-0EAF-4722-AE47-07032025F2BD}" srcOrd="13" destOrd="0" presId="urn:microsoft.com/office/officeart/2005/8/layout/hierarchy6"/>
    <dgm:cxn modelId="{39181790-EE3F-4000-B211-14C6AC61ADA4}" type="presParOf" srcId="{2009270E-0EAF-4722-AE47-07032025F2BD}" destId="{1B8C2F4C-0D15-4463-82E1-1512702D0F4D}" srcOrd="0" destOrd="0" presId="urn:microsoft.com/office/officeart/2005/8/layout/hierarchy6"/>
    <dgm:cxn modelId="{16EE42D1-D3CE-4AA4-82DF-44F141996081}" type="presParOf" srcId="{2009270E-0EAF-4722-AE47-07032025F2BD}" destId="{D8ECA50A-2DA8-4FE0-9D11-44A03E127C40}" srcOrd="1" destOrd="0" presId="urn:microsoft.com/office/officeart/2005/8/layout/hierarchy6"/>
    <dgm:cxn modelId="{C3CBAAEB-9EBF-4815-A906-42B9202C8A2C}" type="presParOf" srcId="{7E6E872F-0F59-4FDB-86CD-2952B89CC653}" destId="{664A4EAE-B87D-4940-8EBA-C1799DB812C8}" srcOrd="14" destOrd="0" presId="urn:microsoft.com/office/officeart/2005/8/layout/hierarchy6"/>
    <dgm:cxn modelId="{69AF2B51-9728-41CF-B877-F1F5BCFADF51}" type="presParOf" srcId="{7E6E872F-0F59-4FDB-86CD-2952B89CC653}" destId="{E6953937-6EEA-45C2-AC8E-3C4290882525}" srcOrd="15" destOrd="0" presId="urn:microsoft.com/office/officeart/2005/8/layout/hierarchy6"/>
    <dgm:cxn modelId="{D0B1B4F7-2104-403C-A0C0-25E4FA7B85B9}" type="presParOf" srcId="{E6953937-6EEA-45C2-AC8E-3C4290882525}" destId="{E9C1C177-5451-4C4A-9214-ADD5711A5019}" srcOrd="0" destOrd="0" presId="urn:microsoft.com/office/officeart/2005/8/layout/hierarchy6"/>
    <dgm:cxn modelId="{5DED596B-54A6-4E5A-B334-97DC31D6B873}" type="presParOf" srcId="{E6953937-6EEA-45C2-AC8E-3C4290882525}" destId="{651166CE-BE54-404D-A438-1FC4CEDF284A}" srcOrd="1" destOrd="0" presId="urn:microsoft.com/office/officeart/2005/8/layout/hierarchy6"/>
    <dgm:cxn modelId="{D171561F-8602-4180-9F4C-97136923E854}" type="presParOf" srcId="{651166CE-BE54-404D-A438-1FC4CEDF284A}" destId="{41E0EF59-6561-479B-AB14-12E8AA05611B}" srcOrd="0" destOrd="0" presId="urn:microsoft.com/office/officeart/2005/8/layout/hierarchy6"/>
    <dgm:cxn modelId="{9AFA4E05-5DC8-4C1C-8A24-12E5FAAF71E6}" type="presParOf" srcId="{651166CE-BE54-404D-A438-1FC4CEDF284A}" destId="{F7AB616B-313A-4F5A-914D-74B8C6EBFDA2}" srcOrd="1" destOrd="0" presId="urn:microsoft.com/office/officeart/2005/8/layout/hierarchy6"/>
    <dgm:cxn modelId="{C59AF0BD-5330-42A3-A740-F59EA7819194}" type="presParOf" srcId="{F7AB616B-313A-4F5A-914D-74B8C6EBFDA2}" destId="{66C5CF22-A315-4BD8-9FB4-E748331026DF}" srcOrd="0" destOrd="0" presId="urn:microsoft.com/office/officeart/2005/8/layout/hierarchy6"/>
    <dgm:cxn modelId="{B49F2AF2-5B45-42C2-8C41-BFF25BF160EE}" type="presParOf" srcId="{F7AB616B-313A-4F5A-914D-74B8C6EBFDA2}" destId="{CB387EBD-C0C2-4A1D-9187-510C8265C75A}" srcOrd="1" destOrd="0" presId="urn:microsoft.com/office/officeart/2005/8/layout/hierarchy6"/>
    <dgm:cxn modelId="{EF66D8AD-0B79-4473-9E62-7A976A6FCBBE}" type="presParOf" srcId="{651166CE-BE54-404D-A438-1FC4CEDF284A}" destId="{B311967F-3F6C-4AE8-A415-5BA10A2ECF92}" srcOrd="2" destOrd="0" presId="urn:microsoft.com/office/officeart/2005/8/layout/hierarchy6"/>
    <dgm:cxn modelId="{2867ECF4-96B8-4CD8-A2D5-811D7CFEE1A1}" type="presParOf" srcId="{651166CE-BE54-404D-A438-1FC4CEDF284A}" destId="{C30C4364-AF65-4305-9C1C-EAFC239C0A62}" srcOrd="3" destOrd="0" presId="urn:microsoft.com/office/officeart/2005/8/layout/hierarchy6"/>
    <dgm:cxn modelId="{0B5FB07E-DCC4-4EBC-AF62-D6A2630F8A19}" type="presParOf" srcId="{C30C4364-AF65-4305-9C1C-EAFC239C0A62}" destId="{280A663D-ABDA-4961-9E59-1F0552338903}" srcOrd="0" destOrd="0" presId="urn:microsoft.com/office/officeart/2005/8/layout/hierarchy6"/>
    <dgm:cxn modelId="{DE4EE74A-E159-48E2-8B68-8CB03BA6201D}" type="presParOf" srcId="{C30C4364-AF65-4305-9C1C-EAFC239C0A62}" destId="{56C266FE-3E25-4DCD-932E-9140EB533E8B}" srcOrd="1" destOrd="0" presId="urn:microsoft.com/office/officeart/2005/8/layout/hierarchy6"/>
    <dgm:cxn modelId="{23A6BB06-5E0F-4622-AB64-103969A8D9B0}" type="presParOf" srcId="{7E6E872F-0F59-4FDB-86CD-2952B89CC653}" destId="{72FFF0CF-BA15-490B-A22C-A336A75FDEC2}" srcOrd="16" destOrd="0" presId="urn:microsoft.com/office/officeart/2005/8/layout/hierarchy6"/>
    <dgm:cxn modelId="{6B9D9D33-4313-4398-9C96-5B593A7F8A40}" type="presParOf" srcId="{7E6E872F-0F59-4FDB-86CD-2952B89CC653}" destId="{8FAA5C56-E725-4DFE-87DC-970C42AC5E77}" srcOrd="17" destOrd="0" presId="urn:microsoft.com/office/officeart/2005/8/layout/hierarchy6"/>
    <dgm:cxn modelId="{7772FFCB-8B75-4D5C-92EE-B2477329B9BE}" type="presParOf" srcId="{8FAA5C56-E725-4DFE-87DC-970C42AC5E77}" destId="{777FEAA7-C7A0-4299-8937-2B9B25B781B4}" srcOrd="0" destOrd="0" presId="urn:microsoft.com/office/officeart/2005/8/layout/hierarchy6"/>
    <dgm:cxn modelId="{2E56BE5A-0D2D-429D-A648-A8C3684A05A8}" type="presParOf" srcId="{8FAA5C56-E725-4DFE-87DC-970C42AC5E77}" destId="{7133A280-5DB8-49A2-85CA-0883A25315E6}"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dgm:t>
        <a:bodyPr/>
        <a:lstStyle/>
        <a:p>
          <a:r>
            <a:rPr lang="en-GB" dirty="0"/>
            <a:t>Inverted commas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BBABC7FA-1B69-4B83-B491-CA1445AF44C6}">
      <dgm:prSet phldrT="[Text]"/>
      <dgm:spPr/>
      <dgm:t>
        <a:bodyPr/>
        <a:lstStyle/>
        <a:p>
          <a:r>
            <a:rPr lang="en-GB" dirty="0"/>
            <a:t>Parentheses</a:t>
          </a:r>
        </a:p>
      </dgm:t>
    </dgm:pt>
    <dgm:pt modelId="{E20BD578-3FC3-4E4D-A7C5-7114C5DCCF41}" type="parTrans" cxnId="{063CF092-0F84-4D59-B2AF-0C47AB601117}">
      <dgm:prSet/>
      <dgm:spPr/>
      <dgm:t>
        <a:bodyPr/>
        <a:lstStyle/>
        <a:p>
          <a:endParaRPr lang="en-GB"/>
        </a:p>
      </dgm:t>
    </dgm:pt>
    <dgm:pt modelId="{A0DA0A1D-D357-4FB6-B98B-07C86C8EEC18}" type="sibTrans" cxnId="{063CF092-0F84-4D59-B2AF-0C47AB601117}">
      <dgm:prSet/>
      <dgm:spPr/>
      <dgm:t>
        <a:bodyPr/>
        <a:lstStyle/>
        <a:p>
          <a:endParaRPr lang="en-GB"/>
        </a:p>
      </dgm:t>
    </dgm:pt>
    <dgm:pt modelId="{462F18D6-A920-4C92-9B0B-96D9D2ACAE46}">
      <dgm:prSet phldrT="[Text]"/>
      <dgm:spPr/>
      <dgm:t>
        <a:bodyPr/>
        <a:lstStyle/>
        <a:p>
          <a:r>
            <a:rPr lang="en-GB" dirty="0"/>
            <a:t>Bullet points</a:t>
          </a:r>
        </a:p>
      </dgm:t>
    </dgm:pt>
    <dgm:pt modelId="{DC7DE3C8-1FC0-4A55-AF76-161DF5FFDACC}" type="parTrans" cxnId="{B603295B-2534-487B-A2F2-06E23EBFE090}">
      <dgm:prSet/>
      <dgm:spPr/>
      <dgm:t>
        <a:bodyPr/>
        <a:lstStyle/>
        <a:p>
          <a:endParaRPr lang="en-GB"/>
        </a:p>
      </dgm:t>
    </dgm:pt>
    <dgm:pt modelId="{28989B2A-A7BA-4CDC-A867-5FC44E843C00}" type="sibTrans" cxnId="{B603295B-2534-487B-A2F2-06E23EBFE090}">
      <dgm:prSet/>
      <dgm:spPr/>
      <dgm:t>
        <a:bodyPr/>
        <a:lstStyle/>
        <a:p>
          <a:endParaRPr lang="en-GB"/>
        </a:p>
      </dgm:t>
    </dgm:pt>
    <dgm:pt modelId="{EC5F2A42-6430-49F5-9F78-47AD9B820658}">
      <dgm:prSet phldrT="[Text]"/>
      <dgm:spPr/>
      <dgm:t>
        <a:bodyPr/>
        <a:lstStyle/>
        <a:p>
          <a:r>
            <a:rPr lang="en-GB" dirty="0"/>
            <a:t>Hyphens</a:t>
          </a:r>
        </a:p>
      </dgm:t>
    </dgm:pt>
    <dgm:pt modelId="{66FA8F91-248D-43D4-A833-6D62A43FD1C8}" type="parTrans" cxnId="{B69FB067-9638-4096-8C92-F2BE26B5D46C}">
      <dgm:prSet/>
      <dgm:spPr/>
      <dgm:t>
        <a:bodyPr/>
        <a:lstStyle/>
        <a:p>
          <a:endParaRPr lang="en-GB"/>
        </a:p>
      </dgm:t>
    </dgm:pt>
    <dgm:pt modelId="{F2B5000B-23DC-4CE1-B310-A41C98BD0A22}" type="sibTrans" cxnId="{B69FB067-9638-4096-8C92-F2BE26B5D46C}">
      <dgm:prSet/>
      <dgm:spPr/>
      <dgm:t>
        <a:bodyPr/>
        <a:lstStyle/>
        <a:p>
          <a:endParaRPr lang="en-GB"/>
        </a:p>
      </dgm:t>
    </dgm:pt>
    <dgm:pt modelId="{10A4A6AF-DF7C-4037-9B76-B1CA8F05E1F4}">
      <dgm:prSet phldrT="[Text]"/>
      <dgm:spPr>
        <a:solidFill>
          <a:srgbClr val="00B050"/>
        </a:solidFill>
      </dgm:spPr>
      <dgm:t>
        <a:bodyPr/>
        <a:lstStyle/>
        <a:p>
          <a:r>
            <a:rPr lang="en-GB"/>
            <a:t>Ellipses</a:t>
          </a:r>
          <a:endParaRPr lang="en-GB" dirty="0"/>
        </a:p>
      </dgm:t>
    </dgm:pt>
    <dgm:pt modelId="{F26DC388-B831-448E-8489-078939C2D16F}" type="parTrans" cxnId="{A73906B5-CF47-439F-8662-3E03D1EF4276}">
      <dgm:prSet/>
      <dgm:spPr/>
      <dgm:t>
        <a:bodyPr/>
        <a:lstStyle/>
        <a:p>
          <a:endParaRPr lang="en-GB"/>
        </a:p>
      </dgm:t>
    </dgm:pt>
    <dgm:pt modelId="{B8757ED0-8E63-4AD7-AB2B-17BDE6487695}" type="sibTrans" cxnId="{A73906B5-CF47-439F-8662-3E03D1EF4276}">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9"/>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9"/>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9"/>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9"/>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9"/>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9"/>
      <dgm:spPr/>
    </dgm:pt>
    <dgm:pt modelId="{90E04F3A-5F92-470A-8933-7FF8A5671F6C}" type="pres">
      <dgm:prSet presAssocID="{F55D5C05-1C41-4206-BEC6-41F988B5E094}" presName="hierChild3" presStyleCnt="0"/>
      <dgm:spPr/>
    </dgm:pt>
    <dgm:pt modelId="{2D6BC137-2FB4-41C4-8CC1-134FB3F4DDCC}" type="pres">
      <dgm:prSet presAssocID="{A6F8987C-7DDA-459A-B3A6-DC6E89D700A2}" presName="Name19" presStyleLbl="parChTrans1D2" presStyleIdx="3" presStyleCnt="9"/>
      <dgm:spPr/>
    </dgm:pt>
    <dgm:pt modelId="{7DC8BAD9-924D-4A79-9B93-56105C0614A9}" type="pres">
      <dgm:prSet presAssocID="{3BE4626B-A37C-40E0-8A06-A0D67C46CA89}" presName="Name21" presStyleCnt="0"/>
      <dgm:spPr/>
    </dgm:pt>
    <dgm:pt modelId="{7A5993B2-8F9D-4C5D-9DCF-EE9E90624F34}" type="pres">
      <dgm:prSet presAssocID="{3BE4626B-A37C-40E0-8A06-A0D67C46CA89}" presName="level2Shape" presStyleLbl="node2" presStyleIdx="3" presStyleCnt="9"/>
      <dgm:spPr/>
    </dgm:pt>
    <dgm:pt modelId="{90D6118E-939F-410C-B1FD-3E28D7E23484}" type="pres">
      <dgm:prSet presAssocID="{3BE4626B-A37C-40E0-8A06-A0D67C46CA89}" presName="hierChild3" presStyleCnt="0"/>
      <dgm:spPr/>
    </dgm:pt>
    <dgm:pt modelId="{10DBA64D-3956-41B1-B013-E9FBA131F749}" type="pres">
      <dgm:prSet presAssocID="{AC0B3E1B-E772-43A3-9403-15D1BC4ED35E}" presName="Name19" presStyleLbl="parChTrans1D2" presStyleIdx="4" presStyleCnt="9"/>
      <dgm:spPr/>
    </dgm:pt>
    <dgm:pt modelId="{68C2ECDE-23F1-4D14-A5CC-E2A36910FE9C}" type="pres">
      <dgm:prSet presAssocID="{F0877716-ED22-4B74-95BF-FDDF875A0B1E}" presName="Name21" presStyleCnt="0"/>
      <dgm:spPr/>
    </dgm:pt>
    <dgm:pt modelId="{88149357-8851-4823-A7B1-855015247542}" type="pres">
      <dgm:prSet presAssocID="{F0877716-ED22-4B74-95BF-FDDF875A0B1E}" presName="level2Shape" presStyleLbl="node2" presStyleIdx="4" presStyleCnt="9"/>
      <dgm:spPr/>
    </dgm:pt>
    <dgm:pt modelId="{681F74FC-DFC7-4B90-8849-CF048FE5967B}" type="pres">
      <dgm:prSet presAssocID="{F0877716-ED22-4B74-95BF-FDDF875A0B1E}" presName="hierChild3" presStyleCnt="0"/>
      <dgm:spPr/>
    </dgm:pt>
    <dgm:pt modelId="{F54BE747-CB2A-406E-A4E3-D0F82754B34A}" type="pres">
      <dgm:prSet presAssocID="{E20BD578-3FC3-4E4D-A7C5-7114C5DCCF41}" presName="Name19" presStyleLbl="parChTrans1D2" presStyleIdx="5" presStyleCnt="9"/>
      <dgm:spPr/>
    </dgm:pt>
    <dgm:pt modelId="{544584C9-0F7E-4C33-AAE0-6C232272308A}" type="pres">
      <dgm:prSet presAssocID="{BBABC7FA-1B69-4B83-B491-CA1445AF44C6}" presName="Name21" presStyleCnt="0"/>
      <dgm:spPr/>
    </dgm:pt>
    <dgm:pt modelId="{DD8DAB5A-6E0D-412F-964C-0138F0C968A7}" type="pres">
      <dgm:prSet presAssocID="{BBABC7FA-1B69-4B83-B491-CA1445AF44C6}" presName="level2Shape" presStyleLbl="node2" presStyleIdx="5" presStyleCnt="9"/>
      <dgm:spPr/>
    </dgm:pt>
    <dgm:pt modelId="{89013E38-69A4-4C96-B5C8-8FC725AB8300}" type="pres">
      <dgm:prSet presAssocID="{BBABC7FA-1B69-4B83-B491-CA1445AF44C6}" presName="hierChild3" presStyleCnt="0"/>
      <dgm:spPr/>
    </dgm:pt>
    <dgm:pt modelId="{D25B9861-18A2-450E-AB77-797F980AA958}" type="pres">
      <dgm:prSet presAssocID="{DC7DE3C8-1FC0-4A55-AF76-161DF5FFDACC}" presName="Name19" presStyleLbl="parChTrans1D2" presStyleIdx="6" presStyleCnt="9"/>
      <dgm:spPr/>
    </dgm:pt>
    <dgm:pt modelId="{2009270E-0EAF-4722-AE47-07032025F2BD}" type="pres">
      <dgm:prSet presAssocID="{462F18D6-A920-4C92-9B0B-96D9D2ACAE46}" presName="Name21" presStyleCnt="0"/>
      <dgm:spPr/>
    </dgm:pt>
    <dgm:pt modelId="{1B8C2F4C-0D15-4463-82E1-1512702D0F4D}" type="pres">
      <dgm:prSet presAssocID="{462F18D6-A920-4C92-9B0B-96D9D2ACAE46}" presName="level2Shape" presStyleLbl="node2" presStyleIdx="6" presStyleCnt="9"/>
      <dgm:spPr/>
    </dgm:pt>
    <dgm:pt modelId="{D8ECA50A-2DA8-4FE0-9D11-44A03E127C40}" type="pres">
      <dgm:prSet presAssocID="{462F18D6-A920-4C92-9B0B-96D9D2ACAE46}" presName="hierChild3" presStyleCnt="0"/>
      <dgm:spPr/>
    </dgm:pt>
    <dgm:pt modelId="{664A4EAE-B87D-4940-8EBA-C1799DB812C8}" type="pres">
      <dgm:prSet presAssocID="{66FA8F91-248D-43D4-A833-6D62A43FD1C8}" presName="Name19" presStyleLbl="parChTrans1D2" presStyleIdx="7" presStyleCnt="9"/>
      <dgm:spPr/>
    </dgm:pt>
    <dgm:pt modelId="{E6953937-6EEA-45C2-AC8E-3C4290882525}" type="pres">
      <dgm:prSet presAssocID="{EC5F2A42-6430-49F5-9F78-47AD9B820658}" presName="Name21" presStyleCnt="0"/>
      <dgm:spPr/>
    </dgm:pt>
    <dgm:pt modelId="{E9C1C177-5451-4C4A-9214-ADD5711A5019}" type="pres">
      <dgm:prSet presAssocID="{EC5F2A42-6430-49F5-9F78-47AD9B820658}" presName="level2Shape" presStyleLbl="node2" presStyleIdx="7" presStyleCnt="9"/>
      <dgm:spPr/>
    </dgm:pt>
    <dgm:pt modelId="{651166CE-BE54-404D-A438-1FC4CEDF284A}" type="pres">
      <dgm:prSet presAssocID="{EC5F2A42-6430-49F5-9F78-47AD9B820658}" presName="hierChild3" presStyleCnt="0"/>
      <dgm:spPr/>
    </dgm:pt>
    <dgm:pt modelId="{72FFF0CF-BA15-490B-A22C-A336A75FDEC2}" type="pres">
      <dgm:prSet presAssocID="{F26DC388-B831-448E-8489-078939C2D16F}" presName="Name19" presStyleLbl="parChTrans1D2" presStyleIdx="8" presStyleCnt="9"/>
      <dgm:spPr/>
    </dgm:pt>
    <dgm:pt modelId="{8FAA5C56-E725-4DFE-87DC-970C42AC5E77}" type="pres">
      <dgm:prSet presAssocID="{10A4A6AF-DF7C-4037-9B76-B1CA8F05E1F4}" presName="Name21" presStyleCnt="0"/>
      <dgm:spPr/>
    </dgm:pt>
    <dgm:pt modelId="{777FEAA7-C7A0-4299-8937-2B9B25B781B4}" type="pres">
      <dgm:prSet presAssocID="{10A4A6AF-DF7C-4037-9B76-B1CA8F05E1F4}" presName="level2Shape" presStyleLbl="node2" presStyleIdx="8" presStyleCnt="9"/>
      <dgm:spPr/>
    </dgm:pt>
    <dgm:pt modelId="{7133A280-5DB8-49A2-85CA-0883A25315E6}" type="pres">
      <dgm:prSet presAssocID="{10A4A6AF-DF7C-4037-9B76-B1CA8F05E1F4}"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D2ABA610-087E-483F-B191-5F8280B1A57A}" type="presOf" srcId="{275B517B-D28C-4018-885D-E41B1C60DA7B}" destId="{D2737679-E7A6-481D-988D-39D8F0EAD420}" srcOrd="0" destOrd="0" presId="urn:microsoft.com/office/officeart/2005/8/layout/hierarchy6"/>
    <dgm:cxn modelId="{13C8D016-2061-498D-A71C-0E24F8F7E8D4}" type="presOf" srcId="{EC5F2A42-6430-49F5-9F78-47AD9B820658}" destId="{E9C1C177-5451-4C4A-9214-ADD5711A5019}"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6E66A225-8635-47EC-9C85-D34903633EBA}" type="presOf" srcId="{3BE4626B-A37C-40E0-8A06-A0D67C46CA89}" destId="{7A5993B2-8F9D-4C5D-9DCF-EE9E90624F34}" srcOrd="0" destOrd="0" presId="urn:microsoft.com/office/officeart/2005/8/layout/hierarchy6"/>
    <dgm:cxn modelId="{A89BEF25-AA4A-4CF4-86C6-5C80BE8DA3FC}" srcId="{E4077D0A-89B9-48D0-B430-37B0E120FC14}" destId="{3BE4626B-A37C-40E0-8A06-A0D67C46CA89}" srcOrd="3" destOrd="0" parTransId="{A6F8987C-7DDA-459A-B3A6-DC6E89D700A2}" sibTransId="{6CB2E4FD-4D15-415A-83EC-494C50935DF6}"/>
    <dgm:cxn modelId="{CA5DC640-FFA0-4A32-90BB-C4AED2BCEA8A}" type="presOf" srcId="{BBABC7FA-1B69-4B83-B491-CA1445AF44C6}" destId="{DD8DAB5A-6E0D-412F-964C-0138F0C968A7}" srcOrd="0" destOrd="0" presId="urn:microsoft.com/office/officeart/2005/8/layout/hierarchy6"/>
    <dgm:cxn modelId="{B603295B-2534-487B-A2F2-06E23EBFE090}" srcId="{E4077D0A-89B9-48D0-B430-37B0E120FC14}" destId="{462F18D6-A920-4C92-9B0B-96D9D2ACAE46}" srcOrd="6" destOrd="0" parTransId="{DC7DE3C8-1FC0-4A55-AF76-161DF5FFDACC}" sibTransId="{28989B2A-A7BA-4CDC-A867-5FC44E843C00}"/>
    <dgm:cxn modelId="{5ABE9344-8098-4E3E-8AD6-CEA7D18BEB1B}" type="presOf" srcId="{10A4A6AF-DF7C-4037-9B76-B1CA8F05E1F4}" destId="{777FEAA7-C7A0-4299-8937-2B9B25B781B4}" srcOrd="0" destOrd="0" presId="urn:microsoft.com/office/officeart/2005/8/layout/hierarchy6"/>
    <dgm:cxn modelId="{B69FB067-9638-4096-8C92-F2BE26B5D46C}" srcId="{E4077D0A-89B9-48D0-B430-37B0E120FC14}" destId="{EC5F2A42-6430-49F5-9F78-47AD9B820658}" srcOrd="7" destOrd="0" parTransId="{66FA8F91-248D-43D4-A833-6D62A43FD1C8}" sibTransId="{F2B5000B-23DC-4CE1-B310-A41C98BD0A22}"/>
    <dgm:cxn modelId="{CCEA056A-9A68-4F37-B898-D4BADD118FCA}" type="presOf" srcId="{F26DC388-B831-448E-8489-078939C2D16F}" destId="{72FFF0CF-BA15-490B-A22C-A336A75FDEC2}"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D00EBE50-6E2F-4E35-B9E1-BBC3A07DE322}" srcId="{E4077D0A-89B9-48D0-B430-37B0E120FC14}" destId="{F0877716-ED22-4B74-95BF-FDDF875A0B1E}" srcOrd="4" destOrd="0" parTransId="{AC0B3E1B-E772-43A3-9403-15D1BC4ED35E}" sibTransId="{79340A90-AADA-4399-9759-203CF9C433C0}"/>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F6391091-1DA5-4DB4-9017-40CB27DBC3D5}" type="presOf" srcId="{DC7DE3C8-1FC0-4A55-AF76-161DF5FFDACC}" destId="{D25B9861-18A2-450E-AB77-797F980AA958}" srcOrd="0" destOrd="0" presId="urn:microsoft.com/office/officeart/2005/8/layout/hierarchy6"/>
    <dgm:cxn modelId="{063CF092-0F84-4D59-B2AF-0C47AB601117}" srcId="{E4077D0A-89B9-48D0-B430-37B0E120FC14}" destId="{BBABC7FA-1B69-4B83-B491-CA1445AF44C6}" srcOrd="5" destOrd="0" parTransId="{E20BD578-3FC3-4E4D-A7C5-7114C5DCCF41}" sibTransId="{A0DA0A1D-D357-4FB6-B98B-07C86C8EEC18}"/>
    <dgm:cxn modelId="{34F95CA3-0F40-4241-85DA-475CFA189BE1}" type="presOf" srcId="{44DB48D3-30B9-417F-8FBA-9328A545427E}" destId="{76649846-3BC9-4AF2-8EFB-EFB494F8B5B0}" srcOrd="0" destOrd="0" presId="urn:microsoft.com/office/officeart/2005/8/layout/hierarchy6"/>
    <dgm:cxn modelId="{0ACE36A4-F2AF-4EFF-8EBC-BD052475A87C}" type="presOf" srcId="{462F18D6-A920-4C92-9B0B-96D9D2ACAE46}" destId="{1B8C2F4C-0D15-4463-82E1-1512702D0F4D}" srcOrd="0" destOrd="0" presId="urn:microsoft.com/office/officeart/2005/8/layout/hierarchy6"/>
    <dgm:cxn modelId="{A73906B5-CF47-439F-8662-3E03D1EF4276}" srcId="{E4077D0A-89B9-48D0-B430-37B0E120FC14}" destId="{10A4A6AF-DF7C-4037-9B76-B1CA8F05E1F4}" srcOrd="8" destOrd="0" parTransId="{F26DC388-B831-448E-8489-078939C2D16F}" sibTransId="{B8757ED0-8E63-4AD7-AB2B-17BDE6487695}"/>
    <dgm:cxn modelId="{4313D1C1-7CAA-42F6-B755-C8359D19306F}" type="presOf" srcId="{F0877716-ED22-4B74-95BF-FDDF875A0B1E}" destId="{88149357-8851-4823-A7B1-855015247542}"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70265ECC-4C87-4195-AA05-13354F0634C5}" type="presOf" srcId="{E20BD578-3FC3-4E4D-A7C5-7114C5DCCF41}" destId="{F54BE747-CB2A-406E-A4E3-D0F82754B34A}" srcOrd="0" destOrd="0" presId="urn:microsoft.com/office/officeart/2005/8/layout/hierarchy6"/>
    <dgm:cxn modelId="{6D29EAD1-6151-44D7-A055-BDAFB2C7C629}" type="presOf" srcId="{A6F8987C-7DDA-459A-B3A6-DC6E89D700A2}" destId="{2D6BC137-2FB4-41C4-8CC1-134FB3F4DDCC}" srcOrd="0" destOrd="0" presId="urn:microsoft.com/office/officeart/2005/8/layout/hierarchy6"/>
    <dgm:cxn modelId="{9D563CD5-1DF0-4CA6-9B75-C5DDB1049320}" type="presOf" srcId="{E4077D0A-89B9-48D0-B430-37B0E120FC14}" destId="{8CC23074-2800-43A6-A543-661617B5DF6C}"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25E8B7F0-6B6F-4DEA-BC90-3DD040E293F5}" type="presOf" srcId="{66FA8F91-248D-43D4-A833-6D62A43FD1C8}" destId="{664A4EAE-B87D-4940-8EBA-C1799DB812C8}" srcOrd="0" destOrd="0" presId="urn:microsoft.com/office/officeart/2005/8/layout/hierarchy6"/>
    <dgm:cxn modelId="{78F186FD-8CC6-4C6D-8B36-5A3F34B98BD9}" type="presOf" srcId="{AC0B3E1B-E772-43A3-9403-15D1BC4ED35E}" destId="{10DBA64D-3956-41B1-B013-E9FBA131F749}"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CE8EE452-5945-4E63-A1EF-9CC01BCEE0E3}" type="presParOf" srcId="{7E6E872F-0F59-4FDB-86CD-2952B89CC653}" destId="{2D6BC137-2FB4-41C4-8CC1-134FB3F4DDCC}" srcOrd="6" destOrd="0" presId="urn:microsoft.com/office/officeart/2005/8/layout/hierarchy6"/>
    <dgm:cxn modelId="{BF5146E2-BB4F-46D1-AC80-7411B9D1671A}" type="presParOf" srcId="{7E6E872F-0F59-4FDB-86CD-2952B89CC653}" destId="{7DC8BAD9-924D-4A79-9B93-56105C0614A9}" srcOrd="7" destOrd="0" presId="urn:microsoft.com/office/officeart/2005/8/layout/hierarchy6"/>
    <dgm:cxn modelId="{760176FE-EA0D-4D86-B327-135DB1CF8051}" type="presParOf" srcId="{7DC8BAD9-924D-4A79-9B93-56105C0614A9}" destId="{7A5993B2-8F9D-4C5D-9DCF-EE9E90624F34}" srcOrd="0" destOrd="0" presId="urn:microsoft.com/office/officeart/2005/8/layout/hierarchy6"/>
    <dgm:cxn modelId="{D60E4C13-72A8-4331-B465-8417DDDCF956}" type="presParOf" srcId="{7DC8BAD9-924D-4A79-9B93-56105C0614A9}" destId="{90D6118E-939F-410C-B1FD-3E28D7E23484}" srcOrd="1" destOrd="0" presId="urn:microsoft.com/office/officeart/2005/8/layout/hierarchy6"/>
    <dgm:cxn modelId="{A2D216D3-B5DF-4648-82C8-F2CF01D0839B}" type="presParOf" srcId="{7E6E872F-0F59-4FDB-86CD-2952B89CC653}" destId="{10DBA64D-3956-41B1-B013-E9FBA131F749}" srcOrd="8" destOrd="0" presId="urn:microsoft.com/office/officeart/2005/8/layout/hierarchy6"/>
    <dgm:cxn modelId="{17206425-D42E-4A96-8832-AB2D9103646B}" type="presParOf" srcId="{7E6E872F-0F59-4FDB-86CD-2952B89CC653}" destId="{68C2ECDE-23F1-4D14-A5CC-E2A36910FE9C}" srcOrd="9" destOrd="0" presId="urn:microsoft.com/office/officeart/2005/8/layout/hierarchy6"/>
    <dgm:cxn modelId="{25B0807D-7E39-4D1C-9507-BCAC7C886F20}" type="presParOf" srcId="{68C2ECDE-23F1-4D14-A5CC-E2A36910FE9C}" destId="{88149357-8851-4823-A7B1-855015247542}" srcOrd="0" destOrd="0" presId="urn:microsoft.com/office/officeart/2005/8/layout/hierarchy6"/>
    <dgm:cxn modelId="{1E59A39E-0869-4331-BD5E-3F15BD714960}" type="presParOf" srcId="{68C2ECDE-23F1-4D14-A5CC-E2A36910FE9C}" destId="{681F74FC-DFC7-4B90-8849-CF048FE5967B}" srcOrd="1" destOrd="0" presId="urn:microsoft.com/office/officeart/2005/8/layout/hierarchy6"/>
    <dgm:cxn modelId="{6054D2F4-F969-4F80-9B03-9FD4C27B868B}" type="presParOf" srcId="{7E6E872F-0F59-4FDB-86CD-2952B89CC653}" destId="{F54BE747-CB2A-406E-A4E3-D0F82754B34A}" srcOrd="10" destOrd="0" presId="urn:microsoft.com/office/officeart/2005/8/layout/hierarchy6"/>
    <dgm:cxn modelId="{D9143477-8DE5-4D47-9BF5-9BEF30C768A3}" type="presParOf" srcId="{7E6E872F-0F59-4FDB-86CD-2952B89CC653}" destId="{544584C9-0F7E-4C33-AAE0-6C232272308A}" srcOrd="11" destOrd="0" presId="urn:microsoft.com/office/officeart/2005/8/layout/hierarchy6"/>
    <dgm:cxn modelId="{E6168719-E9F1-46EE-9F11-664D5E037C0D}" type="presParOf" srcId="{544584C9-0F7E-4C33-AAE0-6C232272308A}" destId="{DD8DAB5A-6E0D-412F-964C-0138F0C968A7}" srcOrd="0" destOrd="0" presId="urn:microsoft.com/office/officeart/2005/8/layout/hierarchy6"/>
    <dgm:cxn modelId="{D0008007-28F1-475A-B153-1AF0DF141883}" type="presParOf" srcId="{544584C9-0F7E-4C33-AAE0-6C232272308A}" destId="{89013E38-69A4-4C96-B5C8-8FC725AB8300}" srcOrd="1" destOrd="0" presId="urn:microsoft.com/office/officeart/2005/8/layout/hierarchy6"/>
    <dgm:cxn modelId="{E984650D-B506-4B0B-95DD-D465C994B0D8}" type="presParOf" srcId="{7E6E872F-0F59-4FDB-86CD-2952B89CC653}" destId="{D25B9861-18A2-450E-AB77-797F980AA958}" srcOrd="12" destOrd="0" presId="urn:microsoft.com/office/officeart/2005/8/layout/hierarchy6"/>
    <dgm:cxn modelId="{91DC7888-B56B-4DFC-8502-86B4D9A47FC0}" type="presParOf" srcId="{7E6E872F-0F59-4FDB-86CD-2952B89CC653}" destId="{2009270E-0EAF-4722-AE47-07032025F2BD}" srcOrd="13" destOrd="0" presId="urn:microsoft.com/office/officeart/2005/8/layout/hierarchy6"/>
    <dgm:cxn modelId="{39181790-EE3F-4000-B211-14C6AC61ADA4}" type="presParOf" srcId="{2009270E-0EAF-4722-AE47-07032025F2BD}" destId="{1B8C2F4C-0D15-4463-82E1-1512702D0F4D}" srcOrd="0" destOrd="0" presId="urn:microsoft.com/office/officeart/2005/8/layout/hierarchy6"/>
    <dgm:cxn modelId="{16EE42D1-D3CE-4AA4-82DF-44F141996081}" type="presParOf" srcId="{2009270E-0EAF-4722-AE47-07032025F2BD}" destId="{D8ECA50A-2DA8-4FE0-9D11-44A03E127C40}" srcOrd="1" destOrd="0" presId="urn:microsoft.com/office/officeart/2005/8/layout/hierarchy6"/>
    <dgm:cxn modelId="{C3CBAAEB-9EBF-4815-A906-42B9202C8A2C}" type="presParOf" srcId="{7E6E872F-0F59-4FDB-86CD-2952B89CC653}" destId="{664A4EAE-B87D-4940-8EBA-C1799DB812C8}" srcOrd="14" destOrd="0" presId="urn:microsoft.com/office/officeart/2005/8/layout/hierarchy6"/>
    <dgm:cxn modelId="{69AF2B51-9728-41CF-B877-F1F5BCFADF51}" type="presParOf" srcId="{7E6E872F-0F59-4FDB-86CD-2952B89CC653}" destId="{E6953937-6EEA-45C2-AC8E-3C4290882525}" srcOrd="15" destOrd="0" presId="urn:microsoft.com/office/officeart/2005/8/layout/hierarchy6"/>
    <dgm:cxn modelId="{D0B1B4F7-2104-403C-A0C0-25E4FA7B85B9}" type="presParOf" srcId="{E6953937-6EEA-45C2-AC8E-3C4290882525}" destId="{E9C1C177-5451-4C4A-9214-ADD5711A5019}" srcOrd="0" destOrd="0" presId="urn:microsoft.com/office/officeart/2005/8/layout/hierarchy6"/>
    <dgm:cxn modelId="{5DED596B-54A6-4E5A-B334-97DC31D6B873}" type="presParOf" srcId="{E6953937-6EEA-45C2-AC8E-3C4290882525}" destId="{651166CE-BE54-404D-A438-1FC4CEDF284A}" srcOrd="1" destOrd="0" presId="urn:microsoft.com/office/officeart/2005/8/layout/hierarchy6"/>
    <dgm:cxn modelId="{23A6BB06-5E0F-4622-AB64-103969A8D9B0}" type="presParOf" srcId="{7E6E872F-0F59-4FDB-86CD-2952B89CC653}" destId="{72FFF0CF-BA15-490B-A22C-A336A75FDEC2}" srcOrd="16" destOrd="0" presId="urn:microsoft.com/office/officeart/2005/8/layout/hierarchy6"/>
    <dgm:cxn modelId="{6B9D9D33-4313-4398-9C96-5B593A7F8A40}" type="presParOf" srcId="{7E6E872F-0F59-4FDB-86CD-2952B89CC653}" destId="{8FAA5C56-E725-4DFE-87DC-970C42AC5E77}" srcOrd="17" destOrd="0" presId="urn:microsoft.com/office/officeart/2005/8/layout/hierarchy6"/>
    <dgm:cxn modelId="{7772FFCB-8B75-4D5C-92EE-B2477329B9BE}" type="presParOf" srcId="{8FAA5C56-E725-4DFE-87DC-970C42AC5E77}" destId="{777FEAA7-C7A0-4299-8937-2B9B25B781B4}" srcOrd="0" destOrd="0" presId="urn:microsoft.com/office/officeart/2005/8/layout/hierarchy6"/>
    <dgm:cxn modelId="{2E56BE5A-0D2D-429D-A648-A8C3684A05A8}" type="presParOf" srcId="{8FAA5C56-E725-4DFE-87DC-970C42AC5E77}" destId="{7133A280-5DB8-49A2-85CA-0883A25315E6}"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4"/>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4"/>
      <dgm:spPr/>
    </dgm:pt>
    <dgm:pt modelId="{F965F83D-9EC5-422A-AC7F-21013E865C34}" type="pres">
      <dgm:prSet presAssocID="{EBA8B7DB-6598-4380-B1E1-363E74D81801}" presName="hierChild3" presStyleCnt="0"/>
      <dgm:spPr/>
    </dgm:pt>
    <dgm:pt modelId="{E5E261E0-CCBC-4B5A-A904-F243E2AA53B0}" type="pres">
      <dgm:prSet presAssocID="{BFDFC3B0-E6E0-4ABD-B046-5D5D74C9AE11}" presName="Name19" presStyleLbl="parChTrans1D2" presStyleIdx="2" presStyleCnt="4"/>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2" presStyleCnt="4"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3" presStyleCnt="4"/>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3" presStyleCnt="4"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2" destOrd="0" parTransId="{BFDFC3B0-E6E0-4ABD-B046-5D5D74C9AE11}" sibTransId="{406BF1B7-2792-40B0-8280-D88881F383D3}"/>
    <dgm:cxn modelId="{DBB8B9CA-692D-42E3-AFE6-AF58877DC3D0}" srcId="{11C582FB-D301-4A67-835D-4CB7CEB50770}" destId="{E4077D0A-89B9-48D0-B430-37B0E120FC14}" srcOrd="3"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77A6DE9B-BAD2-4DB4-B7BA-14EE29279994}" type="presParOf" srcId="{0810A678-E60C-4760-BC00-63A28DF49489}" destId="{E5E261E0-CCBC-4B5A-A904-F243E2AA53B0}" srcOrd="4" destOrd="0" presId="urn:microsoft.com/office/officeart/2005/8/layout/hierarchy6"/>
    <dgm:cxn modelId="{CC998C91-A6B7-47E0-BBBF-6F40B9428748}" type="presParOf" srcId="{0810A678-E60C-4760-BC00-63A28DF49489}" destId="{A28DAF53-A1BC-4030-9E28-A821B535C590}" srcOrd="5"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6" destOrd="0" presId="urn:microsoft.com/office/officeart/2005/8/layout/hierarchy6"/>
    <dgm:cxn modelId="{269459FE-844F-4787-9A50-922F7301D704}" type="presParOf" srcId="{0810A678-E60C-4760-BC00-63A28DF49489}" destId="{8C1F71A8-7336-4E9E-BE3C-D799F837D69C}" srcOrd="7"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4"/>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4"/>
      <dgm:spPr/>
    </dgm:pt>
    <dgm:pt modelId="{F965F83D-9EC5-422A-AC7F-21013E865C34}" type="pres">
      <dgm:prSet presAssocID="{EBA8B7DB-6598-4380-B1E1-363E74D81801}" presName="hierChild3" presStyleCnt="0"/>
      <dgm:spPr/>
    </dgm:pt>
    <dgm:pt modelId="{E5E261E0-CCBC-4B5A-A904-F243E2AA53B0}" type="pres">
      <dgm:prSet presAssocID="{BFDFC3B0-E6E0-4ABD-B046-5D5D74C9AE11}" presName="Name19" presStyleLbl="parChTrans1D2" presStyleIdx="2" presStyleCnt="4"/>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2" presStyleCnt="4"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3" presStyleCnt="4"/>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3" presStyleCnt="4"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2" destOrd="0" parTransId="{BFDFC3B0-E6E0-4ABD-B046-5D5D74C9AE11}" sibTransId="{406BF1B7-2792-40B0-8280-D88881F383D3}"/>
    <dgm:cxn modelId="{DBB8B9CA-692D-42E3-AFE6-AF58877DC3D0}" srcId="{11C582FB-D301-4A67-835D-4CB7CEB50770}" destId="{E4077D0A-89B9-48D0-B430-37B0E120FC14}" srcOrd="3"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77A6DE9B-BAD2-4DB4-B7BA-14EE29279994}" type="presParOf" srcId="{0810A678-E60C-4760-BC00-63A28DF49489}" destId="{E5E261E0-CCBC-4B5A-A904-F243E2AA53B0}" srcOrd="4" destOrd="0" presId="urn:microsoft.com/office/officeart/2005/8/layout/hierarchy6"/>
    <dgm:cxn modelId="{CC998C91-A6B7-47E0-BBBF-6F40B9428748}" type="presParOf" srcId="{0810A678-E60C-4760-BC00-63A28DF49489}" destId="{A28DAF53-A1BC-4030-9E28-A821B535C590}" srcOrd="5"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6" destOrd="0" presId="urn:microsoft.com/office/officeart/2005/8/layout/hierarchy6"/>
    <dgm:cxn modelId="{269459FE-844F-4787-9A50-922F7301D704}" type="presParOf" srcId="{0810A678-E60C-4760-BC00-63A28DF49489}" destId="{8C1F71A8-7336-4E9E-BE3C-D799F837D69C}" srcOrd="7"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 – </a:t>
          </a:r>
        </a:p>
        <a:p>
          <a:r>
            <a:rPr lang="en-GB" sz="1400" dirty="0"/>
            <a:t>Where things are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4"/>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4"/>
      <dgm:spPr/>
    </dgm:pt>
    <dgm:pt modelId="{F965F83D-9EC5-422A-AC7F-21013E865C34}" type="pres">
      <dgm:prSet presAssocID="{EBA8B7DB-6598-4380-B1E1-363E74D81801}" presName="hierChild3" presStyleCnt="0"/>
      <dgm:spPr/>
    </dgm:pt>
    <dgm:pt modelId="{E5E261E0-CCBC-4B5A-A904-F243E2AA53B0}" type="pres">
      <dgm:prSet presAssocID="{BFDFC3B0-E6E0-4ABD-B046-5D5D74C9AE11}" presName="Name19" presStyleLbl="parChTrans1D2" presStyleIdx="2" presStyleCnt="4"/>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2" presStyleCnt="4"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3" presStyleCnt="4"/>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3" presStyleCnt="4"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2" destOrd="0" parTransId="{BFDFC3B0-E6E0-4ABD-B046-5D5D74C9AE11}" sibTransId="{406BF1B7-2792-40B0-8280-D88881F383D3}"/>
    <dgm:cxn modelId="{DBB8B9CA-692D-42E3-AFE6-AF58877DC3D0}" srcId="{11C582FB-D301-4A67-835D-4CB7CEB50770}" destId="{E4077D0A-89B9-48D0-B430-37B0E120FC14}" srcOrd="3"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77A6DE9B-BAD2-4DB4-B7BA-14EE29279994}" type="presParOf" srcId="{0810A678-E60C-4760-BC00-63A28DF49489}" destId="{E5E261E0-CCBC-4B5A-A904-F243E2AA53B0}" srcOrd="4" destOrd="0" presId="urn:microsoft.com/office/officeart/2005/8/layout/hierarchy6"/>
    <dgm:cxn modelId="{CC998C91-A6B7-47E0-BBBF-6F40B9428748}" type="presParOf" srcId="{0810A678-E60C-4760-BC00-63A28DF49489}" destId="{A28DAF53-A1BC-4030-9E28-A821B535C590}" srcOrd="5"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6" destOrd="0" presId="urn:microsoft.com/office/officeart/2005/8/layout/hierarchy6"/>
    <dgm:cxn modelId="{269459FE-844F-4787-9A50-922F7301D704}" type="presParOf" srcId="{0810A678-E60C-4760-BC00-63A28DF49489}" destId="{8C1F71A8-7336-4E9E-BE3C-D799F837D69C}" srcOrd="7"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a:solidFill>
          <a:srgbClr val="00B050"/>
        </a:solidFill>
      </dgm:spPr>
      <dgm:t>
        <a:bodyPr/>
        <a:lstStyle/>
        <a:p>
          <a:r>
            <a:rPr lang="en-GB" sz="1400" dirty="0"/>
            <a:t>Punctuation – </a:t>
          </a:r>
        </a:p>
        <a:p>
          <a:r>
            <a:rPr lang="en-GB" sz="1400" dirty="0"/>
            <a:t>Helps readers</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 – </a:t>
          </a:r>
        </a:p>
        <a:p>
          <a:r>
            <a:rPr lang="en-GB" sz="1400" dirty="0"/>
            <a:t>Where things are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4"/>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4"/>
      <dgm:spPr/>
    </dgm:pt>
    <dgm:pt modelId="{F965F83D-9EC5-422A-AC7F-21013E865C34}" type="pres">
      <dgm:prSet presAssocID="{EBA8B7DB-6598-4380-B1E1-363E74D81801}" presName="hierChild3" presStyleCnt="0"/>
      <dgm:spPr/>
    </dgm:pt>
    <dgm:pt modelId="{E5E261E0-CCBC-4B5A-A904-F243E2AA53B0}" type="pres">
      <dgm:prSet presAssocID="{BFDFC3B0-E6E0-4ABD-B046-5D5D74C9AE11}" presName="Name19" presStyleLbl="parChTrans1D2" presStyleIdx="2" presStyleCnt="4"/>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2" presStyleCnt="4"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3" presStyleCnt="4"/>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3" presStyleCnt="4"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2" destOrd="0" parTransId="{BFDFC3B0-E6E0-4ABD-B046-5D5D74C9AE11}" sibTransId="{406BF1B7-2792-40B0-8280-D88881F383D3}"/>
    <dgm:cxn modelId="{DBB8B9CA-692D-42E3-AFE6-AF58877DC3D0}" srcId="{11C582FB-D301-4A67-835D-4CB7CEB50770}" destId="{E4077D0A-89B9-48D0-B430-37B0E120FC14}" srcOrd="3"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77A6DE9B-BAD2-4DB4-B7BA-14EE29279994}" type="presParOf" srcId="{0810A678-E60C-4760-BC00-63A28DF49489}" destId="{E5E261E0-CCBC-4B5A-A904-F243E2AA53B0}" srcOrd="4" destOrd="0" presId="urn:microsoft.com/office/officeart/2005/8/layout/hierarchy6"/>
    <dgm:cxn modelId="{CC998C91-A6B7-47E0-BBBF-6F40B9428748}" type="presParOf" srcId="{0810A678-E60C-4760-BC00-63A28DF49489}" destId="{A28DAF53-A1BC-4030-9E28-A821B535C590}" srcOrd="5"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6" destOrd="0" presId="urn:microsoft.com/office/officeart/2005/8/layout/hierarchy6"/>
    <dgm:cxn modelId="{269459FE-844F-4787-9A50-922F7301D704}" type="presParOf" srcId="{0810A678-E60C-4760-BC00-63A28DF49489}" destId="{8C1F71A8-7336-4E9E-BE3C-D799F837D69C}" srcOrd="7"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6B46A27A-EEA3-4DEF-88A9-EE6B89B3C13C}">
      <dgm:prSet phldrT="[Text]" custT="1"/>
      <dgm:spPr>
        <a:solidFill>
          <a:srgbClr val="00B050"/>
        </a:solidFill>
      </dgm:spPr>
      <dgm:t>
        <a:bodyPr/>
        <a:lstStyle/>
        <a:p>
          <a:r>
            <a:rPr lang="en-GB" sz="1400" dirty="0"/>
            <a:t>Capital letters</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dgm:t>
        <a:bodyPr/>
        <a:lstStyle/>
        <a:p>
          <a:r>
            <a:rPr lang="en-GB" dirty="0"/>
            <a:t>Inverted commas (speech marks)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57402AC5-9B4E-4FBD-956B-206E1C900137}">
      <dgm:prSet phldrT="[Text]"/>
      <dgm:spPr/>
      <dgm:t>
        <a:bodyPr/>
        <a:lstStyle/>
        <a:p>
          <a:r>
            <a:rPr lang="en-GB" dirty="0"/>
            <a:t>Parentheses</a:t>
          </a:r>
        </a:p>
      </dgm:t>
    </dgm:pt>
    <dgm:pt modelId="{08E8053B-4EDD-49F6-84D1-FF3FFA7B3A16}" type="parTrans" cxnId="{92E3D3EB-AA90-4FFF-9C83-E3FC5A7F87A6}">
      <dgm:prSet/>
      <dgm:spPr/>
      <dgm:t>
        <a:bodyPr/>
        <a:lstStyle/>
        <a:p>
          <a:endParaRPr lang="en-GB"/>
        </a:p>
      </dgm:t>
    </dgm:pt>
    <dgm:pt modelId="{54521CE7-41AB-4370-8C84-442138495D16}" type="sibTrans" cxnId="{92E3D3EB-AA90-4FFF-9C83-E3FC5A7F87A6}">
      <dgm:prSet/>
      <dgm:spPr/>
      <dgm:t>
        <a:bodyPr/>
        <a:lstStyle/>
        <a:p>
          <a:endParaRPr lang="en-GB"/>
        </a:p>
      </dgm:t>
    </dgm:pt>
    <dgm:pt modelId="{2F875F7C-A86C-47C2-BC4A-420AD5B75472}">
      <dgm:prSet phldrT="[Text]"/>
      <dgm:spPr/>
      <dgm:t>
        <a:bodyPr/>
        <a:lstStyle/>
        <a:p>
          <a:r>
            <a:rPr lang="en-GB" dirty="0"/>
            <a:t>Bullet points</a:t>
          </a:r>
        </a:p>
      </dgm:t>
    </dgm:pt>
    <dgm:pt modelId="{9226BD74-E7E1-4401-AF8C-75516B52363D}" type="parTrans" cxnId="{D6AF9023-6F3B-44AB-A6E1-F2CEEB7FCD94}">
      <dgm:prSet/>
      <dgm:spPr/>
      <dgm:t>
        <a:bodyPr/>
        <a:lstStyle/>
        <a:p>
          <a:endParaRPr lang="en-GB"/>
        </a:p>
      </dgm:t>
    </dgm:pt>
    <dgm:pt modelId="{5146DC0D-F109-4B54-BC5C-017401FDDE36}" type="sibTrans" cxnId="{D6AF9023-6F3B-44AB-A6E1-F2CEEB7FCD94}">
      <dgm:prSet/>
      <dgm:spPr/>
      <dgm:t>
        <a:bodyPr/>
        <a:lstStyle/>
        <a:p>
          <a:endParaRPr lang="en-GB"/>
        </a:p>
      </dgm:t>
    </dgm:pt>
    <dgm:pt modelId="{501D7263-CE93-436A-8693-DE0363BC79B6}">
      <dgm:prSet phldrT="[Text]"/>
      <dgm:spPr/>
      <dgm:t>
        <a:bodyPr/>
        <a:lstStyle/>
        <a:p>
          <a:r>
            <a:rPr lang="en-GB" dirty="0"/>
            <a:t>Hyphens</a:t>
          </a:r>
        </a:p>
      </dgm:t>
    </dgm:pt>
    <dgm:pt modelId="{B28AD33A-96EB-40A0-9D82-3FB3F90E456C}" type="parTrans" cxnId="{00261EA3-BEB9-4315-943F-5A6914610242}">
      <dgm:prSet/>
      <dgm:spPr/>
      <dgm:t>
        <a:bodyPr/>
        <a:lstStyle/>
        <a:p>
          <a:endParaRPr lang="en-GB"/>
        </a:p>
      </dgm:t>
    </dgm:pt>
    <dgm:pt modelId="{D8B5CA0B-F64F-4C6A-8E18-4D613A41C29B}" type="sibTrans" cxnId="{00261EA3-BEB9-4315-943F-5A6914610242}">
      <dgm:prSet/>
      <dgm:spPr/>
      <dgm:t>
        <a:bodyPr/>
        <a:lstStyle/>
        <a:p>
          <a:endParaRPr lang="en-GB"/>
        </a:p>
      </dgm:t>
    </dgm:pt>
    <dgm:pt modelId="{0F6FC1CB-9761-4A32-8819-C9DD59DF63EB}">
      <dgm:prSet phldrT="[Text]"/>
      <dgm:spPr/>
      <dgm:t>
        <a:bodyPr/>
        <a:lstStyle/>
        <a:p>
          <a:r>
            <a:rPr lang="en-GB"/>
            <a:t>Ellipses</a:t>
          </a:r>
          <a:endParaRPr lang="en-GB" dirty="0"/>
        </a:p>
      </dgm:t>
    </dgm:pt>
    <dgm:pt modelId="{E9D4C2E3-8116-4B5E-BC64-E4A9D9436273}" type="parTrans" cxnId="{6EB573FF-5762-4E92-BFC1-A4D06FC20B1E}">
      <dgm:prSet/>
      <dgm:spPr/>
    </dgm:pt>
    <dgm:pt modelId="{63C9ADA5-870D-4092-A52D-5B76A878A8AF}" type="sibTrans" cxnId="{6EB573FF-5762-4E92-BFC1-A4D06FC20B1E}">
      <dgm:prSet/>
      <dgm:spPr/>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custScaleX="17859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9"/>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9"/>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9"/>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9"/>
      <dgm:spPr/>
    </dgm:pt>
    <dgm:pt modelId="{DAF7E342-340C-409A-819C-257650B3B8C8}" type="pres">
      <dgm:prSet presAssocID="{275B517B-D28C-4018-885D-E41B1C60DA7B}" presName="hierChild3" presStyleCnt="0"/>
      <dgm:spPr/>
    </dgm:pt>
    <dgm:pt modelId="{D36C7C8D-7076-4EE3-A6EB-D9AFDACFC097}" type="pres">
      <dgm:prSet presAssocID="{74A6AD69-F06B-4F22-A3B2-D6AD04235DA8}" presName="Name19" presStyleLbl="parChTrans1D2" presStyleIdx="2" presStyleCnt="9"/>
      <dgm:spPr/>
    </dgm:pt>
    <dgm:pt modelId="{5CE091EF-9923-4B5F-BC5D-0040BC826A8D}" type="pres">
      <dgm:prSet presAssocID="{F55D5C05-1C41-4206-BEC6-41F988B5E094}" presName="Name21" presStyleCnt="0"/>
      <dgm:spPr/>
    </dgm:pt>
    <dgm:pt modelId="{3DDE2BDC-CE0A-49AF-86FB-F24B7991291D}" type="pres">
      <dgm:prSet presAssocID="{F55D5C05-1C41-4206-BEC6-41F988B5E094}" presName="level2Shape" presStyleLbl="node2" presStyleIdx="2" presStyleCnt="9"/>
      <dgm:spPr/>
    </dgm:pt>
    <dgm:pt modelId="{81B9B61D-46BF-4F0E-BF30-5760652EDA1D}" type="pres">
      <dgm:prSet presAssocID="{F55D5C05-1C41-4206-BEC6-41F988B5E094}" presName="hierChild3" presStyleCnt="0"/>
      <dgm:spPr/>
    </dgm:pt>
    <dgm:pt modelId="{63F438D0-A326-4EF9-85CF-14316A65445F}" type="pres">
      <dgm:prSet presAssocID="{A6F8987C-7DDA-459A-B3A6-DC6E89D700A2}" presName="Name19" presStyleLbl="parChTrans1D2" presStyleIdx="3" presStyleCnt="9"/>
      <dgm:spPr/>
    </dgm:pt>
    <dgm:pt modelId="{EA412692-545F-482D-ABE8-7EE2083EE128}" type="pres">
      <dgm:prSet presAssocID="{3BE4626B-A37C-40E0-8A06-A0D67C46CA89}" presName="Name21" presStyleCnt="0"/>
      <dgm:spPr/>
    </dgm:pt>
    <dgm:pt modelId="{5004C572-F784-43D3-8E6F-0F50FB34D745}" type="pres">
      <dgm:prSet presAssocID="{3BE4626B-A37C-40E0-8A06-A0D67C46CA89}" presName="level2Shape" presStyleLbl="node2" presStyleIdx="3" presStyleCnt="9"/>
      <dgm:spPr/>
    </dgm:pt>
    <dgm:pt modelId="{115E3B29-8137-48E7-A99A-3EC136BD01C4}" type="pres">
      <dgm:prSet presAssocID="{3BE4626B-A37C-40E0-8A06-A0D67C46CA89}" presName="hierChild3" presStyleCnt="0"/>
      <dgm:spPr/>
    </dgm:pt>
    <dgm:pt modelId="{EFDCDFAB-B67C-400E-AF8C-AF531BC471BC}" type="pres">
      <dgm:prSet presAssocID="{AC0B3E1B-E772-43A3-9403-15D1BC4ED35E}" presName="Name19" presStyleLbl="parChTrans1D2" presStyleIdx="4" presStyleCnt="9"/>
      <dgm:spPr/>
    </dgm:pt>
    <dgm:pt modelId="{7E800DAC-0BAE-44A8-8630-B2E502934C89}" type="pres">
      <dgm:prSet presAssocID="{F0877716-ED22-4B74-95BF-FDDF875A0B1E}" presName="Name21" presStyleCnt="0"/>
      <dgm:spPr/>
    </dgm:pt>
    <dgm:pt modelId="{9E014805-FA51-41BD-9A7F-FF2676B32954}" type="pres">
      <dgm:prSet presAssocID="{F0877716-ED22-4B74-95BF-FDDF875A0B1E}" presName="level2Shape" presStyleLbl="node2" presStyleIdx="4" presStyleCnt="9"/>
      <dgm:spPr/>
    </dgm:pt>
    <dgm:pt modelId="{46DBE13A-FB2B-4C68-89C0-4933B1F9D8FC}" type="pres">
      <dgm:prSet presAssocID="{F0877716-ED22-4B74-95BF-FDDF875A0B1E}" presName="hierChild3" presStyleCnt="0"/>
      <dgm:spPr/>
    </dgm:pt>
    <dgm:pt modelId="{F226407F-991C-4704-BCC3-5115BD3EB2BC}" type="pres">
      <dgm:prSet presAssocID="{08E8053B-4EDD-49F6-84D1-FF3FFA7B3A16}" presName="Name19" presStyleLbl="parChTrans1D2" presStyleIdx="5" presStyleCnt="9"/>
      <dgm:spPr/>
    </dgm:pt>
    <dgm:pt modelId="{495A6EFD-946E-4201-9D1C-C205140D40C2}" type="pres">
      <dgm:prSet presAssocID="{57402AC5-9B4E-4FBD-956B-206E1C900137}" presName="Name21" presStyleCnt="0"/>
      <dgm:spPr/>
    </dgm:pt>
    <dgm:pt modelId="{54A49BA7-600B-4571-9531-1616882BD933}" type="pres">
      <dgm:prSet presAssocID="{57402AC5-9B4E-4FBD-956B-206E1C900137}" presName="level2Shape" presStyleLbl="node2" presStyleIdx="5" presStyleCnt="9"/>
      <dgm:spPr/>
    </dgm:pt>
    <dgm:pt modelId="{050FE932-6A37-4779-ACC3-B68C0B957411}" type="pres">
      <dgm:prSet presAssocID="{57402AC5-9B4E-4FBD-956B-206E1C900137}" presName="hierChild3" presStyleCnt="0"/>
      <dgm:spPr/>
    </dgm:pt>
    <dgm:pt modelId="{CE5FCCDA-7690-41FB-B3B8-6326A430F925}" type="pres">
      <dgm:prSet presAssocID="{9226BD74-E7E1-4401-AF8C-75516B52363D}" presName="Name19" presStyleLbl="parChTrans1D2" presStyleIdx="6" presStyleCnt="9"/>
      <dgm:spPr/>
    </dgm:pt>
    <dgm:pt modelId="{B43B1E44-5805-4954-8F6E-C49DEC2431A7}" type="pres">
      <dgm:prSet presAssocID="{2F875F7C-A86C-47C2-BC4A-420AD5B75472}" presName="Name21" presStyleCnt="0"/>
      <dgm:spPr/>
    </dgm:pt>
    <dgm:pt modelId="{6EC9270E-FBC8-4511-B880-2DB35072BBBE}" type="pres">
      <dgm:prSet presAssocID="{2F875F7C-A86C-47C2-BC4A-420AD5B75472}" presName="level2Shape" presStyleLbl="node2" presStyleIdx="6" presStyleCnt="9"/>
      <dgm:spPr/>
    </dgm:pt>
    <dgm:pt modelId="{01E4E730-F613-43DD-AEAF-5EE603B723EC}" type="pres">
      <dgm:prSet presAssocID="{2F875F7C-A86C-47C2-BC4A-420AD5B75472}" presName="hierChild3" presStyleCnt="0"/>
      <dgm:spPr/>
    </dgm:pt>
    <dgm:pt modelId="{10E1A924-8714-4303-A5C7-6A97C1D00388}" type="pres">
      <dgm:prSet presAssocID="{B28AD33A-96EB-40A0-9D82-3FB3F90E456C}" presName="Name19" presStyleLbl="parChTrans1D2" presStyleIdx="7" presStyleCnt="9"/>
      <dgm:spPr/>
    </dgm:pt>
    <dgm:pt modelId="{C3C978ED-8FE6-4D55-8CE1-CEF21B888A80}" type="pres">
      <dgm:prSet presAssocID="{501D7263-CE93-436A-8693-DE0363BC79B6}" presName="Name21" presStyleCnt="0"/>
      <dgm:spPr/>
    </dgm:pt>
    <dgm:pt modelId="{B4E0E6C7-B0BC-4E58-AA61-D28A4103525D}" type="pres">
      <dgm:prSet presAssocID="{501D7263-CE93-436A-8693-DE0363BC79B6}" presName="level2Shape" presStyleLbl="node2" presStyleIdx="7" presStyleCnt="9"/>
      <dgm:spPr/>
    </dgm:pt>
    <dgm:pt modelId="{C3CFDDF2-D23D-4BF6-89AB-CEBB8EFCA81D}" type="pres">
      <dgm:prSet presAssocID="{501D7263-CE93-436A-8693-DE0363BC79B6}" presName="hierChild3" presStyleCnt="0"/>
      <dgm:spPr/>
    </dgm:pt>
    <dgm:pt modelId="{E859FA50-43F9-487A-9257-20C03536736C}" type="pres">
      <dgm:prSet presAssocID="{E9D4C2E3-8116-4B5E-BC64-E4A9D9436273}" presName="Name19" presStyleLbl="parChTrans1D2" presStyleIdx="8" presStyleCnt="9"/>
      <dgm:spPr/>
    </dgm:pt>
    <dgm:pt modelId="{41209099-796C-46A3-AFDE-35E53A36DC99}" type="pres">
      <dgm:prSet presAssocID="{0F6FC1CB-9761-4A32-8819-C9DD59DF63EB}" presName="Name21" presStyleCnt="0"/>
      <dgm:spPr/>
    </dgm:pt>
    <dgm:pt modelId="{2420522A-2556-4EDB-8CEE-6203BEE52CF6}" type="pres">
      <dgm:prSet presAssocID="{0F6FC1CB-9761-4A32-8819-C9DD59DF63EB}" presName="level2Shape" presStyleLbl="node2" presStyleIdx="8" presStyleCnt="9"/>
      <dgm:spPr/>
    </dgm:pt>
    <dgm:pt modelId="{E3B9A20C-9943-4A07-8780-ED259D5C90EF}" type="pres">
      <dgm:prSet presAssocID="{0F6FC1CB-9761-4A32-8819-C9DD59DF63EB}"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CDC8960A-DCA3-4554-8CE5-D39851D2CCF3}" type="presOf" srcId="{3BE4626B-A37C-40E0-8A06-A0D67C46CA89}" destId="{5004C572-F784-43D3-8E6F-0F50FB34D745}" srcOrd="0" destOrd="0" presId="urn:microsoft.com/office/officeart/2005/8/layout/hierarchy6"/>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D6AF9023-6F3B-44AB-A6E1-F2CEEB7FCD94}" srcId="{E4077D0A-89B9-48D0-B430-37B0E120FC14}" destId="{2F875F7C-A86C-47C2-BC4A-420AD5B75472}" srcOrd="6" destOrd="0" parTransId="{9226BD74-E7E1-4401-AF8C-75516B52363D}" sibTransId="{5146DC0D-F109-4B54-BC5C-017401FDDE36}"/>
    <dgm:cxn modelId="{D8DB9F25-EC4D-4D90-A041-566CBD029842}" type="presOf" srcId="{0F6FC1CB-9761-4A32-8819-C9DD59DF63EB}" destId="{2420522A-2556-4EDB-8CEE-6203BEE52CF6}" srcOrd="0" destOrd="0" presId="urn:microsoft.com/office/officeart/2005/8/layout/hierarchy6"/>
    <dgm:cxn modelId="{A89BEF25-AA4A-4CF4-86C6-5C80BE8DA3FC}" srcId="{E4077D0A-89B9-48D0-B430-37B0E120FC14}" destId="{3BE4626B-A37C-40E0-8A06-A0D67C46CA89}" srcOrd="3" destOrd="0" parTransId="{A6F8987C-7DDA-459A-B3A6-DC6E89D700A2}" sibTransId="{6CB2E4FD-4D15-415A-83EC-494C50935DF6}"/>
    <dgm:cxn modelId="{07E96C45-BEAC-40C6-8678-21D3591CAD3A}" type="presOf" srcId="{9226BD74-E7E1-4401-AF8C-75516B52363D}" destId="{CE5FCCDA-7690-41FB-B3B8-6326A430F925}"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D00EBE50-6E2F-4E35-B9E1-BBC3A07DE322}" srcId="{E4077D0A-89B9-48D0-B430-37B0E120FC14}" destId="{F0877716-ED22-4B74-95BF-FDDF875A0B1E}" srcOrd="4" destOrd="0" parTransId="{AC0B3E1B-E772-43A3-9403-15D1BC4ED35E}" sibTransId="{79340A90-AADA-4399-9759-203CF9C433C0}"/>
    <dgm:cxn modelId="{8F28157C-0BAF-41C1-9364-D8F1661ABE6D}" type="presOf" srcId="{6B46A27A-EEA3-4DEF-88A9-EE6B89B3C13C}" destId="{0BE908D3-F03B-4A35-B91D-B13105B31B3D}" srcOrd="0" destOrd="0" presId="urn:microsoft.com/office/officeart/2005/8/layout/hierarchy6"/>
    <dgm:cxn modelId="{CA2FCC7C-DA1B-4AD7-AEA8-C76F9C1B8A1B}" type="presOf" srcId="{B28AD33A-96EB-40A0-9D82-3FB3F90E456C}" destId="{10E1A924-8714-4303-A5C7-6A97C1D00388}" srcOrd="0" destOrd="0" presId="urn:microsoft.com/office/officeart/2005/8/layout/hierarchy6"/>
    <dgm:cxn modelId="{2083D07E-31F8-4AFF-AEF7-BBF115CEC115}" type="presOf" srcId="{57402AC5-9B4E-4FBD-956B-206E1C900137}" destId="{54A49BA7-600B-4571-9531-1616882BD933}" srcOrd="0" destOrd="0" presId="urn:microsoft.com/office/officeart/2005/8/layout/hierarchy6"/>
    <dgm:cxn modelId="{14E06895-F37E-4AA4-93EF-814E9321F2B4}" type="presOf" srcId="{F0877716-ED22-4B74-95BF-FDDF875A0B1E}" destId="{9E014805-FA51-41BD-9A7F-FF2676B32954}" srcOrd="0" destOrd="0" presId="urn:microsoft.com/office/officeart/2005/8/layout/hierarchy6"/>
    <dgm:cxn modelId="{00261EA3-BEB9-4315-943F-5A6914610242}" srcId="{E4077D0A-89B9-48D0-B430-37B0E120FC14}" destId="{501D7263-CE93-436A-8693-DE0363BC79B6}" srcOrd="7" destOrd="0" parTransId="{B28AD33A-96EB-40A0-9D82-3FB3F90E456C}" sibTransId="{D8B5CA0B-F64F-4C6A-8E18-4D613A41C29B}"/>
    <dgm:cxn modelId="{34F95CA3-0F40-4241-85DA-475CFA189BE1}" type="presOf" srcId="{44DB48D3-30B9-417F-8FBA-9328A545427E}" destId="{76649846-3BC9-4AF2-8EFB-EFB494F8B5B0}" srcOrd="0" destOrd="0" presId="urn:microsoft.com/office/officeart/2005/8/layout/hierarchy6"/>
    <dgm:cxn modelId="{EEB288A7-D182-4A33-9F89-AB76D4C224B3}" type="presOf" srcId="{08E8053B-4EDD-49F6-84D1-FF3FFA7B3A16}" destId="{F226407F-991C-4704-BCC3-5115BD3EB2BC}" srcOrd="0" destOrd="0" presId="urn:microsoft.com/office/officeart/2005/8/layout/hierarchy6"/>
    <dgm:cxn modelId="{35304CB6-78EE-4F5E-8AFF-2AF5E9B4825A}" type="presOf" srcId="{74A6AD69-F06B-4F22-A3B2-D6AD04235DA8}" destId="{D36C7C8D-7076-4EE3-A6EB-D9AFDACFC097}" srcOrd="0" destOrd="0" presId="urn:microsoft.com/office/officeart/2005/8/layout/hierarchy6"/>
    <dgm:cxn modelId="{7DF2BCB7-36EE-4720-ACE6-B53E1922460A}" type="presOf" srcId="{E9D4C2E3-8116-4B5E-BC64-E4A9D9436273}" destId="{E859FA50-43F9-487A-9257-20C03536736C}" srcOrd="0" destOrd="0" presId="urn:microsoft.com/office/officeart/2005/8/layout/hierarchy6"/>
    <dgm:cxn modelId="{A3633CB8-0F0B-4DDD-A538-0899B22FCB00}" type="presOf" srcId="{A6F8987C-7DDA-459A-B3A6-DC6E89D700A2}" destId="{63F438D0-A326-4EF9-85CF-14316A65445F}" srcOrd="0" destOrd="0" presId="urn:microsoft.com/office/officeart/2005/8/layout/hierarchy6"/>
    <dgm:cxn modelId="{1B3738BB-06BB-4356-BAF2-AAB3D903ACC6}" type="presOf" srcId="{2F875F7C-A86C-47C2-BC4A-420AD5B75472}" destId="{6EC9270E-FBC8-4511-B880-2DB35072BBBE}" srcOrd="0" destOrd="0" presId="urn:microsoft.com/office/officeart/2005/8/layout/hierarchy6"/>
    <dgm:cxn modelId="{1BDED9C5-0F44-45EF-87E6-1B8DE730617F}" type="presOf" srcId="{AC0B3E1B-E772-43A3-9403-15D1BC4ED35E}" destId="{EFDCDFAB-B67C-400E-AF8C-AF531BC471BC}"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9D563CD5-1DF0-4CA6-9B75-C5DDB1049320}" type="presOf" srcId="{E4077D0A-89B9-48D0-B430-37B0E120FC14}" destId="{8CC23074-2800-43A6-A543-661617B5DF6C}" srcOrd="0" destOrd="0" presId="urn:microsoft.com/office/officeart/2005/8/layout/hierarchy6"/>
    <dgm:cxn modelId="{74E1DDE2-A8FC-42C7-9FC8-21A5D03E5DBA}" type="presOf" srcId="{F55D5C05-1C41-4206-BEC6-41F988B5E094}" destId="{3DDE2BDC-CE0A-49AF-86FB-F24B7991291D}"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92E3D3EB-AA90-4FFF-9C83-E3FC5A7F87A6}" srcId="{E4077D0A-89B9-48D0-B430-37B0E120FC14}" destId="{57402AC5-9B4E-4FBD-956B-206E1C900137}" srcOrd="5" destOrd="0" parTransId="{08E8053B-4EDD-49F6-84D1-FF3FFA7B3A16}" sibTransId="{54521CE7-41AB-4370-8C84-442138495D16}"/>
    <dgm:cxn modelId="{7A95EFFC-82E7-4D1C-8C50-96DE2167236A}" type="presOf" srcId="{501D7263-CE93-436A-8693-DE0363BC79B6}" destId="{B4E0E6C7-B0BC-4E58-AA61-D28A4103525D}" srcOrd="0" destOrd="0" presId="urn:microsoft.com/office/officeart/2005/8/layout/hierarchy6"/>
    <dgm:cxn modelId="{6EB573FF-5762-4E92-BFC1-A4D06FC20B1E}" srcId="{E4077D0A-89B9-48D0-B430-37B0E120FC14}" destId="{0F6FC1CB-9761-4A32-8819-C9DD59DF63EB}" srcOrd="8" destOrd="0" parTransId="{E9D4C2E3-8116-4B5E-BC64-E4A9D9436273}" sibTransId="{63C9ADA5-870D-4092-A52D-5B76A878A8AF}"/>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ECA023CD-6D28-4298-A0C3-6A2209EEECFD}" type="presParOf" srcId="{7E6E872F-0F59-4FDB-86CD-2952B89CC653}" destId="{D36C7C8D-7076-4EE3-A6EB-D9AFDACFC097}" srcOrd="4" destOrd="0" presId="urn:microsoft.com/office/officeart/2005/8/layout/hierarchy6"/>
    <dgm:cxn modelId="{F5CD8890-74FD-493D-A339-403477C699FA}" type="presParOf" srcId="{7E6E872F-0F59-4FDB-86CD-2952B89CC653}" destId="{5CE091EF-9923-4B5F-BC5D-0040BC826A8D}" srcOrd="5" destOrd="0" presId="urn:microsoft.com/office/officeart/2005/8/layout/hierarchy6"/>
    <dgm:cxn modelId="{11E26367-E21A-4F1F-956F-ED94481D5B6A}" type="presParOf" srcId="{5CE091EF-9923-4B5F-BC5D-0040BC826A8D}" destId="{3DDE2BDC-CE0A-49AF-86FB-F24B7991291D}" srcOrd="0" destOrd="0" presId="urn:microsoft.com/office/officeart/2005/8/layout/hierarchy6"/>
    <dgm:cxn modelId="{E2EDB20D-69D2-43F1-9D28-27857E74B5C9}" type="presParOf" srcId="{5CE091EF-9923-4B5F-BC5D-0040BC826A8D}" destId="{81B9B61D-46BF-4F0E-BF30-5760652EDA1D}" srcOrd="1" destOrd="0" presId="urn:microsoft.com/office/officeart/2005/8/layout/hierarchy6"/>
    <dgm:cxn modelId="{7972E3C5-3553-4216-A5FB-EE1F277FA58A}" type="presParOf" srcId="{7E6E872F-0F59-4FDB-86CD-2952B89CC653}" destId="{63F438D0-A326-4EF9-85CF-14316A65445F}" srcOrd="6" destOrd="0" presId="urn:microsoft.com/office/officeart/2005/8/layout/hierarchy6"/>
    <dgm:cxn modelId="{1A5B44F5-F674-43B8-BEF9-2F5E4D946F12}" type="presParOf" srcId="{7E6E872F-0F59-4FDB-86CD-2952B89CC653}" destId="{EA412692-545F-482D-ABE8-7EE2083EE128}" srcOrd="7" destOrd="0" presId="urn:microsoft.com/office/officeart/2005/8/layout/hierarchy6"/>
    <dgm:cxn modelId="{3388791B-001B-4642-B53C-4D26B7309C6E}" type="presParOf" srcId="{EA412692-545F-482D-ABE8-7EE2083EE128}" destId="{5004C572-F784-43D3-8E6F-0F50FB34D745}" srcOrd="0" destOrd="0" presId="urn:microsoft.com/office/officeart/2005/8/layout/hierarchy6"/>
    <dgm:cxn modelId="{42846CB3-C2EC-48C5-B441-B0ADDEFAB934}" type="presParOf" srcId="{EA412692-545F-482D-ABE8-7EE2083EE128}" destId="{115E3B29-8137-48E7-A99A-3EC136BD01C4}" srcOrd="1" destOrd="0" presId="urn:microsoft.com/office/officeart/2005/8/layout/hierarchy6"/>
    <dgm:cxn modelId="{5BD41685-230B-4DBF-AC0C-8CF1D4497F54}" type="presParOf" srcId="{7E6E872F-0F59-4FDB-86CD-2952B89CC653}" destId="{EFDCDFAB-B67C-400E-AF8C-AF531BC471BC}" srcOrd="8" destOrd="0" presId="urn:microsoft.com/office/officeart/2005/8/layout/hierarchy6"/>
    <dgm:cxn modelId="{1973EE50-326C-4C1E-B46C-4AF00B6A1257}" type="presParOf" srcId="{7E6E872F-0F59-4FDB-86CD-2952B89CC653}" destId="{7E800DAC-0BAE-44A8-8630-B2E502934C89}" srcOrd="9" destOrd="0" presId="urn:microsoft.com/office/officeart/2005/8/layout/hierarchy6"/>
    <dgm:cxn modelId="{91B19D76-D9D5-439E-A482-7771EAB53F87}" type="presParOf" srcId="{7E800DAC-0BAE-44A8-8630-B2E502934C89}" destId="{9E014805-FA51-41BD-9A7F-FF2676B32954}" srcOrd="0" destOrd="0" presId="urn:microsoft.com/office/officeart/2005/8/layout/hierarchy6"/>
    <dgm:cxn modelId="{70F8A205-1DA6-42B4-8359-CBC85AD27ED1}" type="presParOf" srcId="{7E800DAC-0BAE-44A8-8630-B2E502934C89}" destId="{46DBE13A-FB2B-4C68-89C0-4933B1F9D8FC}" srcOrd="1" destOrd="0" presId="urn:microsoft.com/office/officeart/2005/8/layout/hierarchy6"/>
    <dgm:cxn modelId="{441FB567-F7BA-4FA5-B8BE-331B262EFC6F}" type="presParOf" srcId="{7E6E872F-0F59-4FDB-86CD-2952B89CC653}" destId="{F226407F-991C-4704-BCC3-5115BD3EB2BC}" srcOrd="10" destOrd="0" presId="urn:microsoft.com/office/officeart/2005/8/layout/hierarchy6"/>
    <dgm:cxn modelId="{3E83E955-27A8-4AED-9D58-41B37C0D911B}" type="presParOf" srcId="{7E6E872F-0F59-4FDB-86CD-2952B89CC653}" destId="{495A6EFD-946E-4201-9D1C-C205140D40C2}" srcOrd="11" destOrd="0" presId="urn:microsoft.com/office/officeart/2005/8/layout/hierarchy6"/>
    <dgm:cxn modelId="{E6CB931E-27CE-424B-9EC6-EF20911529DF}" type="presParOf" srcId="{495A6EFD-946E-4201-9D1C-C205140D40C2}" destId="{54A49BA7-600B-4571-9531-1616882BD933}" srcOrd="0" destOrd="0" presId="urn:microsoft.com/office/officeart/2005/8/layout/hierarchy6"/>
    <dgm:cxn modelId="{B9C37753-CF6C-41B8-986A-492F9D72DE59}" type="presParOf" srcId="{495A6EFD-946E-4201-9D1C-C205140D40C2}" destId="{050FE932-6A37-4779-ACC3-B68C0B957411}" srcOrd="1" destOrd="0" presId="urn:microsoft.com/office/officeart/2005/8/layout/hierarchy6"/>
    <dgm:cxn modelId="{F5C9C71B-B51D-4932-BCC8-3E70ED3A4833}" type="presParOf" srcId="{7E6E872F-0F59-4FDB-86CD-2952B89CC653}" destId="{CE5FCCDA-7690-41FB-B3B8-6326A430F925}" srcOrd="12" destOrd="0" presId="urn:microsoft.com/office/officeart/2005/8/layout/hierarchy6"/>
    <dgm:cxn modelId="{1D684AF2-3EA5-4168-9D46-5E4F29E109BC}" type="presParOf" srcId="{7E6E872F-0F59-4FDB-86CD-2952B89CC653}" destId="{B43B1E44-5805-4954-8F6E-C49DEC2431A7}" srcOrd="13" destOrd="0" presId="urn:microsoft.com/office/officeart/2005/8/layout/hierarchy6"/>
    <dgm:cxn modelId="{996E86B0-EB5A-4B92-AD26-A25659D0472E}" type="presParOf" srcId="{B43B1E44-5805-4954-8F6E-C49DEC2431A7}" destId="{6EC9270E-FBC8-4511-B880-2DB35072BBBE}" srcOrd="0" destOrd="0" presId="urn:microsoft.com/office/officeart/2005/8/layout/hierarchy6"/>
    <dgm:cxn modelId="{C4F0C2C7-FA6A-4388-A4F5-9AC4DE79DCCE}" type="presParOf" srcId="{B43B1E44-5805-4954-8F6E-C49DEC2431A7}" destId="{01E4E730-F613-43DD-AEAF-5EE603B723EC}" srcOrd="1" destOrd="0" presId="urn:microsoft.com/office/officeart/2005/8/layout/hierarchy6"/>
    <dgm:cxn modelId="{BFC70F89-1F7D-4BBF-9838-F6B1D12033C1}" type="presParOf" srcId="{7E6E872F-0F59-4FDB-86CD-2952B89CC653}" destId="{10E1A924-8714-4303-A5C7-6A97C1D00388}" srcOrd="14" destOrd="0" presId="urn:microsoft.com/office/officeart/2005/8/layout/hierarchy6"/>
    <dgm:cxn modelId="{E8F4B06E-263D-4701-9868-41193DD41B9B}" type="presParOf" srcId="{7E6E872F-0F59-4FDB-86CD-2952B89CC653}" destId="{C3C978ED-8FE6-4D55-8CE1-CEF21B888A80}" srcOrd="15" destOrd="0" presId="urn:microsoft.com/office/officeart/2005/8/layout/hierarchy6"/>
    <dgm:cxn modelId="{85ADEB26-6DEE-4280-AC08-9B0A41117414}" type="presParOf" srcId="{C3C978ED-8FE6-4D55-8CE1-CEF21B888A80}" destId="{B4E0E6C7-B0BC-4E58-AA61-D28A4103525D}" srcOrd="0" destOrd="0" presId="urn:microsoft.com/office/officeart/2005/8/layout/hierarchy6"/>
    <dgm:cxn modelId="{D33BB179-2446-4F3F-A073-EECF10F9C3DD}" type="presParOf" srcId="{C3C978ED-8FE6-4D55-8CE1-CEF21B888A80}" destId="{C3CFDDF2-D23D-4BF6-89AB-CEBB8EFCA81D}" srcOrd="1" destOrd="0" presId="urn:microsoft.com/office/officeart/2005/8/layout/hierarchy6"/>
    <dgm:cxn modelId="{FDFEDFAB-7252-4BBA-8C26-80DF17631E55}" type="presParOf" srcId="{7E6E872F-0F59-4FDB-86CD-2952B89CC653}" destId="{E859FA50-43F9-487A-9257-20C03536736C}" srcOrd="16" destOrd="0" presId="urn:microsoft.com/office/officeart/2005/8/layout/hierarchy6"/>
    <dgm:cxn modelId="{F3C5B46F-99A5-44C6-A46E-477A762954EE}" type="presParOf" srcId="{7E6E872F-0F59-4FDB-86CD-2952B89CC653}" destId="{41209099-796C-46A3-AFDE-35E53A36DC99}" srcOrd="17" destOrd="0" presId="urn:microsoft.com/office/officeart/2005/8/layout/hierarchy6"/>
    <dgm:cxn modelId="{C6787C21-658E-4C53-BC1C-980A982183A8}" type="presParOf" srcId="{41209099-796C-46A3-AFDE-35E53A36DC99}" destId="{2420522A-2556-4EDB-8CEE-6203BEE52CF6}" srcOrd="0" destOrd="0" presId="urn:microsoft.com/office/officeart/2005/8/layout/hierarchy6"/>
    <dgm:cxn modelId="{93BC69AE-7A1D-4AD2-B89A-611778AA7774}" type="presParOf" srcId="{41209099-796C-46A3-AFDE-35E53A36DC99}" destId="{E3B9A20C-9943-4A07-8780-ED259D5C90EF}"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a:solidFill>
          <a:srgbClr val="00B050"/>
        </a:solidFill>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dgm:t>
        <a:bodyPr/>
        <a:lstStyle/>
        <a:p>
          <a:r>
            <a:rPr lang="en-GB" dirty="0"/>
            <a:t>Inverted commas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2FCFA3E3-CBEE-4E6C-A6E3-92034FFCEAD4}">
      <dgm:prSet phldrT="[Text]"/>
      <dgm:spPr/>
      <dgm:t>
        <a:bodyPr/>
        <a:lstStyle/>
        <a:p>
          <a:r>
            <a:rPr lang="en-GB" dirty="0"/>
            <a:t>Proper nouns</a:t>
          </a:r>
        </a:p>
      </dgm:t>
    </dgm:pt>
    <dgm:pt modelId="{48EF2F29-E149-4A5A-BC8F-48A4B2534035}" type="parTrans" cxnId="{A10C7495-8E16-4A8F-9B24-EA1CFA546CE8}">
      <dgm:prSet/>
      <dgm:spPr/>
      <dgm:t>
        <a:bodyPr/>
        <a:lstStyle/>
        <a:p>
          <a:endParaRPr lang="en-GB"/>
        </a:p>
      </dgm:t>
    </dgm:pt>
    <dgm:pt modelId="{A89A926A-3FCF-46BC-98ED-687F963A9698}" type="sibTrans" cxnId="{A10C7495-8E16-4A8F-9B24-EA1CFA546CE8}">
      <dgm:prSet/>
      <dgm:spPr/>
      <dgm:t>
        <a:bodyPr/>
        <a:lstStyle/>
        <a:p>
          <a:endParaRPr lang="en-GB"/>
        </a:p>
      </dgm:t>
    </dgm:pt>
    <dgm:pt modelId="{9FF70AF2-2993-409B-93E7-9F2BE59A706D}">
      <dgm:prSet phldrT="[Text]"/>
      <dgm:spPr/>
      <dgm:t>
        <a:bodyPr/>
        <a:lstStyle/>
        <a:p>
          <a:r>
            <a:rPr lang="en-GB" dirty="0"/>
            <a:t>Personal Pronoun I</a:t>
          </a:r>
        </a:p>
      </dgm:t>
    </dgm:pt>
    <dgm:pt modelId="{4D54F679-4BEE-4FBA-9FC0-698CB06DDB9F}" type="parTrans" cxnId="{8C2F2DBC-C327-4669-A8D4-35005AB16889}">
      <dgm:prSet/>
      <dgm:spPr/>
      <dgm:t>
        <a:bodyPr/>
        <a:lstStyle/>
        <a:p>
          <a:endParaRPr lang="en-GB"/>
        </a:p>
      </dgm:t>
    </dgm:pt>
    <dgm:pt modelId="{94D0EFA6-B204-4A2E-A9D6-7E53AB1A4343}" type="sibTrans" cxnId="{8C2F2DBC-C327-4669-A8D4-35005AB16889}">
      <dgm:prSet/>
      <dgm:spPr/>
      <dgm:t>
        <a:bodyPr/>
        <a:lstStyle/>
        <a:p>
          <a:endParaRPr lang="en-GB"/>
        </a:p>
      </dgm:t>
    </dgm:pt>
    <dgm:pt modelId="{2973DAFC-97D6-46DC-B48E-84F2D95FD426}">
      <dgm:prSet phldrT="[Text]"/>
      <dgm:spPr/>
      <dgm:t>
        <a:bodyPr/>
        <a:lstStyle/>
        <a:p>
          <a:r>
            <a:rPr lang="en-GB" dirty="0"/>
            <a:t>Start of sentences</a:t>
          </a:r>
        </a:p>
      </dgm:t>
    </dgm:pt>
    <dgm:pt modelId="{8676E68E-BE3A-4B55-86C6-EDD8A6FF3486}" type="parTrans" cxnId="{49D1D509-2514-4E22-999F-3CA8995C860F}">
      <dgm:prSet/>
      <dgm:spPr/>
      <dgm:t>
        <a:bodyPr/>
        <a:lstStyle/>
        <a:p>
          <a:endParaRPr lang="en-GB"/>
        </a:p>
      </dgm:t>
    </dgm:pt>
    <dgm:pt modelId="{D522FC68-E038-43E8-B917-D6E6FC34B38B}" type="sibTrans" cxnId="{49D1D509-2514-4E22-999F-3CA8995C860F}">
      <dgm:prSet/>
      <dgm:spPr/>
      <dgm:t>
        <a:bodyPr/>
        <a:lstStyle/>
        <a:p>
          <a:endParaRPr lang="en-GB"/>
        </a:p>
      </dgm:t>
    </dgm:pt>
    <dgm:pt modelId="{C2501B92-4BFE-4782-BA59-D27D14605BF7}">
      <dgm:prSet phldrT="[Text]"/>
      <dgm:spPr/>
      <dgm:t>
        <a:bodyPr/>
        <a:lstStyle/>
        <a:p>
          <a:r>
            <a:rPr lang="en-GB" dirty="0"/>
            <a:t>Parentheses</a:t>
          </a:r>
        </a:p>
      </dgm:t>
    </dgm:pt>
    <dgm:pt modelId="{C3F99CAC-8746-4682-B464-760EB9EE8F63}" type="parTrans" cxnId="{F6C142E9-E620-49C1-8653-442A1313707C}">
      <dgm:prSet/>
      <dgm:spPr/>
      <dgm:t>
        <a:bodyPr/>
        <a:lstStyle/>
        <a:p>
          <a:endParaRPr lang="en-GB"/>
        </a:p>
      </dgm:t>
    </dgm:pt>
    <dgm:pt modelId="{5B1F2001-C134-4160-AECD-1E17BC1D6F92}" type="sibTrans" cxnId="{F6C142E9-E620-49C1-8653-442A1313707C}">
      <dgm:prSet/>
      <dgm:spPr/>
      <dgm:t>
        <a:bodyPr/>
        <a:lstStyle/>
        <a:p>
          <a:endParaRPr lang="en-GB"/>
        </a:p>
      </dgm:t>
    </dgm:pt>
    <dgm:pt modelId="{22848C74-8AA3-4719-BCD4-FF236D190EC2}">
      <dgm:prSet phldrT="[Text]"/>
      <dgm:spPr/>
      <dgm:t>
        <a:bodyPr/>
        <a:lstStyle/>
        <a:p>
          <a:r>
            <a:rPr lang="en-GB" dirty="0"/>
            <a:t>Bullet points</a:t>
          </a:r>
        </a:p>
      </dgm:t>
    </dgm:pt>
    <dgm:pt modelId="{68C54648-E5A5-4055-A9FE-63C0A8482DDE}" type="parTrans" cxnId="{A72E5744-1320-43BB-98ED-DAEA84E97CE7}">
      <dgm:prSet/>
      <dgm:spPr/>
      <dgm:t>
        <a:bodyPr/>
        <a:lstStyle/>
        <a:p>
          <a:endParaRPr lang="en-GB"/>
        </a:p>
      </dgm:t>
    </dgm:pt>
    <dgm:pt modelId="{C51E45BC-3C00-46A9-B1C2-97D34692425A}" type="sibTrans" cxnId="{A72E5744-1320-43BB-98ED-DAEA84E97CE7}">
      <dgm:prSet/>
      <dgm:spPr/>
      <dgm:t>
        <a:bodyPr/>
        <a:lstStyle/>
        <a:p>
          <a:endParaRPr lang="en-GB"/>
        </a:p>
      </dgm:t>
    </dgm:pt>
    <dgm:pt modelId="{39BFD8B3-06BD-4866-AF83-7E231320C764}">
      <dgm:prSet phldrT="[Text]"/>
      <dgm:spPr/>
      <dgm:t>
        <a:bodyPr/>
        <a:lstStyle/>
        <a:p>
          <a:r>
            <a:rPr lang="en-GB" dirty="0"/>
            <a:t>Hyphens</a:t>
          </a:r>
        </a:p>
      </dgm:t>
    </dgm:pt>
    <dgm:pt modelId="{6D897CAE-4D79-476B-8DCA-82477E5E87F0}" type="parTrans" cxnId="{EE474A42-137F-40A7-9C5A-565CF56BD8C1}">
      <dgm:prSet/>
      <dgm:spPr/>
      <dgm:t>
        <a:bodyPr/>
        <a:lstStyle/>
        <a:p>
          <a:endParaRPr lang="en-GB"/>
        </a:p>
      </dgm:t>
    </dgm:pt>
    <dgm:pt modelId="{78B09D35-1895-4CD6-8B55-DA30D06A1E79}" type="sibTrans" cxnId="{EE474A42-137F-40A7-9C5A-565CF56BD8C1}">
      <dgm:prSet/>
      <dgm:spPr/>
      <dgm:t>
        <a:bodyPr/>
        <a:lstStyle/>
        <a:p>
          <a:endParaRPr lang="en-GB"/>
        </a:p>
      </dgm:t>
    </dgm:pt>
    <dgm:pt modelId="{4D626584-020D-4ED7-AC4F-5FFCD73B126A}">
      <dgm:prSet phldrT="[Text]"/>
      <dgm:spPr/>
      <dgm:t>
        <a:bodyPr/>
        <a:lstStyle/>
        <a:p>
          <a:r>
            <a:rPr lang="en-GB"/>
            <a:t>Ellipses</a:t>
          </a:r>
          <a:endParaRPr lang="en-GB" dirty="0"/>
        </a:p>
      </dgm:t>
    </dgm:pt>
    <dgm:pt modelId="{BFC84195-F6A9-4B58-843E-41DD37E74048}" type="parTrans" cxnId="{CB2F2FDF-16A5-407E-9970-0D985245D832}">
      <dgm:prSet/>
      <dgm:spPr/>
    </dgm:pt>
    <dgm:pt modelId="{25FCA3C8-346B-4BB5-854A-7F1B30ACD600}" type="sibTrans" cxnId="{CB2F2FDF-16A5-407E-9970-0D985245D832}">
      <dgm:prSet/>
      <dgm:spPr/>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9"/>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9"/>
      <dgm:spPr/>
    </dgm:pt>
    <dgm:pt modelId="{CF11AB76-A66A-47EC-92E9-DF36ED7AAFA9}" type="pres">
      <dgm:prSet presAssocID="{6B46A27A-EEA3-4DEF-88A9-EE6B89B3C13C}" presName="hierChild3" presStyleCnt="0"/>
      <dgm:spPr/>
    </dgm:pt>
    <dgm:pt modelId="{D36B859B-AC7C-42A8-8CF0-D4FB726F640B}" type="pres">
      <dgm:prSet presAssocID="{48EF2F29-E149-4A5A-BC8F-48A4B2534035}" presName="Name19" presStyleLbl="parChTrans1D3" presStyleIdx="0" presStyleCnt="3"/>
      <dgm:spPr/>
    </dgm:pt>
    <dgm:pt modelId="{D5418CCC-AA8F-407F-8397-A18815CEE266}" type="pres">
      <dgm:prSet presAssocID="{2FCFA3E3-CBEE-4E6C-A6E3-92034FFCEAD4}" presName="Name21" presStyleCnt="0"/>
      <dgm:spPr/>
    </dgm:pt>
    <dgm:pt modelId="{59183FBA-321E-493B-85F7-5E91C5745348}" type="pres">
      <dgm:prSet presAssocID="{2FCFA3E3-CBEE-4E6C-A6E3-92034FFCEAD4}" presName="level2Shape" presStyleLbl="node3" presStyleIdx="0" presStyleCnt="3"/>
      <dgm:spPr/>
    </dgm:pt>
    <dgm:pt modelId="{DE5E53FB-4D85-4E22-8E0C-9F2376B8688C}" type="pres">
      <dgm:prSet presAssocID="{2FCFA3E3-CBEE-4E6C-A6E3-92034FFCEAD4}" presName="hierChild3" presStyleCnt="0"/>
      <dgm:spPr/>
    </dgm:pt>
    <dgm:pt modelId="{E3DF7CFD-D769-4DF5-BCB4-4DF4842B8191}" type="pres">
      <dgm:prSet presAssocID="{4D54F679-4BEE-4FBA-9FC0-698CB06DDB9F}" presName="Name19" presStyleLbl="parChTrans1D3" presStyleIdx="1" presStyleCnt="3"/>
      <dgm:spPr/>
    </dgm:pt>
    <dgm:pt modelId="{AF9CA16E-1AF3-4F50-B61E-A593F192854D}" type="pres">
      <dgm:prSet presAssocID="{9FF70AF2-2993-409B-93E7-9F2BE59A706D}" presName="Name21" presStyleCnt="0"/>
      <dgm:spPr/>
    </dgm:pt>
    <dgm:pt modelId="{FCF7CD56-C36C-4C62-8A00-67E800284773}" type="pres">
      <dgm:prSet presAssocID="{9FF70AF2-2993-409B-93E7-9F2BE59A706D}" presName="level2Shape" presStyleLbl="node3" presStyleIdx="1" presStyleCnt="3"/>
      <dgm:spPr/>
    </dgm:pt>
    <dgm:pt modelId="{B22A0B7F-2F23-4BDC-949F-AAC2A46BFDA7}" type="pres">
      <dgm:prSet presAssocID="{9FF70AF2-2993-409B-93E7-9F2BE59A706D}" presName="hierChild3" presStyleCnt="0"/>
      <dgm:spPr/>
    </dgm:pt>
    <dgm:pt modelId="{2166EF52-ABC4-484B-9863-5246B7D69BBE}" type="pres">
      <dgm:prSet presAssocID="{8676E68E-BE3A-4B55-86C6-EDD8A6FF3486}" presName="Name19" presStyleLbl="parChTrans1D3" presStyleIdx="2" presStyleCnt="3"/>
      <dgm:spPr/>
    </dgm:pt>
    <dgm:pt modelId="{696BA338-E94E-467F-B6B9-01406FC967DF}" type="pres">
      <dgm:prSet presAssocID="{2973DAFC-97D6-46DC-B48E-84F2D95FD426}" presName="Name21" presStyleCnt="0"/>
      <dgm:spPr/>
    </dgm:pt>
    <dgm:pt modelId="{54CC5552-08E7-4750-B24C-2F2E594A9BB9}" type="pres">
      <dgm:prSet presAssocID="{2973DAFC-97D6-46DC-B48E-84F2D95FD426}" presName="level2Shape" presStyleLbl="node3" presStyleIdx="2" presStyleCnt="3"/>
      <dgm:spPr/>
    </dgm:pt>
    <dgm:pt modelId="{D3650C06-C8BE-4696-9309-C0DB7ED48120}" type="pres">
      <dgm:prSet presAssocID="{2973DAFC-97D6-46DC-B48E-84F2D95FD426}" presName="hierChild3" presStyleCnt="0"/>
      <dgm:spPr/>
    </dgm:pt>
    <dgm:pt modelId="{A7E49D6C-8376-4BDE-82B8-9FE98A4C9DCF}" type="pres">
      <dgm:prSet presAssocID="{C459B4BE-780A-467D-8E1E-1A8BFC138C7D}" presName="Name19" presStyleLbl="parChTrans1D2" presStyleIdx="1" presStyleCnt="9"/>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9"/>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9"/>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9"/>
      <dgm:spPr/>
    </dgm:pt>
    <dgm:pt modelId="{90E04F3A-5F92-470A-8933-7FF8A5671F6C}" type="pres">
      <dgm:prSet presAssocID="{F55D5C05-1C41-4206-BEC6-41F988B5E094}" presName="hierChild3" presStyleCnt="0"/>
      <dgm:spPr/>
    </dgm:pt>
    <dgm:pt modelId="{2D6BC137-2FB4-41C4-8CC1-134FB3F4DDCC}" type="pres">
      <dgm:prSet presAssocID="{A6F8987C-7DDA-459A-B3A6-DC6E89D700A2}" presName="Name19" presStyleLbl="parChTrans1D2" presStyleIdx="3" presStyleCnt="9"/>
      <dgm:spPr/>
    </dgm:pt>
    <dgm:pt modelId="{7DC8BAD9-924D-4A79-9B93-56105C0614A9}" type="pres">
      <dgm:prSet presAssocID="{3BE4626B-A37C-40E0-8A06-A0D67C46CA89}" presName="Name21" presStyleCnt="0"/>
      <dgm:spPr/>
    </dgm:pt>
    <dgm:pt modelId="{7A5993B2-8F9D-4C5D-9DCF-EE9E90624F34}" type="pres">
      <dgm:prSet presAssocID="{3BE4626B-A37C-40E0-8A06-A0D67C46CA89}" presName="level2Shape" presStyleLbl="node2" presStyleIdx="3" presStyleCnt="9"/>
      <dgm:spPr/>
    </dgm:pt>
    <dgm:pt modelId="{90D6118E-939F-410C-B1FD-3E28D7E23484}" type="pres">
      <dgm:prSet presAssocID="{3BE4626B-A37C-40E0-8A06-A0D67C46CA89}" presName="hierChild3" presStyleCnt="0"/>
      <dgm:spPr/>
    </dgm:pt>
    <dgm:pt modelId="{10DBA64D-3956-41B1-B013-E9FBA131F749}" type="pres">
      <dgm:prSet presAssocID="{AC0B3E1B-E772-43A3-9403-15D1BC4ED35E}" presName="Name19" presStyleLbl="parChTrans1D2" presStyleIdx="4" presStyleCnt="9"/>
      <dgm:spPr/>
    </dgm:pt>
    <dgm:pt modelId="{68C2ECDE-23F1-4D14-A5CC-E2A36910FE9C}" type="pres">
      <dgm:prSet presAssocID="{F0877716-ED22-4B74-95BF-FDDF875A0B1E}" presName="Name21" presStyleCnt="0"/>
      <dgm:spPr/>
    </dgm:pt>
    <dgm:pt modelId="{88149357-8851-4823-A7B1-855015247542}" type="pres">
      <dgm:prSet presAssocID="{F0877716-ED22-4B74-95BF-FDDF875A0B1E}" presName="level2Shape" presStyleLbl="node2" presStyleIdx="4" presStyleCnt="9"/>
      <dgm:spPr/>
    </dgm:pt>
    <dgm:pt modelId="{681F74FC-DFC7-4B90-8849-CF048FE5967B}" type="pres">
      <dgm:prSet presAssocID="{F0877716-ED22-4B74-95BF-FDDF875A0B1E}" presName="hierChild3" presStyleCnt="0"/>
      <dgm:spPr/>
    </dgm:pt>
    <dgm:pt modelId="{EA039C0D-1283-40D3-AF04-F5A74DB1B2C8}" type="pres">
      <dgm:prSet presAssocID="{C3F99CAC-8746-4682-B464-760EB9EE8F63}" presName="Name19" presStyleLbl="parChTrans1D2" presStyleIdx="5" presStyleCnt="9"/>
      <dgm:spPr/>
    </dgm:pt>
    <dgm:pt modelId="{2F7AC6A0-B883-4B0A-8565-7BD2DC175E24}" type="pres">
      <dgm:prSet presAssocID="{C2501B92-4BFE-4782-BA59-D27D14605BF7}" presName="Name21" presStyleCnt="0"/>
      <dgm:spPr/>
    </dgm:pt>
    <dgm:pt modelId="{21D22568-2224-4340-A9FE-8A7A86D3ECD3}" type="pres">
      <dgm:prSet presAssocID="{C2501B92-4BFE-4782-BA59-D27D14605BF7}" presName="level2Shape" presStyleLbl="node2" presStyleIdx="5" presStyleCnt="9"/>
      <dgm:spPr/>
    </dgm:pt>
    <dgm:pt modelId="{AD044B06-B66C-4662-8C3F-7377A5360B37}" type="pres">
      <dgm:prSet presAssocID="{C2501B92-4BFE-4782-BA59-D27D14605BF7}" presName="hierChild3" presStyleCnt="0"/>
      <dgm:spPr/>
    </dgm:pt>
    <dgm:pt modelId="{45AC7715-CBAB-488B-8115-EE76B15D1FE1}" type="pres">
      <dgm:prSet presAssocID="{68C54648-E5A5-4055-A9FE-63C0A8482DDE}" presName="Name19" presStyleLbl="parChTrans1D2" presStyleIdx="6" presStyleCnt="9"/>
      <dgm:spPr/>
    </dgm:pt>
    <dgm:pt modelId="{D8474B50-2C35-485A-8D61-D7279CE05FCA}" type="pres">
      <dgm:prSet presAssocID="{22848C74-8AA3-4719-BCD4-FF236D190EC2}" presName="Name21" presStyleCnt="0"/>
      <dgm:spPr/>
    </dgm:pt>
    <dgm:pt modelId="{60737C7F-D3BF-4DBE-9A78-4F5DFF69D6DA}" type="pres">
      <dgm:prSet presAssocID="{22848C74-8AA3-4719-BCD4-FF236D190EC2}" presName="level2Shape" presStyleLbl="node2" presStyleIdx="6" presStyleCnt="9"/>
      <dgm:spPr/>
    </dgm:pt>
    <dgm:pt modelId="{88AE7F33-CBD3-4D5D-83BB-0A9ED3915685}" type="pres">
      <dgm:prSet presAssocID="{22848C74-8AA3-4719-BCD4-FF236D190EC2}" presName="hierChild3" presStyleCnt="0"/>
      <dgm:spPr/>
    </dgm:pt>
    <dgm:pt modelId="{79742B90-EBA0-4B1F-990D-4C05BB722547}" type="pres">
      <dgm:prSet presAssocID="{6D897CAE-4D79-476B-8DCA-82477E5E87F0}" presName="Name19" presStyleLbl="parChTrans1D2" presStyleIdx="7" presStyleCnt="9"/>
      <dgm:spPr/>
    </dgm:pt>
    <dgm:pt modelId="{2445FCE9-C141-489A-84BA-380ECC52BE0B}" type="pres">
      <dgm:prSet presAssocID="{39BFD8B3-06BD-4866-AF83-7E231320C764}" presName="Name21" presStyleCnt="0"/>
      <dgm:spPr/>
    </dgm:pt>
    <dgm:pt modelId="{9A3F217A-E694-41A6-A953-917FE04ED9E8}" type="pres">
      <dgm:prSet presAssocID="{39BFD8B3-06BD-4866-AF83-7E231320C764}" presName="level2Shape" presStyleLbl="node2" presStyleIdx="7" presStyleCnt="9"/>
      <dgm:spPr/>
    </dgm:pt>
    <dgm:pt modelId="{4D31E498-53A3-44D2-897B-978FFEC6F129}" type="pres">
      <dgm:prSet presAssocID="{39BFD8B3-06BD-4866-AF83-7E231320C764}" presName="hierChild3" presStyleCnt="0"/>
      <dgm:spPr/>
    </dgm:pt>
    <dgm:pt modelId="{D0D0DF9F-6F54-4171-9495-D270F04A18ED}" type="pres">
      <dgm:prSet presAssocID="{BFC84195-F6A9-4B58-843E-41DD37E74048}" presName="Name19" presStyleLbl="parChTrans1D2" presStyleIdx="8" presStyleCnt="9"/>
      <dgm:spPr/>
    </dgm:pt>
    <dgm:pt modelId="{5C30DE3A-8A04-499E-8835-29CB16A3D6FC}" type="pres">
      <dgm:prSet presAssocID="{4D626584-020D-4ED7-AC4F-5FFCD73B126A}" presName="Name21" presStyleCnt="0"/>
      <dgm:spPr/>
    </dgm:pt>
    <dgm:pt modelId="{96FE759E-4E2C-4AED-A929-6B5AF92DFAFC}" type="pres">
      <dgm:prSet presAssocID="{4D626584-020D-4ED7-AC4F-5FFCD73B126A}" presName="level2Shape" presStyleLbl="node2" presStyleIdx="8" presStyleCnt="9"/>
      <dgm:spPr/>
    </dgm:pt>
    <dgm:pt modelId="{B95D7FE1-0D21-4D76-82C1-571DA4B94467}" type="pres">
      <dgm:prSet presAssocID="{4D626584-020D-4ED7-AC4F-5FFCD73B126A}"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49D1D509-2514-4E22-999F-3CA8995C860F}" srcId="{6B46A27A-EEA3-4DEF-88A9-EE6B89B3C13C}" destId="{2973DAFC-97D6-46DC-B48E-84F2D95FD426}" srcOrd="2" destOrd="0" parTransId="{8676E68E-BE3A-4B55-86C6-EDD8A6FF3486}" sibTransId="{D522FC68-E038-43E8-B917-D6E6FC34B38B}"/>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0C121720-0E2E-4B90-84E9-B8EF5D1CF924}" type="presOf" srcId="{48EF2F29-E149-4A5A-BC8F-48A4B2534035}" destId="{D36B859B-AC7C-42A8-8CF0-D4FB726F640B}" srcOrd="0" destOrd="0" presId="urn:microsoft.com/office/officeart/2005/8/layout/hierarchy6"/>
    <dgm:cxn modelId="{D1752325-05B1-48DE-BCF5-A95123909698}" type="presOf" srcId="{39BFD8B3-06BD-4866-AF83-7E231320C764}" destId="{9A3F217A-E694-41A6-A953-917FE04ED9E8}" srcOrd="0" destOrd="0" presId="urn:microsoft.com/office/officeart/2005/8/layout/hierarchy6"/>
    <dgm:cxn modelId="{6E66A225-8635-47EC-9C85-D34903633EBA}" type="presOf" srcId="{3BE4626B-A37C-40E0-8A06-A0D67C46CA89}" destId="{7A5993B2-8F9D-4C5D-9DCF-EE9E90624F34}" srcOrd="0" destOrd="0" presId="urn:microsoft.com/office/officeart/2005/8/layout/hierarchy6"/>
    <dgm:cxn modelId="{A89BEF25-AA4A-4CF4-86C6-5C80BE8DA3FC}" srcId="{E4077D0A-89B9-48D0-B430-37B0E120FC14}" destId="{3BE4626B-A37C-40E0-8A06-A0D67C46CA89}" srcOrd="3" destOrd="0" parTransId="{A6F8987C-7DDA-459A-B3A6-DC6E89D700A2}" sibTransId="{6CB2E4FD-4D15-415A-83EC-494C50935DF6}"/>
    <dgm:cxn modelId="{EE474A42-137F-40A7-9C5A-565CF56BD8C1}" srcId="{E4077D0A-89B9-48D0-B430-37B0E120FC14}" destId="{39BFD8B3-06BD-4866-AF83-7E231320C764}" srcOrd="7" destOrd="0" parTransId="{6D897CAE-4D79-476B-8DCA-82477E5E87F0}" sibTransId="{78B09D35-1895-4CD6-8B55-DA30D06A1E79}"/>
    <dgm:cxn modelId="{5D9A5F44-4972-4A4F-B9F7-53DCAB0D2233}" type="presOf" srcId="{C2501B92-4BFE-4782-BA59-D27D14605BF7}" destId="{21D22568-2224-4340-A9FE-8A7A86D3ECD3}" srcOrd="0" destOrd="0" presId="urn:microsoft.com/office/officeart/2005/8/layout/hierarchy6"/>
    <dgm:cxn modelId="{A72E5744-1320-43BB-98ED-DAEA84E97CE7}" srcId="{E4077D0A-89B9-48D0-B430-37B0E120FC14}" destId="{22848C74-8AA3-4719-BCD4-FF236D190EC2}" srcOrd="6" destOrd="0" parTransId="{68C54648-E5A5-4055-A9FE-63C0A8482DDE}" sibTransId="{C51E45BC-3C00-46A9-B1C2-97D34692425A}"/>
    <dgm:cxn modelId="{E0C1AE66-EF40-4877-B27B-08AAD4D6DA63}" type="presOf" srcId="{4D54F679-4BEE-4FBA-9FC0-698CB06DDB9F}" destId="{E3DF7CFD-D769-4DF5-BCB4-4DF4842B8191}"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D00EBE50-6E2F-4E35-B9E1-BBC3A07DE322}" srcId="{E4077D0A-89B9-48D0-B430-37B0E120FC14}" destId="{F0877716-ED22-4B74-95BF-FDDF875A0B1E}" srcOrd="4" destOrd="0" parTransId="{AC0B3E1B-E772-43A3-9403-15D1BC4ED35E}" sibTransId="{79340A90-AADA-4399-9759-203CF9C433C0}"/>
    <dgm:cxn modelId="{8AF69D76-ED52-4A59-81A4-CAD13F8B45EA}" type="presOf" srcId="{2FCFA3E3-CBEE-4E6C-A6E3-92034FFCEAD4}" destId="{59183FBA-321E-493B-85F7-5E91C5745348}" srcOrd="0" destOrd="0" presId="urn:microsoft.com/office/officeart/2005/8/layout/hierarchy6"/>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1B17EA7C-089C-4D7E-AA0F-8A67B0E2C73B}" type="presOf" srcId="{6D897CAE-4D79-476B-8DCA-82477E5E87F0}" destId="{79742B90-EBA0-4B1F-990D-4C05BB722547}" srcOrd="0" destOrd="0" presId="urn:microsoft.com/office/officeart/2005/8/layout/hierarchy6"/>
    <dgm:cxn modelId="{5978397F-1E93-4340-A6DB-18AF9B4A4684}" type="presOf" srcId="{9FF70AF2-2993-409B-93E7-9F2BE59A706D}" destId="{FCF7CD56-C36C-4C62-8A00-67E800284773}"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A10C7495-8E16-4A8F-9B24-EA1CFA546CE8}" srcId="{6B46A27A-EEA3-4DEF-88A9-EE6B89B3C13C}" destId="{2FCFA3E3-CBEE-4E6C-A6E3-92034FFCEAD4}" srcOrd="0" destOrd="0" parTransId="{48EF2F29-E149-4A5A-BC8F-48A4B2534035}" sibTransId="{A89A926A-3FCF-46BC-98ED-687F963A9698}"/>
    <dgm:cxn modelId="{34F95CA3-0F40-4241-85DA-475CFA189BE1}" type="presOf" srcId="{44DB48D3-30B9-417F-8FBA-9328A545427E}" destId="{76649846-3BC9-4AF2-8EFB-EFB494F8B5B0}" srcOrd="0" destOrd="0" presId="urn:microsoft.com/office/officeart/2005/8/layout/hierarchy6"/>
    <dgm:cxn modelId="{A8C8E1A5-0F66-4429-9774-07212B9819FB}" type="presOf" srcId="{C3F99CAC-8746-4682-B464-760EB9EE8F63}" destId="{EA039C0D-1283-40D3-AF04-F5A74DB1B2C8}" srcOrd="0" destOrd="0" presId="urn:microsoft.com/office/officeart/2005/8/layout/hierarchy6"/>
    <dgm:cxn modelId="{C74F87B5-EA8B-4109-A6E0-2A9F79C11493}" type="presOf" srcId="{BFC84195-F6A9-4B58-843E-41DD37E74048}" destId="{D0D0DF9F-6F54-4171-9495-D270F04A18ED}" srcOrd="0" destOrd="0" presId="urn:microsoft.com/office/officeart/2005/8/layout/hierarchy6"/>
    <dgm:cxn modelId="{8C2F2DBC-C327-4669-A8D4-35005AB16889}" srcId="{6B46A27A-EEA3-4DEF-88A9-EE6B89B3C13C}" destId="{9FF70AF2-2993-409B-93E7-9F2BE59A706D}" srcOrd="1" destOrd="0" parTransId="{4D54F679-4BEE-4FBA-9FC0-698CB06DDB9F}" sibTransId="{94D0EFA6-B204-4A2E-A9D6-7E53AB1A4343}"/>
    <dgm:cxn modelId="{EB6DDABD-7414-40F9-882D-F44AF4A59D0D}" type="presOf" srcId="{2973DAFC-97D6-46DC-B48E-84F2D95FD426}" destId="{54CC5552-08E7-4750-B24C-2F2E594A9BB9}" srcOrd="0" destOrd="0" presId="urn:microsoft.com/office/officeart/2005/8/layout/hierarchy6"/>
    <dgm:cxn modelId="{4313D1C1-7CAA-42F6-B755-C8359D19306F}" type="presOf" srcId="{F0877716-ED22-4B74-95BF-FDDF875A0B1E}" destId="{88149357-8851-4823-A7B1-855015247542}" srcOrd="0" destOrd="0" presId="urn:microsoft.com/office/officeart/2005/8/layout/hierarchy6"/>
    <dgm:cxn modelId="{D08193C3-9885-408C-86AB-2EE81747CA45}" type="presOf" srcId="{68C54648-E5A5-4055-A9FE-63C0A8482DDE}" destId="{45AC7715-CBAB-488B-8115-EE76B15D1FE1}"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6D29EAD1-6151-44D7-A055-BDAFB2C7C629}" type="presOf" srcId="{A6F8987C-7DDA-459A-B3A6-DC6E89D700A2}" destId="{2D6BC137-2FB4-41C4-8CC1-134FB3F4DDCC}" srcOrd="0" destOrd="0" presId="urn:microsoft.com/office/officeart/2005/8/layout/hierarchy6"/>
    <dgm:cxn modelId="{9D563CD5-1DF0-4CA6-9B75-C5DDB1049320}" type="presOf" srcId="{E4077D0A-89B9-48D0-B430-37B0E120FC14}" destId="{8CC23074-2800-43A6-A543-661617B5DF6C}" srcOrd="0" destOrd="0" presId="urn:microsoft.com/office/officeart/2005/8/layout/hierarchy6"/>
    <dgm:cxn modelId="{CB2F2FDF-16A5-407E-9970-0D985245D832}" srcId="{E4077D0A-89B9-48D0-B430-37B0E120FC14}" destId="{4D626584-020D-4ED7-AC4F-5FFCD73B126A}" srcOrd="8" destOrd="0" parTransId="{BFC84195-F6A9-4B58-843E-41DD37E74048}" sibTransId="{25FCA3C8-346B-4BB5-854A-7F1B30ACD600}"/>
    <dgm:cxn modelId="{F6C142E9-E620-49C1-8653-442A1313707C}" srcId="{E4077D0A-89B9-48D0-B430-37B0E120FC14}" destId="{C2501B92-4BFE-4782-BA59-D27D14605BF7}" srcOrd="5" destOrd="0" parTransId="{C3F99CAC-8746-4682-B464-760EB9EE8F63}" sibTransId="{5B1F2001-C134-4160-AECD-1E17BC1D6F92}"/>
    <dgm:cxn modelId="{6E0419EA-0F73-464E-A974-5FE01F4D106D}" type="presOf" srcId="{22848C74-8AA3-4719-BCD4-FF236D190EC2}" destId="{60737C7F-D3BF-4DBE-9A78-4F5DFF69D6D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EFE4A5F2-07C8-4376-92ED-20054C8C991C}" type="presOf" srcId="{8676E68E-BE3A-4B55-86C6-EDD8A6FF3486}" destId="{2166EF52-ABC4-484B-9863-5246B7D69BBE}" srcOrd="0" destOrd="0" presId="urn:microsoft.com/office/officeart/2005/8/layout/hierarchy6"/>
    <dgm:cxn modelId="{C5CE62FD-8D1B-4A08-9CD1-4A1DD9B3AE0A}" type="presOf" srcId="{4D626584-020D-4ED7-AC4F-5FFCD73B126A}" destId="{96FE759E-4E2C-4AED-A929-6B5AF92DFAFC}" srcOrd="0" destOrd="0" presId="urn:microsoft.com/office/officeart/2005/8/layout/hierarchy6"/>
    <dgm:cxn modelId="{78F186FD-8CC6-4C6D-8B36-5A3F34B98BD9}" type="presOf" srcId="{AC0B3E1B-E772-43A3-9403-15D1BC4ED35E}" destId="{10DBA64D-3956-41B1-B013-E9FBA131F749}"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F8D3B20B-11B3-4075-BAB5-E25693015FD0}" type="presParOf" srcId="{CF11AB76-A66A-47EC-92E9-DF36ED7AAFA9}" destId="{D36B859B-AC7C-42A8-8CF0-D4FB726F640B}" srcOrd="0" destOrd="0" presId="urn:microsoft.com/office/officeart/2005/8/layout/hierarchy6"/>
    <dgm:cxn modelId="{F935CAE1-B9CE-4EA0-922C-21389368787D}" type="presParOf" srcId="{CF11AB76-A66A-47EC-92E9-DF36ED7AAFA9}" destId="{D5418CCC-AA8F-407F-8397-A18815CEE266}" srcOrd="1" destOrd="0" presId="urn:microsoft.com/office/officeart/2005/8/layout/hierarchy6"/>
    <dgm:cxn modelId="{9233091F-5AC0-4B10-A402-C2E3F2295CEC}" type="presParOf" srcId="{D5418CCC-AA8F-407F-8397-A18815CEE266}" destId="{59183FBA-321E-493B-85F7-5E91C5745348}" srcOrd="0" destOrd="0" presId="urn:microsoft.com/office/officeart/2005/8/layout/hierarchy6"/>
    <dgm:cxn modelId="{07080321-DDFF-49B5-B0DD-9886277F25B9}" type="presParOf" srcId="{D5418CCC-AA8F-407F-8397-A18815CEE266}" destId="{DE5E53FB-4D85-4E22-8E0C-9F2376B8688C}" srcOrd="1" destOrd="0" presId="urn:microsoft.com/office/officeart/2005/8/layout/hierarchy6"/>
    <dgm:cxn modelId="{A20CC166-2712-4B00-B9A3-DE3D1F8766F4}" type="presParOf" srcId="{CF11AB76-A66A-47EC-92E9-DF36ED7AAFA9}" destId="{E3DF7CFD-D769-4DF5-BCB4-4DF4842B8191}" srcOrd="2" destOrd="0" presId="urn:microsoft.com/office/officeart/2005/8/layout/hierarchy6"/>
    <dgm:cxn modelId="{28F7D931-B90F-4881-AD26-30D98147C6A2}" type="presParOf" srcId="{CF11AB76-A66A-47EC-92E9-DF36ED7AAFA9}" destId="{AF9CA16E-1AF3-4F50-B61E-A593F192854D}" srcOrd="3" destOrd="0" presId="urn:microsoft.com/office/officeart/2005/8/layout/hierarchy6"/>
    <dgm:cxn modelId="{ABF67A66-B7C9-4B7B-8ED0-D4C53E3DC6B8}" type="presParOf" srcId="{AF9CA16E-1AF3-4F50-B61E-A593F192854D}" destId="{FCF7CD56-C36C-4C62-8A00-67E800284773}" srcOrd="0" destOrd="0" presId="urn:microsoft.com/office/officeart/2005/8/layout/hierarchy6"/>
    <dgm:cxn modelId="{4DAE8396-96A8-4FB7-84E9-1B58609C3846}" type="presParOf" srcId="{AF9CA16E-1AF3-4F50-B61E-A593F192854D}" destId="{B22A0B7F-2F23-4BDC-949F-AAC2A46BFDA7}" srcOrd="1" destOrd="0" presId="urn:microsoft.com/office/officeart/2005/8/layout/hierarchy6"/>
    <dgm:cxn modelId="{38AC501B-6A3E-4192-B785-1D8259F21645}" type="presParOf" srcId="{CF11AB76-A66A-47EC-92E9-DF36ED7AAFA9}" destId="{2166EF52-ABC4-484B-9863-5246B7D69BBE}" srcOrd="4" destOrd="0" presId="urn:microsoft.com/office/officeart/2005/8/layout/hierarchy6"/>
    <dgm:cxn modelId="{74035A71-32A0-4E09-8B78-B18E1D96F71C}" type="presParOf" srcId="{CF11AB76-A66A-47EC-92E9-DF36ED7AAFA9}" destId="{696BA338-E94E-467F-B6B9-01406FC967DF}" srcOrd="5" destOrd="0" presId="urn:microsoft.com/office/officeart/2005/8/layout/hierarchy6"/>
    <dgm:cxn modelId="{0AEB58D8-E872-47CE-9F60-A07126A3DAF1}" type="presParOf" srcId="{696BA338-E94E-467F-B6B9-01406FC967DF}" destId="{54CC5552-08E7-4750-B24C-2F2E594A9BB9}" srcOrd="0" destOrd="0" presId="urn:microsoft.com/office/officeart/2005/8/layout/hierarchy6"/>
    <dgm:cxn modelId="{1EAD61D1-DF09-4A73-9FA3-884138DD1301}" type="presParOf" srcId="{696BA338-E94E-467F-B6B9-01406FC967DF}" destId="{D3650C06-C8BE-4696-9309-C0DB7ED48120}"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CE8EE452-5945-4E63-A1EF-9CC01BCEE0E3}" type="presParOf" srcId="{7E6E872F-0F59-4FDB-86CD-2952B89CC653}" destId="{2D6BC137-2FB4-41C4-8CC1-134FB3F4DDCC}" srcOrd="6" destOrd="0" presId="urn:microsoft.com/office/officeart/2005/8/layout/hierarchy6"/>
    <dgm:cxn modelId="{BF5146E2-BB4F-46D1-AC80-7411B9D1671A}" type="presParOf" srcId="{7E6E872F-0F59-4FDB-86CD-2952B89CC653}" destId="{7DC8BAD9-924D-4A79-9B93-56105C0614A9}" srcOrd="7" destOrd="0" presId="urn:microsoft.com/office/officeart/2005/8/layout/hierarchy6"/>
    <dgm:cxn modelId="{760176FE-EA0D-4D86-B327-135DB1CF8051}" type="presParOf" srcId="{7DC8BAD9-924D-4A79-9B93-56105C0614A9}" destId="{7A5993B2-8F9D-4C5D-9DCF-EE9E90624F34}" srcOrd="0" destOrd="0" presId="urn:microsoft.com/office/officeart/2005/8/layout/hierarchy6"/>
    <dgm:cxn modelId="{D60E4C13-72A8-4331-B465-8417DDDCF956}" type="presParOf" srcId="{7DC8BAD9-924D-4A79-9B93-56105C0614A9}" destId="{90D6118E-939F-410C-B1FD-3E28D7E23484}" srcOrd="1" destOrd="0" presId="urn:microsoft.com/office/officeart/2005/8/layout/hierarchy6"/>
    <dgm:cxn modelId="{A2D216D3-B5DF-4648-82C8-F2CF01D0839B}" type="presParOf" srcId="{7E6E872F-0F59-4FDB-86CD-2952B89CC653}" destId="{10DBA64D-3956-41B1-B013-E9FBA131F749}" srcOrd="8" destOrd="0" presId="urn:microsoft.com/office/officeart/2005/8/layout/hierarchy6"/>
    <dgm:cxn modelId="{17206425-D42E-4A96-8832-AB2D9103646B}" type="presParOf" srcId="{7E6E872F-0F59-4FDB-86CD-2952B89CC653}" destId="{68C2ECDE-23F1-4D14-A5CC-E2A36910FE9C}" srcOrd="9" destOrd="0" presId="urn:microsoft.com/office/officeart/2005/8/layout/hierarchy6"/>
    <dgm:cxn modelId="{25B0807D-7E39-4D1C-9507-BCAC7C886F20}" type="presParOf" srcId="{68C2ECDE-23F1-4D14-A5CC-E2A36910FE9C}" destId="{88149357-8851-4823-A7B1-855015247542}" srcOrd="0" destOrd="0" presId="urn:microsoft.com/office/officeart/2005/8/layout/hierarchy6"/>
    <dgm:cxn modelId="{1E59A39E-0869-4331-BD5E-3F15BD714960}" type="presParOf" srcId="{68C2ECDE-23F1-4D14-A5CC-E2A36910FE9C}" destId="{681F74FC-DFC7-4B90-8849-CF048FE5967B}" srcOrd="1" destOrd="0" presId="urn:microsoft.com/office/officeart/2005/8/layout/hierarchy6"/>
    <dgm:cxn modelId="{FDADA38C-4526-4055-AC98-B07F02BB6D08}" type="presParOf" srcId="{7E6E872F-0F59-4FDB-86CD-2952B89CC653}" destId="{EA039C0D-1283-40D3-AF04-F5A74DB1B2C8}" srcOrd="10" destOrd="0" presId="urn:microsoft.com/office/officeart/2005/8/layout/hierarchy6"/>
    <dgm:cxn modelId="{4626EF3A-1CE2-4931-8F51-4593ACA53EF8}" type="presParOf" srcId="{7E6E872F-0F59-4FDB-86CD-2952B89CC653}" destId="{2F7AC6A0-B883-4B0A-8565-7BD2DC175E24}" srcOrd="11" destOrd="0" presId="urn:microsoft.com/office/officeart/2005/8/layout/hierarchy6"/>
    <dgm:cxn modelId="{6CFBDE36-021B-4E7F-BA9A-81F8E3BD102F}" type="presParOf" srcId="{2F7AC6A0-B883-4B0A-8565-7BD2DC175E24}" destId="{21D22568-2224-4340-A9FE-8A7A86D3ECD3}" srcOrd="0" destOrd="0" presId="urn:microsoft.com/office/officeart/2005/8/layout/hierarchy6"/>
    <dgm:cxn modelId="{F9CFD597-4536-47AD-9DAB-535A449AFF3C}" type="presParOf" srcId="{2F7AC6A0-B883-4B0A-8565-7BD2DC175E24}" destId="{AD044B06-B66C-4662-8C3F-7377A5360B37}" srcOrd="1" destOrd="0" presId="urn:microsoft.com/office/officeart/2005/8/layout/hierarchy6"/>
    <dgm:cxn modelId="{3ADB3AB6-BFC8-479B-B994-2636117C50AA}" type="presParOf" srcId="{7E6E872F-0F59-4FDB-86CD-2952B89CC653}" destId="{45AC7715-CBAB-488B-8115-EE76B15D1FE1}" srcOrd="12" destOrd="0" presId="urn:microsoft.com/office/officeart/2005/8/layout/hierarchy6"/>
    <dgm:cxn modelId="{E1A3EBB7-2D03-4321-B84D-CD5ACBE9BDBC}" type="presParOf" srcId="{7E6E872F-0F59-4FDB-86CD-2952B89CC653}" destId="{D8474B50-2C35-485A-8D61-D7279CE05FCA}" srcOrd="13" destOrd="0" presId="urn:microsoft.com/office/officeart/2005/8/layout/hierarchy6"/>
    <dgm:cxn modelId="{A84D5A09-C441-41ED-846C-F8E426A0F43D}" type="presParOf" srcId="{D8474B50-2C35-485A-8D61-D7279CE05FCA}" destId="{60737C7F-D3BF-4DBE-9A78-4F5DFF69D6DA}" srcOrd="0" destOrd="0" presId="urn:microsoft.com/office/officeart/2005/8/layout/hierarchy6"/>
    <dgm:cxn modelId="{1159CA0E-7553-4FD7-98F3-810EEF926F82}" type="presParOf" srcId="{D8474B50-2C35-485A-8D61-D7279CE05FCA}" destId="{88AE7F33-CBD3-4D5D-83BB-0A9ED3915685}" srcOrd="1" destOrd="0" presId="urn:microsoft.com/office/officeart/2005/8/layout/hierarchy6"/>
    <dgm:cxn modelId="{2FA0358C-7E1B-4C31-9359-B310C190048B}" type="presParOf" srcId="{7E6E872F-0F59-4FDB-86CD-2952B89CC653}" destId="{79742B90-EBA0-4B1F-990D-4C05BB722547}" srcOrd="14" destOrd="0" presId="urn:microsoft.com/office/officeart/2005/8/layout/hierarchy6"/>
    <dgm:cxn modelId="{EFA0051D-0C53-461F-8354-E3FD4F024DBD}" type="presParOf" srcId="{7E6E872F-0F59-4FDB-86CD-2952B89CC653}" destId="{2445FCE9-C141-489A-84BA-380ECC52BE0B}" srcOrd="15" destOrd="0" presId="urn:microsoft.com/office/officeart/2005/8/layout/hierarchy6"/>
    <dgm:cxn modelId="{1BA9BC36-323C-4A17-947F-7D6290299D9D}" type="presParOf" srcId="{2445FCE9-C141-489A-84BA-380ECC52BE0B}" destId="{9A3F217A-E694-41A6-A953-917FE04ED9E8}" srcOrd="0" destOrd="0" presId="urn:microsoft.com/office/officeart/2005/8/layout/hierarchy6"/>
    <dgm:cxn modelId="{959C05BA-2BC3-4D7E-9541-610ADEB446F1}" type="presParOf" srcId="{2445FCE9-C141-489A-84BA-380ECC52BE0B}" destId="{4D31E498-53A3-44D2-897B-978FFEC6F129}" srcOrd="1" destOrd="0" presId="urn:microsoft.com/office/officeart/2005/8/layout/hierarchy6"/>
    <dgm:cxn modelId="{8DC471DE-1B06-4FC6-BCF7-B620E4ADDCB2}" type="presParOf" srcId="{7E6E872F-0F59-4FDB-86CD-2952B89CC653}" destId="{D0D0DF9F-6F54-4171-9495-D270F04A18ED}" srcOrd="16" destOrd="0" presId="urn:microsoft.com/office/officeart/2005/8/layout/hierarchy6"/>
    <dgm:cxn modelId="{83A92617-AFDA-48CE-9756-F833198D1994}" type="presParOf" srcId="{7E6E872F-0F59-4FDB-86CD-2952B89CC653}" destId="{5C30DE3A-8A04-499E-8835-29CB16A3D6FC}" srcOrd="17" destOrd="0" presId="urn:microsoft.com/office/officeart/2005/8/layout/hierarchy6"/>
    <dgm:cxn modelId="{C478513B-EB86-48DB-B1EC-21EAD80C832C}" type="presParOf" srcId="{5C30DE3A-8A04-499E-8835-29CB16A3D6FC}" destId="{96FE759E-4E2C-4AED-A929-6B5AF92DFAFC}" srcOrd="0" destOrd="0" presId="urn:microsoft.com/office/officeart/2005/8/layout/hierarchy6"/>
    <dgm:cxn modelId="{B710FEB4-77CF-411B-A418-5E5D6CF61E36}" type="presParOf" srcId="{5C30DE3A-8A04-499E-8835-29CB16A3D6FC}" destId="{B95D7FE1-0D21-4D76-82C1-571DA4B94467}"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a:solidFill>
          <a:srgbClr val="00B050"/>
        </a:solidFill>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dgm:t>
        <a:bodyPr/>
        <a:lstStyle/>
        <a:p>
          <a:r>
            <a:rPr lang="en-GB" dirty="0"/>
            <a:t>Inverted commas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5BEBAF20-DF58-4F3F-B06F-174913F89477}">
      <dgm:prSet phldrT="[Text]"/>
      <dgm:spPr/>
      <dgm:t>
        <a:bodyPr/>
        <a:lstStyle/>
        <a:p>
          <a:r>
            <a:rPr lang="en-GB" dirty="0"/>
            <a:t>Full stop</a:t>
          </a:r>
        </a:p>
      </dgm:t>
    </dgm:pt>
    <dgm:pt modelId="{E2A585E8-41D7-4AE1-B10F-4F08D918F5B7}" type="parTrans" cxnId="{93786E6F-4C1A-48A8-9D44-2BA88A3D9853}">
      <dgm:prSet/>
      <dgm:spPr/>
      <dgm:t>
        <a:bodyPr/>
        <a:lstStyle/>
        <a:p>
          <a:endParaRPr lang="en-GB"/>
        </a:p>
      </dgm:t>
    </dgm:pt>
    <dgm:pt modelId="{B12E9056-D5A4-4568-B709-B87FB6FD3DE4}" type="sibTrans" cxnId="{93786E6F-4C1A-48A8-9D44-2BA88A3D9853}">
      <dgm:prSet/>
      <dgm:spPr/>
      <dgm:t>
        <a:bodyPr/>
        <a:lstStyle/>
        <a:p>
          <a:endParaRPr lang="en-GB"/>
        </a:p>
      </dgm:t>
    </dgm:pt>
    <dgm:pt modelId="{DAA1785E-88B8-40ED-94B8-685FBF82C0F4}">
      <dgm:prSet phldrT="[Text]"/>
      <dgm:spPr/>
      <dgm:t>
        <a:bodyPr/>
        <a:lstStyle/>
        <a:p>
          <a:r>
            <a:rPr lang="en-GB" dirty="0"/>
            <a:t>Question mark</a:t>
          </a:r>
        </a:p>
      </dgm:t>
    </dgm:pt>
    <dgm:pt modelId="{4C0ACB12-3E5F-4A5B-B05C-CBF610F55DBB}" type="parTrans" cxnId="{C7BCD8D3-0B61-4C12-AE84-AF7E6704AA42}">
      <dgm:prSet/>
      <dgm:spPr/>
      <dgm:t>
        <a:bodyPr/>
        <a:lstStyle/>
        <a:p>
          <a:endParaRPr lang="en-GB"/>
        </a:p>
      </dgm:t>
    </dgm:pt>
    <dgm:pt modelId="{AC63E6BF-007D-4DC8-AF39-2FDB2386CE4B}" type="sibTrans" cxnId="{C7BCD8D3-0B61-4C12-AE84-AF7E6704AA42}">
      <dgm:prSet/>
      <dgm:spPr/>
      <dgm:t>
        <a:bodyPr/>
        <a:lstStyle/>
        <a:p>
          <a:endParaRPr lang="en-GB"/>
        </a:p>
      </dgm:t>
    </dgm:pt>
    <dgm:pt modelId="{1D310A7C-DE6C-4C89-8CB1-C5A10AA99D62}">
      <dgm:prSet phldrT="[Text]"/>
      <dgm:spPr/>
      <dgm:t>
        <a:bodyPr/>
        <a:lstStyle/>
        <a:p>
          <a:r>
            <a:rPr lang="en-GB" dirty="0"/>
            <a:t>Exclamation mark</a:t>
          </a:r>
        </a:p>
      </dgm:t>
    </dgm:pt>
    <dgm:pt modelId="{A5FB49CB-7CEC-4ED6-A2BE-8CAC3902A5B5}" type="parTrans" cxnId="{586EF0B3-1D0A-47ED-874E-94B4309EBC11}">
      <dgm:prSet/>
      <dgm:spPr/>
      <dgm:t>
        <a:bodyPr/>
        <a:lstStyle/>
        <a:p>
          <a:endParaRPr lang="en-GB"/>
        </a:p>
      </dgm:t>
    </dgm:pt>
    <dgm:pt modelId="{5D094625-F005-4199-A33B-D236351E5D2B}" type="sibTrans" cxnId="{586EF0B3-1D0A-47ED-874E-94B4309EBC11}">
      <dgm:prSet/>
      <dgm:spPr/>
      <dgm:t>
        <a:bodyPr/>
        <a:lstStyle/>
        <a:p>
          <a:endParaRPr lang="en-GB"/>
        </a:p>
      </dgm:t>
    </dgm:pt>
    <dgm:pt modelId="{E48B1409-4093-4EB4-8693-28D2DAE36F96}">
      <dgm:prSet phldrT="[Text]"/>
      <dgm:spPr/>
      <dgm:t>
        <a:bodyPr/>
        <a:lstStyle/>
        <a:p>
          <a:r>
            <a:rPr lang="en-GB" dirty="0"/>
            <a:t>Parentheses</a:t>
          </a:r>
        </a:p>
      </dgm:t>
    </dgm:pt>
    <dgm:pt modelId="{56F0FCD4-56B3-424D-A8E6-7F5F2C8B6242}" type="parTrans" cxnId="{AAFC0C74-ACDE-4121-B753-59F5199FB5A1}">
      <dgm:prSet/>
      <dgm:spPr/>
      <dgm:t>
        <a:bodyPr/>
        <a:lstStyle/>
        <a:p>
          <a:endParaRPr lang="en-GB"/>
        </a:p>
      </dgm:t>
    </dgm:pt>
    <dgm:pt modelId="{6E7F77DD-6D74-484C-9F17-C2ECB287162E}" type="sibTrans" cxnId="{AAFC0C74-ACDE-4121-B753-59F5199FB5A1}">
      <dgm:prSet/>
      <dgm:spPr/>
      <dgm:t>
        <a:bodyPr/>
        <a:lstStyle/>
        <a:p>
          <a:endParaRPr lang="en-GB"/>
        </a:p>
      </dgm:t>
    </dgm:pt>
    <dgm:pt modelId="{978BD9D4-DF20-42CD-A705-F66484A88B0B}">
      <dgm:prSet phldrT="[Text]"/>
      <dgm:spPr/>
      <dgm:t>
        <a:bodyPr/>
        <a:lstStyle/>
        <a:p>
          <a:r>
            <a:rPr lang="en-GB" dirty="0"/>
            <a:t>Bullet points</a:t>
          </a:r>
        </a:p>
      </dgm:t>
    </dgm:pt>
    <dgm:pt modelId="{E60EE847-9AA4-4DC5-8B4C-A26C897134D0}" type="parTrans" cxnId="{0CBCE324-D366-44EF-99F6-53E0FF8EF4DC}">
      <dgm:prSet/>
      <dgm:spPr/>
      <dgm:t>
        <a:bodyPr/>
        <a:lstStyle/>
        <a:p>
          <a:endParaRPr lang="en-GB"/>
        </a:p>
      </dgm:t>
    </dgm:pt>
    <dgm:pt modelId="{AFA1C65A-683A-4C72-88C6-6D92A1FF761F}" type="sibTrans" cxnId="{0CBCE324-D366-44EF-99F6-53E0FF8EF4DC}">
      <dgm:prSet/>
      <dgm:spPr/>
      <dgm:t>
        <a:bodyPr/>
        <a:lstStyle/>
        <a:p>
          <a:endParaRPr lang="en-GB"/>
        </a:p>
      </dgm:t>
    </dgm:pt>
    <dgm:pt modelId="{ADBDD61B-D17E-4928-97FC-C7A561FA0822}">
      <dgm:prSet phldrT="[Text]"/>
      <dgm:spPr/>
      <dgm:t>
        <a:bodyPr/>
        <a:lstStyle/>
        <a:p>
          <a:r>
            <a:rPr lang="en-GB" dirty="0"/>
            <a:t>Hyphens</a:t>
          </a:r>
        </a:p>
      </dgm:t>
    </dgm:pt>
    <dgm:pt modelId="{D806A5C4-AEAC-4E5E-9EBC-16616AA000C8}" type="parTrans" cxnId="{B3605BEC-21A6-47A3-914C-94B5DF79A1D1}">
      <dgm:prSet/>
      <dgm:spPr/>
    </dgm:pt>
    <dgm:pt modelId="{01413AD7-B442-491E-8DAB-4D27C28D6BAB}" type="sibTrans" cxnId="{B3605BEC-21A6-47A3-914C-94B5DF79A1D1}">
      <dgm:prSet/>
      <dgm:spPr/>
    </dgm:pt>
    <dgm:pt modelId="{A6C55D22-67A6-4A1A-B90E-B93922FA96AB}">
      <dgm:prSet phldrT="[Text]"/>
      <dgm:spPr/>
      <dgm:t>
        <a:bodyPr/>
        <a:lstStyle/>
        <a:p>
          <a:r>
            <a:rPr lang="en-GB"/>
            <a:t>Ellipses</a:t>
          </a:r>
          <a:endParaRPr lang="en-GB" dirty="0"/>
        </a:p>
      </dgm:t>
    </dgm:pt>
    <dgm:pt modelId="{AE2E9EB0-C34D-405E-AC24-AC4512FD6C52}" type="parTrans" cxnId="{AD28E3CD-E146-4934-B367-1A03E8802903}">
      <dgm:prSet/>
      <dgm:spPr/>
    </dgm:pt>
    <dgm:pt modelId="{7E5971A4-5F26-4EF3-8C4F-E677BA6B59D1}" type="sibTrans" cxnId="{AD28E3CD-E146-4934-B367-1A03E8802903}">
      <dgm:prSet/>
      <dgm:spPr/>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9"/>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9"/>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9"/>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9"/>
      <dgm:spPr/>
    </dgm:pt>
    <dgm:pt modelId="{DAF7E342-340C-409A-819C-257650B3B8C8}" type="pres">
      <dgm:prSet presAssocID="{275B517B-D28C-4018-885D-E41B1C60DA7B}" presName="hierChild3" presStyleCnt="0"/>
      <dgm:spPr/>
    </dgm:pt>
    <dgm:pt modelId="{8D2A210D-B787-4E18-AF81-EE1A09E40EDB}" type="pres">
      <dgm:prSet presAssocID="{E2A585E8-41D7-4AE1-B10F-4F08D918F5B7}" presName="Name19" presStyleLbl="parChTrans1D3" presStyleIdx="0" presStyleCnt="3"/>
      <dgm:spPr/>
    </dgm:pt>
    <dgm:pt modelId="{D8F11EC0-9559-4DE1-B561-E229D395C7BB}" type="pres">
      <dgm:prSet presAssocID="{5BEBAF20-DF58-4F3F-B06F-174913F89477}" presName="Name21" presStyleCnt="0"/>
      <dgm:spPr/>
    </dgm:pt>
    <dgm:pt modelId="{E73C87AE-C91E-458A-98E4-EED5CE1C24D2}" type="pres">
      <dgm:prSet presAssocID="{5BEBAF20-DF58-4F3F-B06F-174913F89477}" presName="level2Shape" presStyleLbl="node3" presStyleIdx="0" presStyleCnt="3"/>
      <dgm:spPr/>
    </dgm:pt>
    <dgm:pt modelId="{CCA1BFF4-3955-4E56-A31C-7A3FE45A709E}" type="pres">
      <dgm:prSet presAssocID="{5BEBAF20-DF58-4F3F-B06F-174913F89477}" presName="hierChild3" presStyleCnt="0"/>
      <dgm:spPr/>
    </dgm:pt>
    <dgm:pt modelId="{44F440A3-803F-46DB-9CAD-A8BE88C88617}" type="pres">
      <dgm:prSet presAssocID="{4C0ACB12-3E5F-4A5B-B05C-CBF610F55DBB}" presName="Name19" presStyleLbl="parChTrans1D3" presStyleIdx="1" presStyleCnt="3"/>
      <dgm:spPr/>
    </dgm:pt>
    <dgm:pt modelId="{FB379D39-2B5C-4B44-8600-FAA592ADD826}" type="pres">
      <dgm:prSet presAssocID="{DAA1785E-88B8-40ED-94B8-685FBF82C0F4}" presName="Name21" presStyleCnt="0"/>
      <dgm:spPr/>
    </dgm:pt>
    <dgm:pt modelId="{CE17D6A1-E74D-44BF-BB48-FF034BDC7A72}" type="pres">
      <dgm:prSet presAssocID="{DAA1785E-88B8-40ED-94B8-685FBF82C0F4}" presName="level2Shape" presStyleLbl="node3" presStyleIdx="1" presStyleCnt="3"/>
      <dgm:spPr/>
    </dgm:pt>
    <dgm:pt modelId="{3FC080A0-263E-4A37-8EAA-A1ED6A264CC0}" type="pres">
      <dgm:prSet presAssocID="{DAA1785E-88B8-40ED-94B8-685FBF82C0F4}" presName="hierChild3" presStyleCnt="0"/>
      <dgm:spPr/>
    </dgm:pt>
    <dgm:pt modelId="{72C46A7C-61F5-4EFF-860D-69C05568FB48}" type="pres">
      <dgm:prSet presAssocID="{A5FB49CB-7CEC-4ED6-A2BE-8CAC3902A5B5}" presName="Name19" presStyleLbl="parChTrans1D3" presStyleIdx="2" presStyleCnt="3"/>
      <dgm:spPr/>
    </dgm:pt>
    <dgm:pt modelId="{B28B4343-2D49-4F08-A248-48A88761B06F}" type="pres">
      <dgm:prSet presAssocID="{1D310A7C-DE6C-4C89-8CB1-C5A10AA99D62}" presName="Name21" presStyleCnt="0"/>
      <dgm:spPr/>
    </dgm:pt>
    <dgm:pt modelId="{A1F415C8-5631-4A32-A26D-B5C27EC327B8}" type="pres">
      <dgm:prSet presAssocID="{1D310A7C-DE6C-4C89-8CB1-C5A10AA99D62}" presName="level2Shape" presStyleLbl="node3" presStyleIdx="2" presStyleCnt="3"/>
      <dgm:spPr/>
    </dgm:pt>
    <dgm:pt modelId="{98D63A4F-43E3-4505-BC7F-BD809F80566C}" type="pres">
      <dgm:prSet presAssocID="{1D310A7C-DE6C-4C89-8CB1-C5A10AA99D62}" presName="hierChild3" presStyleCnt="0"/>
      <dgm:spPr/>
    </dgm:pt>
    <dgm:pt modelId="{558369AB-D576-453C-818D-CCBCA4C440D7}" type="pres">
      <dgm:prSet presAssocID="{74A6AD69-F06B-4F22-A3B2-D6AD04235DA8}" presName="Name19" presStyleLbl="parChTrans1D2" presStyleIdx="2" presStyleCnt="9"/>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9"/>
      <dgm:spPr/>
    </dgm:pt>
    <dgm:pt modelId="{90E04F3A-5F92-470A-8933-7FF8A5671F6C}" type="pres">
      <dgm:prSet presAssocID="{F55D5C05-1C41-4206-BEC6-41F988B5E094}" presName="hierChild3" presStyleCnt="0"/>
      <dgm:spPr/>
    </dgm:pt>
    <dgm:pt modelId="{2D6BC137-2FB4-41C4-8CC1-134FB3F4DDCC}" type="pres">
      <dgm:prSet presAssocID="{A6F8987C-7DDA-459A-B3A6-DC6E89D700A2}" presName="Name19" presStyleLbl="parChTrans1D2" presStyleIdx="3" presStyleCnt="9"/>
      <dgm:spPr/>
    </dgm:pt>
    <dgm:pt modelId="{7DC8BAD9-924D-4A79-9B93-56105C0614A9}" type="pres">
      <dgm:prSet presAssocID="{3BE4626B-A37C-40E0-8A06-A0D67C46CA89}" presName="Name21" presStyleCnt="0"/>
      <dgm:spPr/>
    </dgm:pt>
    <dgm:pt modelId="{7A5993B2-8F9D-4C5D-9DCF-EE9E90624F34}" type="pres">
      <dgm:prSet presAssocID="{3BE4626B-A37C-40E0-8A06-A0D67C46CA89}" presName="level2Shape" presStyleLbl="node2" presStyleIdx="3" presStyleCnt="9"/>
      <dgm:spPr/>
    </dgm:pt>
    <dgm:pt modelId="{90D6118E-939F-410C-B1FD-3E28D7E23484}" type="pres">
      <dgm:prSet presAssocID="{3BE4626B-A37C-40E0-8A06-A0D67C46CA89}" presName="hierChild3" presStyleCnt="0"/>
      <dgm:spPr/>
    </dgm:pt>
    <dgm:pt modelId="{10DBA64D-3956-41B1-B013-E9FBA131F749}" type="pres">
      <dgm:prSet presAssocID="{AC0B3E1B-E772-43A3-9403-15D1BC4ED35E}" presName="Name19" presStyleLbl="parChTrans1D2" presStyleIdx="4" presStyleCnt="9"/>
      <dgm:spPr/>
    </dgm:pt>
    <dgm:pt modelId="{68C2ECDE-23F1-4D14-A5CC-E2A36910FE9C}" type="pres">
      <dgm:prSet presAssocID="{F0877716-ED22-4B74-95BF-FDDF875A0B1E}" presName="Name21" presStyleCnt="0"/>
      <dgm:spPr/>
    </dgm:pt>
    <dgm:pt modelId="{88149357-8851-4823-A7B1-855015247542}" type="pres">
      <dgm:prSet presAssocID="{F0877716-ED22-4B74-95BF-FDDF875A0B1E}" presName="level2Shape" presStyleLbl="node2" presStyleIdx="4" presStyleCnt="9"/>
      <dgm:spPr/>
    </dgm:pt>
    <dgm:pt modelId="{681F74FC-DFC7-4B90-8849-CF048FE5967B}" type="pres">
      <dgm:prSet presAssocID="{F0877716-ED22-4B74-95BF-FDDF875A0B1E}" presName="hierChild3" presStyleCnt="0"/>
      <dgm:spPr/>
    </dgm:pt>
    <dgm:pt modelId="{32F3D557-075E-447A-B88D-79A9D274829D}" type="pres">
      <dgm:prSet presAssocID="{56F0FCD4-56B3-424D-A8E6-7F5F2C8B6242}" presName="Name19" presStyleLbl="parChTrans1D2" presStyleIdx="5" presStyleCnt="9"/>
      <dgm:spPr/>
    </dgm:pt>
    <dgm:pt modelId="{01AC0C2E-C7F1-4F8D-8196-085C727A8259}" type="pres">
      <dgm:prSet presAssocID="{E48B1409-4093-4EB4-8693-28D2DAE36F96}" presName="Name21" presStyleCnt="0"/>
      <dgm:spPr/>
    </dgm:pt>
    <dgm:pt modelId="{14D4B3AB-8417-4BE7-9A4D-F6124E9969E0}" type="pres">
      <dgm:prSet presAssocID="{E48B1409-4093-4EB4-8693-28D2DAE36F96}" presName="level2Shape" presStyleLbl="node2" presStyleIdx="5" presStyleCnt="9"/>
      <dgm:spPr/>
    </dgm:pt>
    <dgm:pt modelId="{22660A8D-6435-4995-A695-7DACAF425DE0}" type="pres">
      <dgm:prSet presAssocID="{E48B1409-4093-4EB4-8693-28D2DAE36F96}" presName="hierChild3" presStyleCnt="0"/>
      <dgm:spPr/>
    </dgm:pt>
    <dgm:pt modelId="{48F67C62-C4AE-4D47-ABBB-4F9AC862E389}" type="pres">
      <dgm:prSet presAssocID="{E60EE847-9AA4-4DC5-8B4C-A26C897134D0}" presName="Name19" presStyleLbl="parChTrans1D2" presStyleIdx="6" presStyleCnt="9"/>
      <dgm:spPr/>
    </dgm:pt>
    <dgm:pt modelId="{319873A3-22D0-4BFB-8070-E582F15E7F35}" type="pres">
      <dgm:prSet presAssocID="{978BD9D4-DF20-42CD-A705-F66484A88B0B}" presName="Name21" presStyleCnt="0"/>
      <dgm:spPr/>
    </dgm:pt>
    <dgm:pt modelId="{035CF329-A3A8-4A9C-84D8-6B0C7FBE288A}" type="pres">
      <dgm:prSet presAssocID="{978BD9D4-DF20-42CD-A705-F66484A88B0B}" presName="level2Shape" presStyleLbl="node2" presStyleIdx="6" presStyleCnt="9"/>
      <dgm:spPr/>
    </dgm:pt>
    <dgm:pt modelId="{0BA9E98F-3BCD-4CB1-8976-A048965B0681}" type="pres">
      <dgm:prSet presAssocID="{978BD9D4-DF20-42CD-A705-F66484A88B0B}" presName="hierChild3" presStyleCnt="0"/>
      <dgm:spPr/>
    </dgm:pt>
    <dgm:pt modelId="{100DC245-BB99-420A-9D43-40013E367E1F}" type="pres">
      <dgm:prSet presAssocID="{D806A5C4-AEAC-4E5E-9EBC-16616AA000C8}" presName="Name19" presStyleLbl="parChTrans1D2" presStyleIdx="7" presStyleCnt="9"/>
      <dgm:spPr/>
    </dgm:pt>
    <dgm:pt modelId="{625CEB5D-1670-4727-A0B7-C4386F195F8B}" type="pres">
      <dgm:prSet presAssocID="{ADBDD61B-D17E-4928-97FC-C7A561FA0822}" presName="Name21" presStyleCnt="0"/>
      <dgm:spPr/>
    </dgm:pt>
    <dgm:pt modelId="{6B5C0F47-485D-4BF8-AC63-C06F08A983BF}" type="pres">
      <dgm:prSet presAssocID="{ADBDD61B-D17E-4928-97FC-C7A561FA0822}" presName="level2Shape" presStyleLbl="node2" presStyleIdx="7" presStyleCnt="9"/>
      <dgm:spPr/>
    </dgm:pt>
    <dgm:pt modelId="{8EA7C93C-9CAD-46EC-9C6B-5E9B4D4996F0}" type="pres">
      <dgm:prSet presAssocID="{ADBDD61B-D17E-4928-97FC-C7A561FA0822}" presName="hierChild3" presStyleCnt="0"/>
      <dgm:spPr/>
    </dgm:pt>
    <dgm:pt modelId="{8C3D7F53-CD2B-48EE-A5A8-6C4B8BF54235}" type="pres">
      <dgm:prSet presAssocID="{AE2E9EB0-C34D-405E-AC24-AC4512FD6C52}" presName="Name19" presStyleLbl="parChTrans1D2" presStyleIdx="8" presStyleCnt="9"/>
      <dgm:spPr/>
    </dgm:pt>
    <dgm:pt modelId="{0C936DFD-B406-4280-8C25-A164DEA164D3}" type="pres">
      <dgm:prSet presAssocID="{A6C55D22-67A6-4A1A-B90E-B93922FA96AB}" presName="Name21" presStyleCnt="0"/>
      <dgm:spPr/>
    </dgm:pt>
    <dgm:pt modelId="{123F8165-6BD3-4944-9F8E-C04F601052DE}" type="pres">
      <dgm:prSet presAssocID="{A6C55D22-67A6-4A1A-B90E-B93922FA96AB}" presName="level2Shape" presStyleLbl="node2" presStyleIdx="8" presStyleCnt="9"/>
      <dgm:spPr/>
    </dgm:pt>
    <dgm:pt modelId="{E73B7045-8AF4-4519-9305-913269838264}" type="pres">
      <dgm:prSet presAssocID="{A6C55D22-67A6-4A1A-B90E-B93922FA96AB}" presName="hierChild3" presStyleCnt="0"/>
      <dgm:spPr/>
    </dgm:pt>
    <dgm:pt modelId="{01B7F2F2-C0CC-4AE7-A276-8E5DDF45CF20}" type="pres">
      <dgm:prSet presAssocID="{B00D88DA-D829-422F-A217-5740EE5A402F}" presName="bgShapesFlow" presStyleCnt="0"/>
      <dgm:spPr/>
    </dgm:pt>
  </dgm:ptLst>
  <dgm:cxnLst>
    <dgm:cxn modelId="{8B900203-0585-4F85-93AA-E28CD6821901}" type="presOf" srcId="{E48B1409-4093-4EB4-8693-28D2DAE36F96}" destId="{14D4B3AB-8417-4BE7-9A4D-F6124E9969E0}" srcOrd="0" destOrd="0" presId="urn:microsoft.com/office/officeart/2005/8/layout/hierarchy6"/>
    <dgm:cxn modelId="{BBD4B603-DFDB-42A6-AF14-0A6AF7C186D8}" srcId="{E4077D0A-89B9-48D0-B430-37B0E120FC14}" destId="{6B46A27A-EEA3-4DEF-88A9-EE6B89B3C13C}" srcOrd="0" destOrd="0" parTransId="{44DB48D3-30B9-417F-8FBA-9328A545427E}" sibTransId="{3F315F63-488D-4430-A703-CEB7DCA8846A}"/>
    <dgm:cxn modelId="{995C2005-78D2-401A-9C13-CED9601D2E2C}" type="presOf" srcId="{A6C55D22-67A6-4A1A-B90E-B93922FA96AB}" destId="{123F8165-6BD3-4944-9F8E-C04F601052DE}" srcOrd="0" destOrd="0" presId="urn:microsoft.com/office/officeart/2005/8/layout/hierarchy6"/>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0CBCE324-D366-44EF-99F6-53E0FF8EF4DC}" srcId="{E4077D0A-89B9-48D0-B430-37B0E120FC14}" destId="{978BD9D4-DF20-42CD-A705-F66484A88B0B}" srcOrd="6" destOrd="0" parTransId="{E60EE847-9AA4-4DC5-8B4C-A26C897134D0}" sibTransId="{AFA1C65A-683A-4C72-88C6-6D92A1FF761F}"/>
    <dgm:cxn modelId="{6E66A225-8635-47EC-9C85-D34903633EBA}" type="presOf" srcId="{3BE4626B-A37C-40E0-8A06-A0D67C46CA89}" destId="{7A5993B2-8F9D-4C5D-9DCF-EE9E90624F34}" srcOrd="0" destOrd="0" presId="urn:microsoft.com/office/officeart/2005/8/layout/hierarchy6"/>
    <dgm:cxn modelId="{A89BEF25-AA4A-4CF4-86C6-5C80BE8DA3FC}" srcId="{E4077D0A-89B9-48D0-B430-37B0E120FC14}" destId="{3BE4626B-A37C-40E0-8A06-A0D67C46CA89}" srcOrd="3" destOrd="0" parTransId="{A6F8987C-7DDA-459A-B3A6-DC6E89D700A2}" sibTransId="{6CB2E4FD-4D15-415A-83EC-494C50935DF6}"/>
    <dgm:cxn modelId="{8BB44F2A-ECC4-4652-9B62-F48450AAA200}" type="presOf" srcId="{E60EE847-9AA4-4DC5-8B4C-A26C897134D0}" destId="{48F67C62-C4AE-4D47-ABBB-4F9AC862E389}" srcOrd="0" destOrd="0" presId="urn:microsoft.com/office/officeart/2005/8/layout/hierarchy6"/>
    <dgm:cxn modelId="{C072593F-3B4A-4C53-BF3D-82DAA27EEFF9}" type="presOf" srcId="{ADBDD61B-D17E-4928-97FC-C7A561FA0822}" destId="{6B5C0F47-485D-4BF8-AC63-C06F08A983BF}" srcOrd="0" destOrd="0" presId="urn:microsoft.com/office/officeart/2005/8/layout/hierarchy6"/>
    <dgm:cxn modelId="{F3B6E368-50F5-440C-B9E1-E4225795010C}" type="presOf" srcId="{56F0FCD4-56B3-424D-A8E6-7F5F2C8B6242}" destId="{32F3D557-075E-447A-B88D-79A9D274829D}"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93786E6F-4C1A-48A8-9D44-2BA88A3D9853}" srcId="{275B517B-D28C-4018-885D-E41B1C60DA7B}" destId="{5BEBAF20-DF58-4F3F-B06F-174913F89477}" srcOrd="0" destOrd="0" parTransId="{E2A585E8-41D7-4AE1-B10F-4F08D918F5B7}" sibTransId="{B12E9056-D5A4-4568-B709-B87FB6FD3DE4}"/>
    <dgm:cxn modelId="{D00EBE50-6E2F-4E35-B9E1-BBC3A07DE322}" srcId="{E4077D0A-89B9-48D0-B430-37B0E120FC14}" destId="{F0877716-ED22-4B74-95BF-FDDF875A0B1E}" srcOrd="4" destOrd="0" parTransId="{AC0B3E1B-E772-43A3-9403-15D1BC4ED35E}" sibTransId="{79340A90-AADA-4399-9759-203CF9C433C0}"/>
    <dgm:cxn modelId="{AAFC0C74-ACDE-4121-B753-59F5199FB5A1}" srcId="{E4077D0A-89B9-48D0-B430-37B0E120FC14}" destId="{E48B1409-4093-4EB4-8693-28D2DAE36F96}" srcOrd="5" destOrd="0" parTransId="{56F0FCD4-56B3-424D-A8E6-7F5F2C8B6242}" sibTransId="{6E7F77DD-6D74-484C-9F17-C2ECB287162E}"/>
    <dgm:cxn modelId="{0C432776-A902-4206-909E-7089F28A05C7}" type="presOf" srcId="{AE2E9EB0-C34D-405E-AC24-AC4512FD6C52}" destId="{8C3D7F53-CD2B-48EE-A5A8-6C4B8BF54235}" srcOrd="0" destOrd="0" presId="urn:microsoft.com/office/officeart/2005/8/layout/hierarchy6"/>
    <dgm:cxn modelId="{2CBB5958-C8C4-4216-9CE7-17C20F8A489F}" type="presOf" srcId="{978BD9D4-DF20-42CD-A705-F66484A88B0B}" destId="{035CF329-A3A8-4A9C-84D8-6B0C7FBE288A}" srcOrd="0" destOrd="0" presId="urn:microsoft.com/office/officeart/2005/8/layout/hierarchy6"/>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03CD9E7D-F56E-441A-82B9-4C277E308973}" type="presOf" srcId="{A5FB49CB-7CEC-4ED6-A2BE-8CAC3902A5B5}" destId="{72C46A7C-61F5-4EFF-860D-69C05568FB48}"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B7B8978D-3F45-4B5C-9A04-CFAB333DD515}" type="presOf" srcId="{DAA1785E-88B8-40ED-94B8-685FBF82C0F4}" destId="{CE17D6A1-E74D-44BF-BB48-FF034BDC7A72}" srcOrd="0" destOrd="0" presId="urn:microsoft.com/office/officeart/2005/8/layout/hierarchy6"/>
    <dgm:cxn modelId="{91DC65A2-630D-4C22-8F7C-10A28CAE4270}" type="presOf" srcId="{1D310A7C-DE6C-4C89-8CB1-C5A10AA99D62}" destId="{A1F415C8-5631-4A32-A26D-B5C27EC327B8}" srcOrd="0" destOrd="0" presId="urn:microsoft.com/office/officeart/2005/8/layout/hierarchy6"/>
    <dgm:cxn modelId="{34F95CA3-0F40-4241-85DA-475CFA189BE1}" type="presOf" srcId="{44DB48D3-30B9-417F-8FBA-9328A545427E}" destId="{76649846-3BC9-4AF2-8EFB-EFB494F8B5B0}" srcOrd="0" destOrd="0" presId="urn:microsoft.com/office/officeart/2005/8/layout/hierarchy6"/>
    <dgm:cxn modelId="{ABF04CAA-B2A9-4146-BFD9-5F8B5DA2B7B2}" type="presOf" srcId="{D806A5C4-AEAC-4E5E-9EBC-16616AA000C8}" destId="{100DC245-BB99-420A-9D43-40013E367E1F}" srcOrd="0" destOrd="0" presId="urn:microsoft.com/office/officeart/2005/8/layout/hierarchy6"/>
    <dgm:cxn modelId="{586EF0B3-1D0A-47ED-874E-94B4309EBC11}" srcId="{275B517B-D28C-4018-885D-E41B1C60DA7B}" destId="{1D310A7C-DE6C-4C89-8CB1-C5A10AA99D62}" srcOrd="2" destOrd="0" parTransId="{A5FB49CB-7CEC-4ED6-A2BE-8CAC3902A5B5}" sibTransId="{5D094625-F005-4199-A33B-D236351E5D2B}"/>
    <dgm:cxn modelId="{4313D1C1-7CAA-42F6-B755-C8359D19306F}" type="presOf" srcId="{F0877716-ED22-4B74-95BF-FDDF875A0B1E}" destId="{88149357-8851-4823-A7B1-855015247542}" srcOrd="0" destOrd="0" presId="urn:microsoft.com/office/officeart/2005/8/layout/hierarchy6"/>
    <dgm:cxn modelId="{9D74C2C2-B109-4915-978A-B73CAB335F8D}" type="presOf" srcId="{5BEBAF20-DF58-4F3F-B06F-174913F89477}" destId="{E73C87AE-C91E-458A-98E4-EED5CE1C24D2}"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AD28E3CD-E146-4934-B367-1A03E8802903}" srcId="{E4077D0A-89B9-48D0-B430-37B0E120FC14}" destId="{A6C55D22-67A6-4A1A-B90E-B93922FA96AB}" srcOrd="8" destOrd="0" parTransId="{AE2E9EB0-C34D-405E-AC24-AC4512FD6C52}" sibTransId="{7E5971A4-5F26-4EF3-8C4F-E677BA6B59D1}"/>
    <dgm:cxn modelId="{6D29EAD1-6151-44D7-A055-BDAFB2C7C629}" type="presOf" srcId="{A6F8987C-7DDA-459A-B3A6-DC6E89D700A2}" destId="{2D6BC137-2FB4-41C4-8CC1-134FB3F4DDCC}" srcOrd="0" destOrd="0" presId="urn:microsoft.com/office/officeart/2005/8/layout/hierarchy6"/>
    <dgm:cxn modelId="{C7BCD8D3-0B61-4C12-AE84-AF7E6704AA42}" srcId="{275B517B-D28C-4018-885D-E41B1C60DA7B}" destId="{DAA1785E-88B8-40ED-94B8-685FBF82C0F4}" srcOrd="1" destOrd="0" parTransId="{4C0ACB12-3E5F-4A5B-B05C-CBF610F55DBB}" sibTransId="{AC63E6BF-007D-4DC8-AF39-2FDB2386CE4B}"/>
    <dgm:cxn modelId="{9D563CD5-1DF0-4CA6-9B75-C5DDB1049320}" type="presOf" srcId="{E4077D0A-89B9-48D0-B430-37B0E120FC14}" destId="{8CC23074-2800-43A6-A543-661617B5DF6C}" srcOrd="0" destOrd="0" presId="urn:microsoft.com/office/officeart/2005/8/layout/hierarchy6"/>
    <dgm:cxn modelId="{01A96FDC-1A44-4410-9DCA-06BF1DB961F8}" type="presOf" srcId="{4C0ACB12-3E5F-4A5B-B05C-CBF610F55DBB}" destId="{44F440A3-803F-46DB-9CAD-A8BE88C88617}" srcOrd="0" destOrd="0" presId="urn:microsoft.com/office/officeart/2005/8/layout/hierarchy6"/>
    <dgm:cxn modelId="{F50E6CE4-5651-4CB2-9175-949AE14BAD1B}" type="presOf" srcId="{E2A585E8-41D7-4AE1-B10F-4F08D918F5B7}" destId="{8D2A210D-B787-4E18-AF81-EE1A09E40EDB}"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B3605BEC-21A6-47A3-914C-94B5DF79A1D1}" srcId="{E4077D0A-89B9-48D0-B430-37B0E120FC14}" destId="{ADBDD61B-D17E-4928-97FC-C7A561FA0822}" srcOrd="7" destOrd="0" parTransId="{D806A5C4-AEAC-4E5E-9EBC-16616AA000C8}" sibTransId="{01413AD7-B442-491E-8DAB-4D27C28D6BAB}"/>
    <dgm:cxn modelId="{78F186FD-8CC6-4C6D-8B36-5A3F34B98BD9}" type="presOf" srcId="{AC0B3E1B-E772-43A3-9403-15D1BC4ED35E}" destId="{10DBA64D-3956-41B1-B013-E9FBA131F749}"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5651EBA6-2193-40E0-96E5-E7353785AEA3}" type="presParOf" srcId="{DAF7E342-340C-409A-819C-257650B3B8C8}" destId="{8D2A210D-B787-4E18-AF81-EE1A09E40EDB}" srcOrd="0" destOrd="0" presId="urn:microsoft.com/office/officeart/2005/8/layout/hierarchy6"/>
    <dgm:cxn modelId="{5B4954BC-6FBD-4CDF-AEC5-0A8D2EAD0F25}" type="presParOf" srcId="{DAF7E342-340C-409A-819C-257650B3B8C8}" destId="{D8F11EC0-9559-4DE1-B561-E229D395C7BB}" srcOrd="1" destOrd="0" presId="urn:microsoft.com/office/officeart/2005/8/layout/hierarchy6"/>
    <dgm:cxn modelId="{118AE401-06BF-4DBF-9FCA-4B0781B517A2}" type="presParOf" srcId="{D8F11EC0-9559-4DE1-B561-E229D395C7BB}" destId="{E73C87AE-C91E-458A-98E4-EED5CE1C24D2}" srcOrd="0" destOrd="0" presId="urn:microsoft.com/office/officeart/2005/8/layout/hierarchy6"/>
    <dgm:cxn modelId="{6CD91188-1372-406B-800B-779A74D25154}" type="presParOf" srcId="{D8F11EC0-9559-4DE1-B561-E229D395C7BB}" destId="{CCA1BFF4-3955-4E56-A31C-7A3FE45A709E}" srcOrd="1" destOrd="0" presId="urn:microsoft.com/office/officeart/2005/8/layout/hierarchy6"/>
    <dgm:cxn modelId="{F267C238-4DA6-4131-9B03-B406864A7811}" type="presParOf" srcId="{DAF7E342-340C-409A-819C-257650B3B8C8}" destId="{44F440A3-803F-46DB-9CAD-A8BE88C88617}" srcOrd="2" destOrd="0" presId="urn:microsoft.com/office/officeart/2005/8/layout/hierarchy6"/>
    <dgm:cxn modelId="{25C86FCA-1221-4572-A3CA-43A623838B91}" type="presParOf" srcId="{DAF7E342-340C-409A-819C-257650B3B8C8}" destId="{FB379D39-2B5C-4B44-8600-FAA592ADD826}" srcOrd="3" destOrd="0" presId="urn:microsoft.com/office/officeart/2005/8/layout/hierarchy6"/>
    <dgm:cxn modelId="{6788367E-4130-4133-A956-2EDB213DEC94}" type="presParOf" srcId="{FB379D39-2B5C-4B44-8600-FAA592ADD826}" destId="{CE17D6A1-E74D-44BF-BB48-FF034BDC7A72}" srcOrd="0" destOrd="0" presId="urn:microsoft.com/office/officeart/2005/8/layout/hierarchy6"/>
    <dgm:cxn modelId="{438081D5-9537-48B7-B929-3D1C7E0E1A42}" type="presParOf" srcId="{FB379D39-2B5C-4B44-8600-FAA592ADD826}" destId="{3FC080A0-263E-4A37-8EAA-A1ED6A264CC0}" srcOrd="1" destOrd="0" presId="urn:microsoft.com/office/officeart/2005/8/layout/hierarchy6"/>
    <dgm:cxn modelId="{6A55639D-4F7A-4D06-BBA5-EADB906A8825}" type="presParOf" srcId="{DAF7E342-340C-409A-819C-257650B3B8C8}" destId="{72C46A7C-61F5-4EFF-860D-69C05568FB48}" srcOrd="4" destOrd="0" presId="urn:microsoft.com/office/officeart/2005/8/layout/hierarchy6"/>
    <dgm:cxn modelId="{21055B86-47DC-4BA9-9A81-3FE3A70566D9}" type="presParOf" srcId="{DAF7E342-340C-409A-819C-257650B3B8C8}" destId="{B28B4343-2D49-4F08-A248-48A88761B06F}" srcOrd="5" destOrd="0" presId="urn:microsoft.com/office/officeart/2005/8/layout/hierarchy6"/>
    <dgm:cxn modelId="{BC6329A9-FC67-4058-8BCE-9041DD9C2710}" type="presParOf" srcId="{B28B4343-2D49-4F08-A248-48A88761B06F}" destId="{A1F415C8-5631-4A32-A26D-B5C27EC327B8}" srcOrd="0" destOrd="0" presId="urn:microsoft.com/office/officeart/2005/8/layout/hierarchy6"/>
    <dgm:cxn modelId="{D4275010-EFF7-4FDB-A37F-5360EBEA939D}" type="presParOf" srcId="{B28B4343-2D49-4F08-A248-48A88761B06F}" destId="{98D63A4F-43E3-4505-BC7F-BD809F80566C}"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CE8EE452-5945-4E63-A1EF-9CC01BCEE0E3}" type="presParOf" srcId="{7E6E872F-0F59-4FDB-86CD-2952B89CC653}" destId="{2D6BC137-2FB4-41C4-8CC1-134FB3F4DDCC}" srcOrd="6" destOrd="0" presId="urn:microsoft.com/office/officeart/2005/8/layout/hierarchy6"/>
    <dgm:cxn modelId="{BF5146E2-BB4F-46D1-AC80-7411B9D1671A}" type="presParOf" srcId="{7E6E872F-0F59-4FDB-86CD-2952B89CC653}" destId="{7DC8BAD9-924D-4A79-9B93-56105C0614A9}" srcOrd="7" destOrd="0" presId="urn:microsoft.com/office/officeart/2005/8/layout/hierarchy6"/>
    <dgm:cxn modelId="{760176FE-EA0D-4D86-B327-135DB1CF8051}" type="presParOf" srcId="{7DC8BAD9-924D-4A79-9B93-56105C0614A9}" destId="{7A5993B2-8F9D-4C5D-9DCF-EE9E90624F34}" srcOrd="0" destOrd="0" presId="urn:microsoft.com/office/officeart/2005/8/layout/hierarchy6"/>
    <dgm:cxn modelId="{D60E4C13-72A8-4331-B465-8417DDDCF956}" type="presParOf" srcId="{7DC8BAD9-924D-4A79-9B93-56105C0614A9}" destId="{90D6118E-939F-410C-B1FD-3E28D7E23484}" srcOrd="1" destOrd="0" presId="urn:microsoft.com/office/officeart/2005/8/layout/hierarchy6"/>
    <dgm:cxn modelId="{A2D216D3-B5DF-4648-82C8-F2CF01D0839B}" type="presParOf" srcId="{7E6E872F-0F59-4FDB-86CD-2952B89CC653}" destId="{10DBA64D-3956-41B1-B013-E9FBA131F749}" srcOrd="8" destOrd="0" presId="urn:microsoft.com/office/officeart/2005/8/layout/hierarchy6"/>
    <dgm:cxn modelId="{17206425-D42E-4A96-8832-AB2D9103646B}" type="presParOf" srcId="{7E6E872F-0F59-4FDB-86CD-2952B89CC653}" destId="{68C2ECDE-23F1-4D14-A5CC-E2A36910FE9C}" srcOrd="9" destOrd="0" presId="urn:microsoft.com/office/officeart/2005/8/layout/hierarchy6"/>
    <dgm:cxn modelId="{25B0807D-7E39-4D1C-9507-BCAC7C886F20}" type="presParOf" srcId="{68C2ECDE-23F1-4D14-A5CC-E2A36910FE9C}" destId="{88149357-8851-4823-A7B1-855015247542}" srcOrd="0" destOrd="0" presId="urn:microsoft.com/office/officeart/2005/8/layout/hierarchy6"/>
    <dgm:cxn modelId="{1E59A39E-0869-4331-BD5E-3F15BD714960}" type="presParOf" srcId="{68C2ECDE-23F1-4D14-A5CC-E2A36910FE9C}" destId="{681F74FC-DFC7-4B90-8849-CF048FE5967B}" srcOrd="1" destOrd="0" presId="urn:microsoft.com/office/officeart/2005/8/layout/hierarchy6"/>
    <dgm:cxn modelId="{392D08DB-219F-4591-97E2-73917A93DFB1}" type="presParOf" srcId="{7E6E872F-0F59-4FDB-86CD-2952B89CC653}" destId="{32F3D557-075E-447A-B88D-79A9D274829D}" srcOrd="10" destOrd="0" presId="urn:microsoft.com/office/officeart/2005/8/layout/hierarchy6"/>
    <dgm:cxn modelId="{79ECF266-B8F0-47CE-A87B-03425593D8E3}" type="presParOf" srcId="{7E6E872F-0F59-4FDB-86CD-2952B89CC653}" destId="{01AC0C2E-C7F1-4F8D-8196-085C727A8259}" srcOrd="11" destOrd="0" presId="urn:microsoft.com/office/officeart/2005/8/layout/hierarchy6"/>
    <dgm:cxn modelId="{B6C31B2C-925A-4E38-A5C0-E3A2C9012C0C}" type="presParOf" srcId="{01AC0C2E-C7F1-4F8D-8196-085C727A8259}" destId="{14D4B3AB-8417-4BE7-9A4D-F6124E9969E0}" srcOrd="0" destOrd="0" presId="urn:microsoft.com/office/officeart/2005/8/layout/hierarchy6"/>
    <dgm:cxn modelId="{97618688-4DB6-4560-B7E5-209D6318C417}" type="presParOf" srcId="{01AC0C2E-C7F1-4F8D-8196-085C727A8259}" destId="{22660A8D-6435-4995-A695-7DACAF425DE0}" srcOrd="1" destOrd="0" presId="urn:microsoft.com/office/officeart/2005/8/layout/hierarchy6"/>
    <dgm:cxn modelId="{9FB5CC8F-28D4-43F8-9202-0CF9EFB887E9}" type="presParOf" srcId="{7E6E872F-0F59-4FDB-86CD-2952B89CC653}" destId="{48F67C62-C4AE-4D47-ABBB-4F9AC862E389}" srcOrd="12" destOrd="0" presId="urn:microsoft.com/office/officeart/2005/8/layout/hierarchy6"/>
    <dgm:cxn modelId="{BAA9D203-7AD5-4494-AF04-08E09C6A4CB7}" type="presParOf" srcId="{7E6E872F-0F59-4FDB-86CD-2952B89CC653}" destId="{319873A3-22D0-4BFB-8070-E582F15E7F35}" srcOrd="13" destOrd="0" presId="urn:microsoft.com/office/officeart/2005/8/layout/hierarchy6"/>
    <dgm:cxn modelId="{25E910D0-9388-44FA-B858-54E8EFC5B600}" type="presParOf" srcId="{319873A3-22D0-4BFB-8070-E582F15E7F35}" destId="{035CF329-A3A8-4A9C-84D8-6B0C7FBE288A}" srcOrd="0" destOrd="0" presId="urn:microsoft.com/office/officeart/2005/8/layout/hierarchy6"/>
    <dgm:cxn modelId="{A28AE958-D2E0-4462-915B-6EFE86553D69}" type="presParOf" srcId="{319873A3-22D0-4BFB-8070-E582F15E7F35}" destId="{0BA9E98F-3BCD-4CB1-8976-A048965B0681}" srcOrd="1" destOrd="0" presId="urn:microsoft.com/office/officeart/2005/8/layout/hierarchy6"/>
    <dgm:cxn modelId="{08A92D8A-8975-4DAE-9FE5-6E0088CCE0D7}" type="presParOf" srcId="{7E6E872F-0F59-4FDB-86CD-2952B89CC653}" destId="{100DC245-BB99-420A-9D43-40013E367E1F}" srcOrd="14" destOrd="0" presId="urn:microsoft.com/office/officeart/2005/8/layout/hierarchy6"/>
    <dgm:cxn modelId="{8BEFEA35-ABAB-4E78-A589-CCE03FC29310}" type="presParOf" srcId="{7E6E872F-0F59-4FDB-86CD-2952B89CC653}" destId="{625CEB5D-1670-4727-A0B7-C4386F195F8B}" srcOrd="15" destOrd="0" presId="urn:microsoft.com/office/officeart/2005/8/layout/hierarchy6"/>
    <dgm:cxn modelId="{03788A48-8526-40FA-BB4F-C3D4B4A138CE}" type="presParOf" srcId="{625CEB5D-1670-4727-A0B7-C4386F195F8B}" destId="{6B5C0F47-485D-4BF8-AC63-C06F08A983BF}" srcOrd="0" destOrd="0" presId="urn:microsoft.com/office/officeart/2005/8/layout/hierarchy6"/>
    <dgm:cxn modelId="{7B452B7B-A17C-417A-8092-E314CA816351}" type="presParOf" srcId="{625CEB5D-1670-4727-A0B7-C4386F195F8B}" destId="{8EA7C93C-9CAD-46EC-9C6B-5E9B4D4996F0}" srcOrd="1" destOrd="0" presId="urn:microsoft.com/office/officeart/2005/8/layout/hierarchy6"/>
    <dgm:cxn modelId="{A96BBE78-E92B-41C5-8F5F-99314F79FDD8}" type="presParOf" srcId="{7E6E872F-0F59-4FDB-86CD-2952B89CC653}" destId="{8C3D7F53-CD2B-48EE-A5A8-6C4B8BF54235}" srcOrd="16" destOrd="0" presId="urn:microsoft.com/office/officeart/2005/8/layout/hierarchy6"/>
    <dgm:cxn modelId="{8545C167-8B73-4E43-8759-1EB4FB722BF4}" type="presParOf" srcId="{7E6E872F-0F59-4FDB-86CD-2952B89CC653}" destId="{0C936DFD-B406-4280-8C25-A164DEA164D3}" srcOrd="17" destOrd="0" presId="urn:microsoft.com/office/officeart/2005/8/layout/hierarchy6"/>
    <dgm:cxn modelId="{0E9B4171-4599-4FAE-BE8B-E43F16CACE44}" type="presParOf" srcId="{0C936DFD-B406-4280-8C25-A164DEA164D3}" destId="{123F8165-6BD3-4944-9F8E-C04F601052DE}" srcOrd="0" destOrd="0" presId="urn:microsoft.com/office/officeart/2005/8/layout/hierarchy6"/>
    <dgm:cxn modelId="{3694CD98-4B19-4E04-90EB-02DD24BE99C0}" type="presParOf" srcId="{0C936DFD-B406-4280-8C25-A164DEA164D3}" destId="{E73B7045-8AF4-4519-9305-913269838264}"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a:solidFill>
          <a:srgbClr val="00B050"/>
        </a:solidFill>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dgm:t>
        <a:bodyPr/>
        <a:lstStyle/>
        <a:p>
          <a:r>
            <a:rPr lang="en-GB" dirty="0"/>
            <a:t>Inverted commas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E75219FA-2B47-4DFF-9916-6C9453C282EE}">
      <dgm:prSet phldrT="[Text]"/>
      <dgm:spPr/>
      <dgm:t>
        <a:bodyPr/>
        <a:lstStyle/>
        <a:p>
          <a:r>
            <a:rPr lang="en-GB"/>
            <a:t>Omission</a:t>
          </a:r>
          <a:endParaRPr lang="en-GB" dirty="0"/>
        </a:p>
      </dgm:t>
    </dgm:pt>
    <dgm:pt modelId="{CB5646CA-D1FE-4684-ABEF-50FDAAEA63D9}" type="parTrans" cxnId="{70BE316F-E295-44F8-8A22-4C0C4E2C6B99}">
      <dgm:prSet/>
      <dgm:spPr/>
      <dgm:t>
        <a:bodyPr/>
        <a:lstStyle/>
        <a:p>
          <a:endParaRPr lang="en-GB"/>
        </a:p>
      </dgm:t>
    </dgm:pt>
    <dgm:pt modelId="{A878D74B-2EE2-4B14-BB8B-70A3380BB721}" type="sibTrans" cxnId="{70BE316F-E295-44F8-8A22-4C0C4E2C6B99}">
      <dgm:prSet/>
      <dgm:spPr/>
      <dgm:t>
        <a:bodyPr/>
        <a:lstStyle/>
        <a:p>
          <a:endParaRPr lang="en-GB"/>
        </a:p>
      </dgm:t>
    </dgm:pt>
    <dgm:pt modelId="{9AE1E2E7-2B8D-41E6-BCEB-308B242A26A9}">
      <dgm:prSet phldrT="[Text]"/>
      <dgm:spPr/>
      <dgm:t>
        <a:bodyPr/>
        <a:lstStyle/>
        <a:p>
          <a:r>
            <a:rPr lang="en-GB" dirty="0"/>
            <a:t>Possession</a:t>
          </a:r>
        </a:p>
      </dgm:t>
    </dgm:pt>
    <dgm:pt modelId="{835D496E-8CC6-4581-92FA-01458D57C172}" type="parTrans" cxnId="{959B79EE-4C65-4462-9FA2-6FAD96C6ED9B}">
      <dgm:prSet/>
      <dgm:spPr/>
      <dgm:t>
        <a:bodyPr/>
        <a:lstStyle/>
        <a:p>
          <a:endParaRPr lang="en-GB"/>
        </a:p>
      </dgm:t>
    </dgm:pt>
    <dgm:pt modelId="{2E59B931-62C4-4697-8FBF-C4B92E6EB435}" type="sibTrans" cxnId="{959B79EE-4C65-4462-9FA2-6FAD96C6ED9B}">
      <dgm:prSet/>
      <dgm:spPr/>
      <dgm:t>
        <a:bodyPr/>
        <a:lstStyle/>
        <a:p>
          <a:endParaRPr lang="en-GB"/>
        </a:p>
      </dgm:t>
    </dgm:pt>
    <dgm:pt modelId="{DAA641DD-B715-4496-8993-369CFACE9044}">
      <dgm:prSet phldrT="[Text]"/>
      <dgm:spPr/>
      <dgm:t>
        <a:bodyPr/>
        <a:lstStyle/>
        <a:p>
          <a:r>
            <a:rPr lang="en-GB" dirty="0"/>
            <a:t>Parentheses</a:t>
          </a:r>
        </a:p>
      </dgm:t>
    </dgm:pt>
    <dgm:pt modelId="{23A0F60E-0B40-4E9B-97AB-8A0174C47D93}" type="parTrans" cxnId="{A95DE9B7-88A1-42E6-8309-14665DF4DBB6}">
      <dgm:prSet/>
      <dgm:spPr/>
      <dgm:t>
        <a:bodyPr/>
        <a:lstStyle/>
        <a:p>
          <a:endParaRPr lang="en-GB"/>
        </a:p>
      </dgm:t>
    </dgm:pt>
    <dgm:pt modelId="{1D2A87C2-4A5D-4AE7-A6D1-E68B785707C9}" type="sibTrans" cxnId="{A95DE9B7-88A1-42E6-8309-14665DF4DBB6}">
      <dgm:prSet/>
      <dgm:spPr/>
      <dgm:t>
        <a:bodyPr/>
        <a:lstStyle/>
        <a:p>
          <a:endParaRPr lang="en-GB"/>
        </a:p>
      </dgm:t>
    </dgm:pt>
    <dgm:pt modelId="{452A042B-992E-4732-9778-90BA0C10CB33}">
      <dgm:prSet phldrT="[Text]"/>
      <dgm:spPr/>
      <dgm:t>
        <a:bodyPr/>
        <a:lstStyle/>
        <a:p>
          <a:r>
            <a:rPr lang="en-GB" dirty="0"/>
            <a:t>Bullet points</a:t>
          </a:r>
        </a:p>
      </dgm:t>
    </dgm:pt>
    <dgm:pt modelId="{15888B1A-8EB5-4D40-9E7E-4E22C5E13DEF}" type="parTrans" cxnId="{58458036-E340-4F1A-A7C4-14F8D2B5FD20}">
      <dgm:prSet/>
      <dgm:spPr/>
      <dgm:t>
        <a:bodyPr/>
        <a:lstStyle/>
        <a:p>
          <a:endParaRPr lang="en-GB"/>
        </a:p>
      </dgm:t>
    </dgm:pt>
    <dgm:pt modelId="{D1DD18E0-E49F-48FD-A6A3-6E6FE076F891}" type="sibTrans" cxnId="{58458036-E340-4F1A-A7C4-14F8D2B5FD20}">
      <dgm:prSet/>
      <dgm:spPr/>
      <dgm:t>
        <a:bodyPr/>
        <a:lstStyle/>
        <a:p>
          <a:endParaRPr lang="en-GB"/>
        </a:p>
      </dgm:t>
    </dgm:pt>
    <dgm:pt modelId="{FE9A6E57-B6CB-470E-BC55-BD11B8A74D60}">
      <dgm:prSet phldrT="[Text]"/>
      <dgm:spPr/>
      <dgm:t>
        <a:bodyPr/>
        <a:lstStyle/>
        <a:p>
          <a:r>
            <a:rPr lang="en-GB" dirty="0"/>
            <a:t>Hyphens</a:t>
          </a:r>
        </a:p>
      </dgm:t>
    </dgm:pt>
    <dgm:pt modelId="{B79478FF-BEF0-4CF0-A53F-3519FF6734B9}" type="parTrans" cxnId="{B7857DF7-985F-4570-9EBA-C26405F21DC2}">
      <dgm:prSet/>
      <dgm:spPr/>
      <dgm:t>
        <a:bodyPr/>
        <a:lstStyle/>
        <a:p>
          <a:endParaRPr lang="en-GB"/>
        </a:p>
      </dgm:t>
    </dgm:pt>
    <dgm:pt modelId="{1DC3686D-554E-4AA1-A343-67200A54C14A}" type="sibTrans" cxnId="{B7857DF7-985F-4570-9EBA-C26405F21DC2}">
      <dgm:prSet/>
      <dgm:spPr/>
      <dgm:t>
        <a:bodyPr/>
        <a:lstStyle/>
        <a:p>
          <a:endParaRPr lang="en-GB"/>
        </a:p>
      </dgm:t>
    </dgm:pt>
    <dgm:pt modelId="{E9714A61-153E-4101-91EB-24554C27B915}">
      <dgm:prSet phldrT="[Text]"/>
      <dgm:spPr/>
      <dgm:t>
        <a:bodyPr/>
        <a:lstStyle/>
        <a:p>
          <a:r>
            <a:rPr lang="en-GB"/>
            <a:t>Ellipses</a:t>
          </a:r>
          <a:endParaRPr lang="en-GB" dirty="0"/>
        </a:p>
      </dgm:t>
    </dgm:pt>
    <dgm:pt modelId="{D89BBD2B-BC38-4747-94DD-B8478127A7EF}" type="parTrans" cxnId="{184F1DF2-D007-4601-8B1D-4048344CD437}">
      <dgm:prSet/>
      <dgm:spPr/>
    </dgm:pt>
    <dgm:pt modelId="{893437EA-64F0-45B8-A30B-32DCEDF825C1}" type="sibTrans" cxnId="{184F1DF2-D007-4601-8B1D-4048344CD437}">
      <dgm:prSet/>
      <dgm:spPr/>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9"/>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9"/>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9"/>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9"/>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9"/>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9"/>
      <dgm:spPr/>
    </dgm:pt>
    <dgm:pt modelId="{90E04F3A-5F92-470A-8933-7FF8A5671F6C}" type="pres">
      <dgm:prSet presAssocID="{F55D5C05-1C41-4206-BEC6-41F988B5E094}" presName="hierChild3" presStyleCnt="0"/>
      <dgm:spPr/>
    </dgm:pt>
    <dgm:pt modelId="{FAB4F1E0-63BD-4CE6-923B-13BC1EB83D03}" type="pres">
      <dgm:prSet presAssocID="{CB5646CA-D1FE-4684-ABEF-50FDAAEA63D9}" presName="Name19" presStyleLbl="parChTrans1D3" presStyleIdx="0" presStyleCnt="2"/>
      <dgm:spPr/>
    </dgm:pt>
    <dgm:pt modelId="{195B333E-372F-484F-80AC-31A85BCDA196}" type="pres">
      <dgm:prSet presAssocID="{E75219FA-2B47-4DFF-9916-6C9453C282EE}" presName="Name21" presStyleCnt="0"/>
      <dgm:spPr/>
    </dgm:pt>
    <dgm:pt modelId="{E89227F9-2B78-42B3-AC42-819E766AA3AF}" type="pres">
      <dgm:prSet presAssocID="{E75219FA-2B47-4DFF-9916-6C9453C282EE}" presName="level2Shape" presStyleLbl="node3" presStyleIdx="0" presStyleCnt="2"/>
      <dgm:spPr/>
    </dgm:pt>
    <dgm:pt modelId="{5DE7D936-C639-4D45-9577-DD807251798F}" type="pres">
      <dgm:prSet presAssocID="{E75219FA-2B47-4DFF-9916-6C9453C282EE}" presName="hierChild3" presStyleCnt="0"/>
      <dgm:spPr/>
    </dgm:pt>
    <dgm:pt modelId="{41EA41F8-6593-4A50-8287-574A67BD9D33}" type="pres">
      <dgm:prSet presAssocID="{835D496E-8CC6-4581-92FA-01458D57C172}" presName="Name19" presStyleLbl="parChTrans1D3" presStyleIdx="1" presStyleCnt="2"/>
      <dgm:spPr/>
    </dgm:pt>
    <dgm:pt modelId="{116FC336-9395-47DB-B00E-6FA76840E811}" type="pres">
      <dgm:prSet presAssocID="{9AE1E2E7-2B8D-41E6-BCEB-308B242A26A9}" presName="Name21" presStyleCnt="0"/>
      <dgm:spPr/>
    </dgm:pt>
    <dgm:pt modelId="{CCD96CB8-45E8-4A70-B86E-19EB2FC404F7}" type="pres">
      <dgm:prSet presAssocID="{9AE1E2E7-2B8D-41E6-BCEB-308B242A26A9}" presName="level2Shape" presStyleLbl="node3" presStyleIdx="1" presStyleCnt="2"/>
      <dgm:spPr/>
    </dgm:pt>
    <dgm:pt modelId="{7251DE6A-ECC8-4816-AF05-DC40150E6E4D}" type="pres">
      <dgm:prSet presAssocID="{9AE1E2E7-2B8D-41E6-BCEB-308B242A26A9}" presName="hierChild3" presStyleCnt="0"/>
      <dgm:spPr/>
    </dgm:pt>
    <dgm:pt modelId="{2D6BC137-2FB4-41C4-8CC1-134FB3F4DDCC}" type="pres">
      <dgm:prSet presAssocID="{A6F8987C-7DDA-459A-B3A6-DC6E89D700A2}" presName="Name19" presStyleLbl="parChTrans1D2" presStyleIdx="3" presStyleCnt="9"/>
      <dgm:spPr/>
    </dgm:pt>
    <dgm:pt modelId="{7DC8BAD9-924D-4A79-9B93-56105C0614A9}" type="pres">
      <dgm:prSet presAssocID="{3BE4626B-A37C-40E0-8A06-A0D67C46CA89}" presName="Name21" presStyleCnt="0"/>
      <dgm:spPr/>
    </dgm:pt>
    <dgm:pt modelId="{7A5993B2-8F9D-4C5D-9DCF-EE9E90624F34}" type="pres">
      <dgm:prSet presAssocID="{3BE4626B-A37C-40E0-8A06-A0D67C46CA89}" presName="level2Shape" presStyleLbl="node2" presStyleIdx="3" presStyleCnt="9"/>
      <dgm:spPr/>
    </dgm:pt>
    <dgm:pt modelId="{90D6118E-939F-410C-B1FD-3E28D7E23484}" type="pres">
      <dgm:prSet presAssocID="{3BE4626B-A37C-40E0-8A06-A0D67C46CA89}" presName="hierChild3" presStyleCnt="0"/>
      <dgm:spPr/>
    </dgm:pt>
    <dgm:pt modelId="{10DBA64D-3956-41B1-B013-E9FBA131F749}" type="pres">
      <dgm:prSet presAssocID="{AC0B3E1B-E772-43A3-9403-15D1BC4ED35E}" presName="Name19" presStyleLbl="parChTrans1D2" presStyleIdx="4" presStyleCnt="9"/>
      <dgm:spPr/>
    </dgm:pt>
    <dgm:pt modelId="{68C2ECDE-23F1-4D14-A5CC-E2A36910FE9C}" type="pres">
      <dgm:prSet presAssocID="{F0877716-ED22-4B74-95BF-FDDF875A0B1E}" presName="Name21" presStyleCnt="0"/>
      <dgm:spPr/>
    </dgm:pt>
    <dgm:pt modelId="{88149357-8851-4823-A7B1-855015247542}" type="pres">
      <dgm:prSet presAssocID="{F0877716-ED22-4B74-95BF-FDDF875A0B1E}" presName="level2Shape" presStyleLbl="node2" presStyleIdx="4" presStyleCnt="9"/>
      <dgm:spPr/>
    </dgm:pt>
    <dgm:pt modelId="{681F74FC-DFC7-4B90-8849-CF048FE5967B}" type="pres">
      <dgm:prSet presAssocID="{F0877716-ED22-4B74-95BF-FDDF875A0B1E}" presName="hierChild3" presStyleCnt="0"/>
      <dgm:spPr/>
    </dgm:pt>
    <dgm:pt modelId="{9C952361-83C8-4987-99EA-7D3D689C3C35}" type="pres">
      <dgm:prSet presAssocID="{23A0F60E-0B40-4E9B-97AB-8A0174C47D93}" presName="Name19" presStyleLbl="parChTrans1D2" presStyleIdx="5" presStyleCnt="9"/>
      <dgm:spPr/>
    </dgm:pt>
    <dgm:pt modelId="{47839D47-7F93-4DB4-AFA2-9E41746A9F40}" type="pres">
      <dgm:prSet presAssocID="{DAA641DD-B715-4496-8993-369CFACE9044}" presName="Name21" presStyleCnt="0"/>
      <dgm:spPr/>
    </dgm:pt>
    <dgm:pt modelId="{3624A631-4673-40CD-B234-C466D31C0952}" type="pres">
      <dgm:prSet presAssocID="{DAA641DD-B715-4496-8993-369CFACE9044}" presName="level2Shape" presStyleLbl="node2" presStyleIdx="5" presStyleCnt="9"/>
      <dgm:spPr/>
    </dgm:pt>
    <dgm:pt modelId="{4044EDD0-DC1E-494A-A810-34625A4F97BF}" type="pres">
      <dgm:prSet presAssocID="{DAA641DD-B715-4496-8993-369CFACE9044}" presName="hierChild3" presStyleCnt="0"/>
      <dgm:spPr/>
    </dgm:pt>
    <dgm:pt modelId="{64897BA2-C6E6-4860-8231-0D557A64A629}" type="pres">
      <dgm:prSet presAssocID="{15888B1A-8EB5-4D40-9E7E-4E22C5E13DEF}" presName="Name19" presStyleLbl="parChTrans1D2" presStyleIdx="6" presStyleCnt="9"/>
      <dgm:spPr/>
    </dgm:pt>
    <dgm:pt modelId="{7677E2FF-AB74-49CE-A9CE-A073FCAE444B}" type="pres">
      <dgm:prSet presAssocID="{452A042B-992E-4732-9778-90BA0C10CB33}" presName="Name21" presStyleCnt="0"/>
      <dgm:spPr/>
    </dgm:pt>
    <dgm:pt modelId="{1160226E-7C89-46D4-8377-8D4F0F53B561}" type="pres">
      <dgm:prSet presAssocID="{452A042B-992E-4732-9778-90BA0C10CB33}" presName="level2Shape" presStyleLbl="node2" presStyleIdx="6" presStyleCnt="9"/>
      <dgm:spPr/>
    </dgm:pt>
    <dgm:pt modelId="{31A350E9-0F2A-42C9-AAD2-56EEB1CE54EE}" type="pres">
      <dgm:prSet presAssocID="{452A042B-992E-4732-9778-90BA0C10CB33}" presName="hierChild3" presStyleCnt="0"/>
      <dgm:spPr/>
    </dgm:pt>
    <dgm:pt modelId="{FC5E6718-8917-4B3C-ACC9-13EE457D26A1}" type="pres">
      <dgm:prSet presAssocID="{B79478FF-BEF0-4CF0-A53F-3519FF6734B9}" presName="Name19" presStyleLbl="parChTrans1D2" presStyleIdx="7" presStyleCnt="9"/>
      <dgm:spPr/>
    </dgm:pt>
    <dgm:pt modelId="{891FB4D3-EA7D-40D5-AE63-C15C5C4B9D3D}" type="pres">
      <dgm:prSet presAssocID="{FE9A6E57-B6CB-470E-BC55-BD11B8A74D60}" presName="Name21" presStyleCnt="0"/>
      <dgm:spPr/>
    </dgm:pt>
    <dgm:pt modelId="{1626077B-30A1-4F8E-A85A-C7EE23D2BDBF}" type="pres">
      <dgm:prSet presAssocID="{FE9A6E57-B6CB-470E-BC55-BD11B8A74D60}" presName="level2Shape" presStyleLbl="node2" presStyleIdx="7" presStyleCnt="9"/>
      <dgm:spPr/>
    </dgm:pt>
    <dgm:pt modelId="{6B89D460-F967-4673-BCF0-F1E809A7368A}" type="pres">
      <dgm:prSet presAssocID="{FE9A6E57-B6CB-470E-BC55-BD11B8A74D60}" presName="hierChild3" presStyleCnt="0"/>
      <dgm:spPr/>
    </dgm:pt>
    <dgm:pt modelId="{41FE8A42-90E8-4AFF-A25A-5C06FF8F88E6}" type="pres">
      <dgm:prSet presAssocID="{D89BBD2B-BC38-4747-94DD-B8478127A7EF}" presName="Name19" presStyleLbl="parChTrans1D2" presStyleIdx="8" presStyleCnt="9"/>
      <dgm:spPr/>
    </dgm:pt>
    <dgm:pt modelId="{C31F0489-4107-49CC-830D-B4E4E3FC132C}" type="pres">
      <dgm:prSet presAssocID="{E9714A61-153E-4101-91EB-24554C27B915}" presName="Name21" presStyleCnt="0"/>
      <dgm:spPr/>
    </dgm:pt>
    <dgm:pt modelId="{2C87E614-FD35-4795-9F10-FF251BF6B229}" type="pres">
      <dgm:prSet presAssocID="{E9714A61-153E-4101-91EB-24554C27B915}" presName="level2Shape" presStyleLbl="node2" presStyleIdx="8" presStyleCnt="9"/>
      <dgm:spPr/>
    </dgm:pt>
    <dgm:pt modelId="{5BECDAC7-0CED-4567-A1B6-D7F33F203246}" type="pres">
      <dgm:prSet presAssocID="{E9714A61-153E-4101-91EB-24554C27B915}"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4FBB230B-6D50-47CD-9C6E-01EEEB14B086}" type="presOf" srcId="{E9714A61-153E-4101-91EB-24554C27B915}" destId="{2C87E614-FD35-4795-9F10-FF251BF6B229}" srcOrd="0" destOrd="0" presId="urn:microsoft.com/office/officeart/2005/8/layout/hierarchy6"/>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6E66A225-8635-47EC-9C85-D34903633EBA}" type="presOf" srcId="{3BE4626B-A37C-40E0-8A06-A0D67C46CA89}" destId="{7A5993B2-8F9D-4C5D-9DCF-EE9E90624F34}" srcOrd="0" destOrd="0" presId="urn:microsoft.com/office/officeart/2005/8/layout/hierarchy6"/>
    <dgm:cxn modelId="{A89BEF25-AA4A-4CF4-86C6-5C80BE8DA3FC}" srcId="{E4077D0A-89B9-48D0-B430-37B0E120FC14}" destId="{3BE4626B-A37C-40E0-8A06-A0D67C46CA89}" srcOrd="3" destOrd="0" parTransId="{A6F8987C-7DDA-459A-B3A6-DC6E89D700A2}" sibTransId="{6CB2E4FD-4D15-415A-83EC-494C50935DF6}"/>
    <dgm:cxn modelId="{4C3FC12B-4CD6-4065-BC2A-C49659C9DD9D}" type="presOf" srcId="{CB5646CA-D1FE-4684-ABEF-50FDAAEA63D9}" destId="{FAB4F1E0-63BD-4CE6-923B-13BC1EB83D03}" srcOrd="0" destOrd="0" presId="urn:microsoft.com/office/officeart/2005/8/layout/hierarchy6"/>
    <dgm:cxn modelId="{D04F1A32-5544-4A84-B166-E7CBBA84FD12}" type="presOf" srcId="{B79478FF-BEF0-4CF0-A53F-3519FF6734B9}" destId="{FC5E6718-8917-4B3C-ACC9-13EE457D26A1}" srcOrd="0" destOrd="0" presId="urn:microsoft.com/office/officeart/2005/8/layout/hierarchy6"/>
    <dgm:cxn modelId="{58458036-E340-4F1A-A7C4-14F8D2B5FD20}" srcId="{E4077D0A-89B9-48D0-B430-37B0E120FC14}" destId="{452A042B-992E-4732-9778-90BA0C10CB33}" srcOrd="6" destOrd="0" parTransId="{15888B1A-8EB5-4D40-9E7E-4E22C5E13DEF}" sibTransId="{D1DD18E0-E49F-48FD-A6A3-6E6FE076F891}"/>
    <dgm:cxn modelId="{20B5A43F-CEFC-4341-8DDE-AFF49D8D52AB}" type="presOf" srcId="{FE9A6E57-B6CB-470E-BC55-BD11B8A74D60}" destId="{1626077B-30A1-4F8E-A85A-C7EE23D2BDBF}" srcOrd="0" destOrd="0" presId="urn:microsoft.com/office/officeart/2005/8/layout/hierarchy6"/>
    <dgm:cxn modelId="{4634A55B-1BA0-46A7-931C-ECFB74A7A9E8}" type="presOf" srcId="{835D496E-8CC6-4581-92FA-01458D57C172}" destId="{41EA41F8-6593-4A50-8287-574A67BD9D33}"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1A94E16E-8D4E-4803-B36B-E4223038977E}" type="presOf" srcId="{23A0F60E-0B40-4E9B-97AB-8A0174C47D93}" destId="{9C952361-83C8-4987-99EA-7D3D689C3C35}" srcOrd="0" destOrd="0" presId="urn:microsoft.com/office/officeart/2005/8/layout/hierarchy6"/>
    <dgm:cxn modelId="{70BE316F-E295-44F8-8A22-4C0C4E2C6B99}" srcId="{F55D5C05-1C41-4206-BEC6-41F988B5E094}" destId="{E75219FA-2B47-4DFF-9916-6C9453C282EE}" srcOrd="0" destOrd="0" parTransId="{CB5646CA-D1FE-4684-ABEF-50FDAAEA63D9}" sibTransId="{A878D74B-2EE2-4B14-BB8B-70A3380BB721}"/>
    <dgm:cxn modelId="{D00EBE50-6E2F-4E35-B9E1-BBC3A07DE322}" srcId="{E4077D0A-89B9-48D0-B430-37B0E120FC14}" destId="{F0877716-ED22-4B74-95BF-FDDF875A0B1E}" srcOrd="4" destOrd="0" parTransId="{AC0B3E1B-E772-43A3-9403-15D1BC4ED35E}" sibTransId="{79340A90-AADA-4399-9759-203CF9C433C0}"/>
    <dgm:cxn modelId="{EC91D455-0ADD-4584-BE84-207FD900D656}" type="presOf" srcId="{D89BBD2B-BC38-4747-94DD-B8478127A7EF}" destId="{41FE8A42-90E8-4AFF-A25A-5C06FF8F88E6}" srcOrd="0" destOrd="0" presId="urn:microsoft.com/office/officeart/2005/8/layout/hierarchy6"/>
    <dgm:cxn modelId="{ED40ED79-353C-4923-A515-648DE4B1BC5D}" type="presOf" srcId="{DAA641DD-B715-4496-8993-369CFACE9044}" destId="{3624A631-4673-40CD-B234-C466D31C0952}" srcOrd="0" destOrd="0" presId="urn:microsoft.com/office/officeart/2005/8/layout/hierarchy6"/>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114FA381-28B0-4666-A9B5-C662359B7249}" type="presOf" srcId="{E75219FA-2B47-4DFF-9916-6C9453C282EE}" destId="{E89227F9-2B78-42B3-AC42-819E766AA3AF}"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43BFD889-2B49-41BC-AD77-C73FBFCD6EE0}" type="presOf" srcId="{15888B1A-8EB5-4D40-9E7E-4E22C5E13DEF}" destId="{64897BA2-C6E6-4860-8231-0D557A64A629}" srcOrd="0" destOrd="0" presId="urn:microsoft.com/office/officeart/2005/8/layout/hierarchy6"/>
    <dgm:cxn modelId="{34F95CA3-0F40-4241-85DA-475CFA189BE1}" type="presOf" srcId="{44DB48D3-30B9-417F-8FBA-9328A545427E}" destId="{76649846-3BC9-4AF2-8EFB-EFB494F8B5B0}" srcOrd="0" destOrd="0" presId="urn:microsoft.com/office/officeart/2005/8/layout/hierarchy6"/>
    <dgm:cxn modelId="{A95DE9B7-88A1-42E6-8309-14665DF4DBB6}" srcId="{E4077D0A-89B9-48D0-B430-37B0E120FC14}" destId="{DAA641DD-B715-4496-8993-369CFACE9044}" srcOrd="5" destOrd="0" parTransId="{23A0F60E-0B40-4E9B-97AB-8A0174C47D93}" sibTransId="{1D2A87C2-4A5D-4AE7-A6D1-E68B785707C9}"/>
    <dgm:cxn modelId="{47B0A0BE-6101-4ABB-8EE7-FD4B7076D168}" type="presOf" srcId="{452A042B-992E-4732-9778-90BA0C10CB33}" destId="{1160226E-7C89-46D4-8377-8D4F0F53B561}" srcOrd="0" destOrd="0" presId="urn:microsoft.com/office/officeart/2005/8/layout/hierarchy6"/>
    <dgm:cxn modelId="{4313D1C1-7CAA-42F6-B755-C8359D19306F}" type="presOf" srcId="{F0877716-ED22-4B74-95BF-FDDF875A0B1E}" destId="{88149357-8851-4823-A7B1-855015247542}"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6D29EAD1-6151-44D7-A055-BDAFB2C7C629}" type="presOf" srcId="{A6F8987C-7DDA-459A-B3A6-DC6E89D700A2}" destId="{2D6BC137-2FB4-41C4-8CC1-134FB3F4DDCC}" srcOrd="0" destOrd="0" presId="urn:microsoft.com/office/officeart/2005/8/layout/hierarchy6"/>
    <dgm:cxn modelId="{9D563CD5-1DF0-4CA6-9B75-C5DDB1049320}" type="presOf" srcId="{E4077D0A-89B9-48D0-B430-37B0E120FC14}" destId="{8CC23074-2800-43A6-A543-661617B5DF6C}" srcOrd="0" destOrd="0" presId="urn:microsoft.com/office/officeart/2005/8/layout/hierarchy6"/>
    <dgm:cxn modelId="{231AF3D9-85E8-45AB-AB3C-95476BBF56AB}" type="presOf" srcId="{9AE1E2E7-2B8D-41E6-BCEB-308B242A26A9}" destId="{CCD96CB8-45E8-4A70-B86E-19EB2FC404F7}"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959B79EE-4C65-4462-9FA2-6FAD96C6ED9B}" srcId="{F55D5C05-1C41-4206-BEC6-41F988B5E094}" destId="{9AE1E2E7-2B8D-41E6-BCEB-308B242A26A9}" srcOrd="1" destOrd="0" parTransId="{835D496E-8CC6-4581-92FA-01458D57C172}" sibTransId="{2E59B931-62C4-4697-8FBF-C4B92E6EB435}"/>
    <dgm:cxn modelId="{184F1DF2-D007-4601-8B1D-4048344CD437}" srcId="{E4077D0A-89B9-48D0-B430-37B0E120FC14}" destId="{E9714A61-153E-4101-91EB-24554C27B915}" srcOrd="8" destOrd="0" parTransId="{D89BBD2B-BC38-4747-94DD-B8478127A7EF}" sibTransId="{893437EA-64F0-45B8-A30B-32DCEDF825C1}"/>
    <dgm:cxn modelId="{B7857DF7-985F-4570-9EBA-C26405F21DC2}" srcId="{E4077D0A-89B9-48D0-B430-37B0E120FC14}" destId="{FE9A6E57-B6CB-470E-BC55-BD11B8A74D60}" srcOrd="7" destOrd="0" parTransId="{B79478FF-BEF0-4CF0-A53F-3519FF6734B9}" sibTransId="{1DC3686D-554E-4AA1-A343-67200A54C14A}"/>
    <dgm:cxn modelId="{78F186FD-8CC6-4C6D-8B36-5A3F34B98BD9}" type="presOf" srcId="{AC0B3E1B-E772-43A3-9403-15D1BC4ED35E}" destId="{10DBA64D-3956-41B1-B013-E9FBA131F749}"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8C5CBAC1-F305-46E9-AD88-38D903746469}" type="presParOf" srcId="{90E04F3A-5F92-470A-8933-7FF8A5671F6C}" destId="{FAB4F1E0-63BD-4CE6-923B-13BC1EB83D03}" srcOrd="0" destOrd="0" presId="urn:microsoft.com/office/officeart/2005/8/layout/hierarchy6"/>
    <dgm:cxn modelId="{74F596AC-4895-4026-96B2-ED95807AB37C}" type="presParOf" srcId="{90E04F3A-5F92-470A-8933-7FF8A5671F6C}" destId="{195B333E-372F-484F-80AC-31A85BCDA196}" srcOrd="1" destOrd="0" presId="urn:microsoft.com/office/officeart/2005/8/layout/hierarchy6"/>
    <dgm:cxn modelId="{320B6783-FC62-4B47-A7B0-5E43BEC6BB63}" type="presParOf" srcId="{195B333E-372F-484F-80AC-31A85BCDA196}" destId="{E89227F9-2B78-42B3-AC42-819E766AA3AF}" srcOrd="0" destOrd="0" presId="urn:microsoft.com/office/officeart/2005/8/layout/hierarchy6"/>
    <dgm:cxn modelId="{D4F27C04-2483-4D9F-A9DE-9352987F641B}" type="presParOf" srcId="{195B333E-372F-484F-80AC-31A85BCDA196}" destId="{5DE7D936-C639-4D45-9577-DD807251798F}" srcOrd="1" destOrd="0" presId="urn:microsoft.com/office/officeart/2005/8/layout/hierarchy6"/>
    <dgm:cxn modelId="{D80AF8E7-5F5B-48B2-9BE9-0E587B3E920C}" type="presParOf" srcId="{90E04F3A-5F92-470A-8933-7FF8A5671F6C}" destId="{41EA41F8-6593-4A50-8287-574A67BD9D33}" srcOrd="2" destOrd="0" presId="urn:microsoft.com/office/officeart/2005/8/layout/hierarchy6"/>
    <dgm:cxn modelId="{C76DF284-F25D-4FA7-9879-103462776ACB}" type="presParOf" srcId="{90E04F3A-5F92-470A-8933-7FF8A5671F6C}" destId="{116FC336-9395-47DB-B00E-6FA76840E811}" srcOrd="3" destOrd="0" presId="urn:microsoft.com/office/officeart/2005/8/layout/hierarchy6"/>
    <dgm:cxn modelId="{484719CD-2008-469D-A13E-140F1FDD1948}" type="presParOf" srcId="{116FC336-9395-47DB-B00E-6FA76840E811}" destId="{CCD96CB8-45E8-4A70-B86E-19EB2FC404F7}" srcOrd="0" destOrd="0" presId="urn:microsoft.com/office/officeart/2005/8/layout/hierarchy6"/>
    <dgm:cxn modelId="{03B0E69A-6CD2-44FA-82B3-707FCF39AB86}" type="presParOf" srcId="{116FC336-9395-47DB-B00E-6FA76840E811}" destId="{7251DE6A-ECC8-4816-AF05-DC40150E6E4D}" srcOrd="1" destOrd="0" presId="urn:microsoft.com/office/officeart/2005/8/layout/hierarchy6"/>
    <dgm:cxn modelId="{CE8EE452-5945-4E63-A1EF-9CC01BCEE0E3}" type="presParOf" srcId="{7E6E872F-0F59-4FDB-86CD-2952B89CC653}" destId="{2D6BC137-2FB4-41C4-8CC1-134FB3F4DDCC}" srcOrd="6" destOrd="0" presId="urn:microsoft.com/office/officeart/2005/8/layout/hierarchy6"/>
    <dgm:cxn modelId="{BF5146E2-BB4F-46D1-AC80-7411B9D1671A}" type="presParOf" srcId="{7E6E872F-0F59-4FDB-86CD-2952B89CC653}" destId="{7DC8BAD9-924D-4A79-9B93-56105C0614A9}" srcOrd="7" destOrd="0" presId="urn:microsoft.com/office/officeart/2005/8/layout/hierarchy6"/>
    <dgm:cxn modelId="{760176FE-EA0D-4D86-B327-135DB1CF8051}" type="presParOf" srcId="{7DC8BAD9-924D-4A79-9B93-56105C0614A9}" destId="{7A5993B2-8F9D-4C5D-9DCF-EE9E90624F34}" srcOrd="0" destOrd="0" presId="urn:microsoft.com/office/officeart/2005/8/layout/hierarchy6"/>
    <dgm:cxn modelId="{D60E4C13-72A8-4331-B465-8417DDDCF956}" type="presParOf" srcId="{7DC8BAD9-924D-4A79-9B93-56105C0614A9}" destId="{90D6118E-939F-410C-B1FD-3E28D7E23484}" srcOrd="1" destOrd="0" presId="urn:microsoft.com/office/officeart/2005/8/layout/hierarchy6"/>
    <dgm:cxn modelId="{A2D216D3-B5DF-4648-82C8-F2CF01D0839B}" type="presParOf" srcId="{7E6E872F-0F59-4FDB-86CD-2952B89CC653}" destId="{10DBA64D-3956-41B1-B013-E9FBA131F749}" srcOrd="8" destOrd="0" presId="urn:microsoft.com/office/officeart/2005/8/layout/hierarchy6"/>
    <dgm:cxn modelId="{17206425-D42E-4A96-8832-AB2D9103646B}" type="presParOf" srcId="{7E6E872F-0F59-4FDB-86CD-2952B89CC653}" destId="{68C2ECDE-23F1-4D14-A5CC-E2A36910FE9C}" srcOrd="9" destOrd="0" presId="urn:microsoft.com/office/officeart/2005/8/layout/hierarchy6"/>
    <dgm:cxn modelId="{25B0807D-7E39-4D1C-9507-BCAC7C886F20}" type="presParOf" srcId="{68C2ECDE-23F1-4D14-A5CC-E2A36910FE9C}" destId="{88149357-8851-4823-A7B1-855015247542}" srcOrd="0" destOrd="0" presId="urn:microsoft.com/office/officeart/2005/8/layout/hierarchy6"/>
    <dgm:cxn modelId="{1E59A39E-0869-4331-BD5E-3F15BD714960}" type="presParOf" srcId="{68C2ECDE-23F1-4D14-A5CC-E2A36910FE9C}" destId="{681F74FC-DFC7-4B90-8849-CF048FE5967B}" srcOrd="1" destOrd="0" presId="urn:microsoft.com/office/officeart/2005/8/layout/hierarchy6"/>
    <dgm:cxn modelId="{609C5AC8-7AF7-4148-A6D4-030905801966}" type="presParOf" srcId="{7E6E872F-0F59-4FDB-86CD-2952B89CC653}" destId="{9C952361-83C8-4987-99EA-7D3D689C3C35}" srcOrd="10" destOrd="0" presId="urn:microsoft.com/office/officeart/2005/8/layout/hierarchy6"/>
    <dgm:cxn modelId="{36703986-B089-4E8A-B94F-2C4292868121}" type="presParOf" srcId="{7E6E872F-0F59-4FDB-86CD-2952B89CC653}" destId="{47839D47-7F93-4DB4-AFA2-9E41746A9F40}" srcOrd="11" destOrd="0" presId="urn:microsoft.com/office/officeart/2005/8/layout/hierarchy6"/>
    <dgm:cxn modelId="{4B49BFB6-A6D1-4916-866E-AAB40C1E16A8}" type="presParOf" srcId="{47839D47-7F93-4DB4-AFA2-9E41746A9F40}" destId="{3624A631-4673-40CD-B234-C466D31C0952}" srcOrd="0" destOrd="0" presId="urn:microsoft.com/office/officeart/2005/8/layout/hierarchy6"/>
    <dgm:cxn modelId="{48900BE0-E391-46D2-84ED-272F7592AF0D}" type="presParOf" srcId="{47839D47-7F93-4DB4-AFA2-9E41746A9F40}" destId="{4044EDD0-DC1E-494A-A810-34625A4F97BF}" srcOrd="1" destOrd="0" presId="urn:microsoft.com/office/officeart/2005/8/layout/hierarchy6"/>
    <dgm:cxn modelId="{59A24ABA-BAD7-4C36-9F8E-DF39AB87841C}" type="presParOf" srcId="{7E6E872F-0F59-4FDB-86CD-2952B89CC653}" destId="{64897BA2-C6E6-4860-8231-0D557A64A629}" srcOrd="12" destOrd="0" presId="urn:microsoft.com/office/officeart/2005/8/layout/hierarchy6"/>
    <dgm:cxn modelId="{85DE1E6F-9744-4595-B3E0-E25255D48E45}" type="presParOf" srcId="{7E6E872F-0F59-4FDB-86CD-2952B89CC653}" destId="{7677E2FF-AB74-49CE-A9CE-A073FCAE444B}" srcOrd="13" destOrd="0" presId="urn:microsoft.com/office/officeart/2005/8/layout/hierarchy6"/>
    <dgm:cxn modelId="{9300F3C5-C22A-4642-ABDB-91B01BCC14F2}" type="presParOf" srcId="{7677E2FF-AB74-49CE-A9CE-A073FCAE444B}" destId="{1160226E-7C89-46D4-8377-8D4F0F53B561}" srcOrd="0" destOrd="0" presId="urn:microsoft.com/office/officeart/2005/8/layout/hierarchy6"/>
    <dgm:cxn modelId="{3344CB7D-0628-4E7C-B035-64F974630D78}" type="presParOf" srcId="{7677E2FF-AB74-49CE-A9CE-A073FCAE444B}" destId="{31A350E9-0F2A-42C9-AAD2-56EEB1CE54EE}" srcOrd="1" destOrd="0" presId="urn:microsoft.com/office/officeart/2005/8/layout/hierarchy6"/>
    <dgm:cxn modelId="{E5676DD2-D385-4902-A4F0-4032350A7A9B}" type="presParOf" srcId="{7E6E872F-0F59-4FDB-86CD-2952B89CC653}" destId="{FC5E6718-8917-4B3C-ACC9-13EE457D26A1}" srcOrd="14" destOrd="0" presId="urn:microsoft.com/office/officeart/2005/8/layout/hierarchy6"/>
    <dgm:cxn modelId="{881C73AE-BB23-49EA-BD6B-CA2237F44F84}" type="presParOf" srcId="{7E6E872F-0F59-4FDB-86CD-2952B89CC653}" destId="{891FB4D3-EA7D-40D5-AE63-C15C5C4B9D3D}" srcOrd="15" destOrd="0" presId="urn:microsoft.com/office/officeart/2005/8/layout/hierarchy6"/>
    <dgm:cxn modelId="{5EAEC816-4CFA-4A23-8A8F-07BBAE939968}" type="presParOf" srcId="{891FB4D3-EA7D-40D5-AE63-C15C5C4B9D3D}" destId="{1626077B-30A1-4F8E-A85A-C7EE23D2BDBF}" srcOrd="0" destOrd="0" presId="urn:microsoft.com/office/officeart/2005/8/layout/hierarchy6"/>
    <dgm:cxn modelId="{3A1CD243-8093-474B-B0E3-68D193421F9C}" type="presParOf" srcId="{891FB4D3-EA7D-40D5-AE63-C15C5C4B9D3D}" destId="{6B89D460-F967-4673-BCF0-F1E809A7368A}" srcOrd="1" destOrd="0" presId="urn:microsoft.com/office/officeart/2005/8/layout/hierarchy6"/>
    <dgm:cxn modelId="{D6A975C1-DFFF-4F96-A425-005369EE14B4}" type="presParOf" srcId="{7E6E872F-0F59-4FDB-86CD-2952B89CC653}" destId="{41FE8A42-90E8-4AFF-A25A-5C06FF8F88E6}" srcOrd="16" destOrd="0" presId="urn:microsoft.com/office/officeart/2005/8/layout/hierarchy6"/>
    <dgm:cxn modelId="{10EAC245-21AF-4E93-B665-F224298C82AF}" type="presParOf" srcId="{7E6E872F-0F59-4FDB-86CD-2952B89CC653}" destId="{C31F0489-4107-49CC-830D-B4E4E3FC132C}" srcOrd="17" destOrd="0" presId="urn:microsoft.com/office/officeart/2005/8/layout/hierarchy6"/>
    <dgm:cxn modelId="{50FCD01B-40DC-4ACE-AF90-5C9BFCBA644B}" type="presParOf" srcId="{C31F0489-4107-49CC-830D-B4E4E3FC132C}" destId="{2C87E614-FD35-4795-9F10-FF251BF6B229}" srcOrd="0" destOrd="0" presId="urn:microsoft.com/office/officeart/2005/8/layout/hierarchy6"/>
    <dgm:cxn modelId="{0CA62CFB-189D-4C69-BF10-4C7390BCC421}" type="presParOf" srcId="{C31F0489-4107-49CC-830D-B4E4E3FC132C}" destId="{5BECDAC7-0CED-4567-A1B6-D7F33F203246}"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041816" y="174683"/>
          <a:ext cx="5868723" cy="1499894"/>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085746" y="218613"/>
        <a:ext cx="5780863" cy="1412034"/>
      </dsp:txXfrm>
    </dsp:sp>
    <dsp:sp modelId="{33643D00-C75E-4DF5-A0F0-DFA21355EB8A}">
      <dsp:nvSpPr>
        <dsp:cNvPr id="0" name=""/>
        <dsp:cNvSpPr/>
      </dsp:nvSpPr>
      <dsp:spPr>
        <a:xfrm>
          <a:off x="939465" y="1674578"/>
          <a:ext cx="4036712" cy="497617"/>
        </a:xfrm>
        <a:custGeom>
          <a:avLst/>
          <a:gdLst/>
          <a:ahLst/>
          <a:cxnLst/>
          <a:rect l="0" t="0" r="0" b="0"/>
          <a:pathLst>
            <a:path>
              <a:moveTo>
                <a:pt x="4036712" y="0"/>
              </a:moveTo>
              <a:lnTo>
                <a:pt x="4036712"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6431"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42868" y="2208632"/>
        <a:ext cx="1793192" cy="1171170"/>
      </dsp:txXfrm>
    </dsp:sp>
    <dsp:sp modelId="{67357A81-5F47-46C8-8791-23DB6B665016}">
      <dsp:nvSpPr>
        <dsp:cNvPr id="0" name=""/>
        <dsp:cNvSpPr/>
      </dsp:nvSpPr>
      <dsp:spPr>
        <a:xfrm>
          <a:off x="3365351" y="1674578"/>
          <a:ext cx="1610826" cy="497617"/>
        </a:xfrm>
        <a:custGeom>
          <a:avLst/>
          <a:gdLst/>
          <a:ahLst/>
          <a:cxnLst/>
          <a:rect l="0" t="0" r="0" b="0"/>
          <a:pathLst>
            <a:path>
              <a:moveTo>
                <a:pt x="1610826" y="0"/>
              </a:moveTo>
              <a:lnTo>
                <a:pt x="1610826"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2432318"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2468755" y="2208632"/>
        <a:ext cx="1793192" cy="1171170"/>
      </dsp:txXfrm>
    </dsp:sp>
    <dsp:sp modelId="{E5E261E0-CCBC-4B5A-A904-F243E2AA53B0}">
      <dsp:nvSpPr>
        <dsp:cNvPr id="0" name=""/>
        <dsp:cNvSpPr/>
      </dsp:nvSpPr>
      <dsp:spPr>
        <a:xfrm>
          <a:off x="4976178" y="1674578"/>
          <a:ext cx="984266" cy="497617"/>
        </a:xfrm>
        <a:custGeom>
          <a:avLst/>
          <a:gdLst/>
          <a:ahLst/>
          <a:cxnLst/>
          <a:rect l="0" t="0" r="0" b="0"/>
          <a:pathLst>
            <a:path>
              <a:moveTo>
                <a:pt x="0" y="0"/>
              </a:moveTo>
              <a:lnTo>
                <a:pt x="0" y="248808"/>
              </a:lnTo>
              <a:lnTo>
                <a:pt x="984266" y="248808"/>
              </a:lnTo>
              <a:lnTo>
                <a:pt x="984266"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4858205" y="2172195"/>
          <a:ext cx="2204477"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4894642" y="2208632"/>
        <a:ext cx="2131603" cy="1171170"/>
      </dsp:txXfrm>
    </dsp:sp>
    <dsp:sp modelId="{F7436063-BF3D-4400-ABDF-46A0C91AC2E1}">
      <dsp:nvSpPr>
        <dsp:cNvPr id="0" name=""/>
        <dsp:cNvSpPr/>
      </dsp:nvSpPr>
      <dsp:spPr>
        <a:xfrm>
          <a:off x="4976178" y="1674578"/>
          <a:ext cx="3808035" cy="497617"/>
        </a:xfrm>
        <a:custGeom>
          <a:avLst/>
          <a:gdLst/>
          <a:ahLst/>
          <a:cxnLst/>
          <a:rect l="0" t="0" r="0" b="0"/>
          <a:pathLst>
            <a:path>
              <a:moveTo>
                <a:pt x="0" y="0"/>
              </a:moveTo>
              <a:lnTo>
                <a:pt x="0" y="248808"/>
              </a:lnTo>
              <a:lnTo>
                <a:pt x="3808035" y="248808"/>
              </a:lnTo>
              <a:lnTo>
                <a:pt x="3808035"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7622503" y="2172195"/>
          <a:ext cx="2323421"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7658940" y="2208632"/>
        <a:ext cx="2250547" cy="117117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5279276" y="391100"/>
          <a:ext cx="1014321" cy="67621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Punctuation </a:t>
          </a:r>
        </a:p>
      </dsp:txBody>
      <dsp:txXfrm>
        <a:off x="5299082" y="410906"/>
        <a:ext cx="974709" cy="636602"/>
      </dsp:txXfrm>
    </dsp:sp>
    <dsp:sp modelId="{76649846-3BC9-4AF2-8EFB-EFB494F8B5B0}">
      <dsp:nvSpPr>
        <dsp:cNvPr id="0" name=""/>
        <dsp:cNvSpPr/>
      </dsp:nvSpPr>
      <dsp:spPr>
        <a:xfrm>
          <a:off x="511964" y="1067315"/>
          <a:ext cx="5274473" cy="270485"/>
        </a:xfrm>
        <a:custGeom>
          <a:avLst/>
          <a:gdLst/>
          <a:ahLst/>
          <a:cxnLst/>
          <a:rect l="0" t="0" r="0" b="0"/>
          <a:pathLst>
            <a:path>
              <a:moveTo>
                <a:pt x="5274473" y="0"/>
              </a:moveTo>
              <a:lnTo>
                <a:pt x="5274473" y="135242"/>
              </a:lnTo>
              <a:lnTo>
                <a:pt x="0" y="135242"/>
              </a:lnTo>
              <a:lnTo>
                <a:pt x="0"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4803" y="1337801"/>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Capital letters </a:t>
          </a:r>
        </a:p>
      </dsp:txBody>
      <dsp:txXfrm>
        <a:off x="24609" y="1357607"/>
        <a:ext cx="974709" cy="636602"/>
      </dsp:txXfrm>
    </dsp:sp>
    <dsp:sp modelId="{A7E49D6C-8376-4BDE-82B8-9FE98A4C9DCF}">
      <dsp:nvSpPr>
        <dsp:cNvPr id="0" name=""/>
        <dsp:cNvSpPr/>
      </dsp:nvSpPr>
      <dsp:spPr>
        <a:xfrm>
          <a:off x="1830582" y="1067315"/>
          <a:ext cx="3955855" cy="270485"/>
        </a:xfrm>
        <a:custGeom>
          <a:avLst/>
          <a:gdLst/>
          <a:ahLst/>
          <a:cxnLst/>
          <a:rect l="0" t="0" r="0" b="0"/>
          <a:pathLst>
            <a:path>
              <a:moveTo>
                <a:pt x="3955855" y="0"/>
              </a:moveTo>
              <a:lnTo>
                <a:pt x="3955855" y="135242"/>
              </a:lnTo>
              <a:lnTo>
                <a:pt x="0" y="135242"/>
              </a:lnTo>
              <a:lnTo>
                <a:pt x="0"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1323421" y="1337801"/>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End of sentence</a:t>
          </a:r>
        </a:p>
      </dsp:txBody>
      <dsp:txXfrm>
        <a:off x="1343227" y="1357607"/>
        <a:ext cx="974709" cy="636602"/>
      </dsp:txXfrm>
    </dsp:sp>
    <dsp:sp modelId="{558369AB-D576-453C-818D-CCBCA4C440D7}">
      <dsp:nvSpPr>
        <dsp:cNvPr id="0" name=""/>
        <dsp:cNvSpPr/>
      </dsp:nvSpPr>
      <dsp:spPr>
        <a:xfrm>
          <a:off x="3149200" y="1067315"/>
          <a:ext cx="2637236" cy="270485"/>
        </a:xfrm>
        <a:custGeom>
          <a:avLst/>
          <a:gdLst/>
          <a:ahLst/>
          <a:cxnLst/>
          <a:rect l="0" t="0" r="0" b="0"/>
          <a:pathLst>
            <a:path>
              <a:moveTo>
                <a:pt x="2637236" y="0"/>
              </a:moveTo>
              <a:lnTo>
                <a:pt x="2637236" y="135242"/>
              </a:lnTo>
              <a:lnTo>
                <a:pt x="0" y="135242"/>
              </a:lnTo>
              <a:lnTo>
                <a:pt x="0"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2642039" y="1337801"/>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Apostrophes</a:t>
          </a:r>
        </a:p>
      </dsp:txBody>
      <dsp:txXfrm>
        <a:off x="2661845" y="1357607"/>
        <a:ext cx="974709" cy="636602"/>
      </dsp:txXfrm>
    </dsp:sp>
    <dsp:sp modelId="{2D6BC137-2FB4-41C4-8CC1-134FB3F4DDCC}">
      <dsp:nvSpPr>
        <dsp:cNvPr id="0" name=""/>
        <dsp:cNvSpPr/>
      </dsp:nvSpPr>
      <dsp:spPr>
        <a:xfrm>
          <a:off x="4467819" y="1067315"/>
          <a:ext cx="1318618" cy="270485"/>
        </a:xfrm>
        <a:custGeom>
          <a:avLst/>
          <a:gdLst/>
          <a:ahLst/>
          <a:cxnLst/>
          <a:rect l="0" t="0" r="0" b="0"/>
          <a:pathLst>
            <a:path>
              <a:moveTo>
                <a:pt x="1318618" y="0"/>
              </a:moveTo>
              <a:lnTo>
                <a:pt x="1318618" y="135242"/>
              </a:lnTo>
              <a:lnTo>
                <a:pt x="0" y="135242"/>
              </a:lnTo>
              <a:lnTo>
                <a:pt x="0"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A5993B2-8F9D-4C5D-9DCF-EE9E90624F34}">
      <dsp:nvSpPr>
        <dsp:cNvPr id="0" name=""/>
        <dsp:cNvSpPr/>
      </dsp:nvSpPr>
      <dsp:spPr>
        <a:xfrm>
          <a:off x="3960658" y="1337801"/>
          <a:ext cx="1014321" cy="676214"/>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Commas</a:t>
          </a:r>
        </a:p>
      </dsp:txBody>
      <dsp:txXfrm>
        <a:off x="3980464" y="1357607"/>
        <a:ext cx="974709" cy="636602"/>
      </dsp:txXfrm>
    </dsp:sp>
    <dsp:sp modelId="{48516DB7-29AB-44E9-BC63-3A957560A422}">
      <dsp:nvSpPr>
        <dsp:cNvPr id="0" name=""/>
        <dsp:cNvSpPr/>
      </dsp:nvSpPr>
      <dsp:spPr>
        <a:xfrm>
          <a:off x="2489891" y="2014015"/>
          <a:ext cx="1977927" cy="270485"/>
        </a:xfrm>
        <a:custGeom>
          <a:avLst/>
          <a:gdLst/>
          <a:ahLst/>
          <a:cxnLst/>
          <a:rect l="0" t="0" r="0" b="0"/>
          <a:pathLst>
            <a:path>
              <a:moveTo>
                <a:pt x="1977927" y="0"/>
              </a:moveTo>
              <a:lnTo>
                <a:pt x="1977927" y="135242"/>
              </a:lnTo>
              <a:lnTo>
                <a:pt x="0" y="135242"/>
              </a:lnTo>
              <a:lnTo>
                <a:pt x="0" y="27048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81D4C19-2BE4-456E-9473-1D80205A823F}">
      <dsp:nvSpPr>
        <dsp:cNvPr id="0" name=""/>
        <dsp:cNvSpPr/>
      </dsp:nvSpPr>
      <dsp:spPr>
        <a:xfrm>
          <a:off x="1982730" y="2284501"/>
          <a:ext cx="1014321" cy="67621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Pauses</a:t>
          </a:r>
        </a:p>
      </dsp:txBody>
      <dsp:txXfrm>
        <a:off x="2002536" y="2304307"/>
        <a:ext cx="974709" cy="636602"/>
      </dsp:txXfrm>
    </dsp:sp>
    <dsp:sp modelId="{ABE48A18-E29C-4FD2-8838-D22BA16854AC}">
      <dsp:nvSpPr>
        <dsp:cNvPr id="0" name=""/>
        <dsp:cNvSpPr/>
      </dsp:nvSpPr>
      <dsp:spPr>
        <a:xfrm>
          <a:off x="3808509" y="2014015"/>
          <a:ext cx="659309" cy="270485"/>
        </a:xfrm>
        <a:custGeom>
          <a:avLst/>
          <a:gdLst/>
          <a:ahLst/>
          <a:cxnLst/>
          <a:rect l="0" t="0" r="0" b="0"/>
          <a:pathLst>
            <a:path>
              <a:moveTo>
                <a:pt x="659309" y="0"/>
              </a:moveTo>
              <a:lnTo>
                <a:pt x="659309" y="135242"/>
              </a:lnTo>
              <a:lnTo>
                <a:pt x="0" y="135242"/>
              </a:lnTo>
              <a:lnTo>
                <a:pt x="0" y="27048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A7B23E4-1372-49A1-91D7-38F4B4E3BCC9}">
      <dsp:nvSpPr>
        <dsp:cNvPr id="0" name=""/>
        <dsp:cNvSpPr/>
      </dsp:nvSpPr>
      <dsp:spPr>
        <a:xfrm>
          <a:off x="3301349" y="2284501"/>
          <a:ext cx="1014321" cy="67621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Lists</a:t>
          </a:r>
        </a:p>
      </dsp:txBody>
      <dsp:txXfrm>
        <a:off x="3321155" y="2304307"/>
        <a:ext cx="974709" cy="636602"/>
      </dsp:txXfrm>
    </dsp:sp>
    <dsp:sp modelId="{8308160B-A56D-406A-B3BC-95BCBA279CD4}">
      <dsp:nvSpPr>
        <dsp:cNvPr id="0" name=""/>
        <dsp:cNvSpPr/>
      </dsp:nvSpPr>
      <dsp:spPr>
        <a:xfrm>
          <a:off x="4467819" y="2014015"/>
          <a:ext cx="659309" cy="270485"/>
        </a:xfrm>
        <a:custGeom>
          <a:avLst/>
          <a:gdLst/>
          <a:ahLst/>
          <a:cxnLst/>
          <a:rect l="0" t="0" r="0" b="0"/>
          <a:pathLst>
            <a:path>
              <a:moveTo>
                <a:pt x="0" y="0"/>
              </a:moveTo>
              <a:lnTo>
                <a:pt x="0" y="135242"/>
              </a:lnTo>
              <a:lnTo>
                <a:pt x="659309" y="135242"/>
              </a:lnTo>
              <a:lnTo>
                <a:pt x="659309" y="27048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55A9E76-515E-4191-A5E2-8A38CABBBABC}">
      <dsp:nvSpPr>
        <dsp:cNvPr id="0" name=""/>
        <dsp:cNvSpPr/>
      </dsp:nvSpPr>
      <dsp:spPr>
        <a:xfrm>
          <a:off x="4619967" y="2284501"/>
          <a:ext cx="1014321" cy="67621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To avoid ambiguity</a:t>
          </a:r>
        </a:p>
      </dsp:txBody>
      <dsp:txXfrm>
        <a:off x="4639773" y="2304307"/>
        <a:ext cx="974709" cy="636602"/>
      </dsp:txXfrm>
    </dsp:sp>
    <dsp:sp modelId="{2C7820C8-1FD1-43E6-A5F5-5A8FF68C16FC}">
      <dsp:nvSpPr>
        <dsp:cNvPr id="0" name=""/>
        <dsp:cNvSpPr/>
      </dsp:nvSpPr>
      <dsp:spPr>
        <a:xfrm>
          <a:off x="4467819" y="2014015"/>
          <a:ext cx="1977927" cy="270485"/>
        </a:xfrm>
        <a:custGeom>
          <a:avLst/>
          <a:gdLst/>
          <a:ahLst/>
          <a:cxnLst/>
          <a:rect l="0" t="0" r="0" b="0"/>
          <a:pathLst>
            <a:path>
              <a:moveTo>
                <a:pt x="0" y="0"/>
              </a:moveTo>
              <a:lnTo>
                <a:pt x="0" y="135242"/>
              </a:lnTo>
              <a:lnTo>
                <a:pt x="1977927" y="135242"/>
              </a:lnTo>
              <a:lnTo>
                <a:pt x="1977927" y="27048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0C378B1-EBF8-43E4-8F68-CC66D289BBE2}">
      <dsp:nvSpPr>
        <dsp:cNvPr id="0" name=""/>
        <dsp:cNvSpPr/>
      </dsp:nvSpPr>
      <dsp:spPr>
        <a:xfrm>
          <a:off x="5938585" y="2284501"/>
          <a:ext cx="1014321" cy="67621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As part of parentheses</a:t>
          </a:r>
        </a:p>
      </dsp:txBody>
      <dsp:txXfrm>
        <a:off x="5958391" y="2304307"/>
        <a:ext cx="974709" cy="636602"/>
      </dsp:txXfrm>
    </dsp:sp>
    <dsp:sp modelId="{514893FB-E965-460E-A081-BE694362D9C7}">
      <dsp:nvSpPr>
        <dsp:cNvPr id="0" name=""/>
        <dsp:cNvSpPr/>
      </dsp:nvSpPr>
      <dsp:spPr>
        <a:xfrm>
          <a:off x="5740717" y="1067315"/>
          <a:ext cx="91440" cy="270485"/>
        </a:xfrm>
        <a:custGeom>
          <a:avLst/>
          <a:gdLst/>
          <a:ahLst/>
          <a:cxnLst/>
          <a:rect l="0" t="0" r="0" b="0"/>
          <a:pathLst>
            <a:path>
              <a:moveTo>
                <a:pt x="45720" y="0"/>
              </a:moveTo>
              <a:lnTo>
                <a:pt x="45720"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5BEA854-AC37-4403-B344-3C44493CF610}">
      <dsp:nvSpPr>
        <dsp:cNvPr id="0" name=""/>
        <dsp:cNvSpPr/>
      </dsp:nvSpPr>
      <dsp:spPr>
        <a:xfrm>
          <a:off x="5279276" y="1337801"/>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Inverted commas</a:t>
          </a:r>
        </a:p>
      </dsp:txBody>
      <dsp:txXfrm>
        <a:off x="5299082" y="1357607"/>
        <a:ext cx="974709" cy="636602"/>
      </dsp:txXfrm>
    </dsp:sp>
    <dsp:sp modelId="{3875CA7B-3C85-4BE6-A775-D9696350D9F9}">
      <dsp:nvSpPr>
        <dsp:cNvPr id="0" name=""/>
        <dsp:cNvSpPr/>
      </dsp:nvSpPr>
      <dsp:spPr>
        <a:xfrm>
          <a:off x="5786437" y="1067315"/>
          <a:ext cx="1318618" cy="270485"/>
        </a:xfrm>
        <a:custGeom>
          <a:avLst/>
          <a:gdLst/>
          <a:ahLst/>
          <a:cxnLst/>
          <a:rect l="0" t="0" r="0" b="0"/>
          <a:pathLst>
            <a:path>
              <a:moveTo>
                <a:pt x="0" y="0"/>
              </a:moveTo>
              <a:lnTo>
                <a:pt x="0" y="135242"/>
              </a:lnTo>
              <a:lnTo>
                <a:pt x="1318618" y="135242"/>
              </a:lnTo>
              <a:lnTo>
                <a:pt x="1318618"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E9EA311-5A1C-41C6-8943-FACCF8DC5FA5}">
      <dsp:nvSpPr>
        <dsp:cNvPr id="0" name=""/>
        <dsp:cNvSpPr/>
      </dsp:nvSpPr>
      <dsp:spPr>
        <a:xfrm>
          <a:off x="6597894" y="1337801"/>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Parentheses</a:t>
          </a:r>
        </a:p>
      </dsp:txBody>
      <dsp:txXfrm>
        <a:off x="6617700" y="1357607"/>
        <a:ext cx="974709" cy="636602"/>
      </dsp:txXfrm>
    </dsp:sp>
    <dsp:sp modelId="{2639DCE2-B858-4ED7-A85C-0D1215C44484}">
      <dsp:nvSpPr>
        <dsp:cNvPr id="0" name=""/>
        <dsp:cNvSpPr/>
      </dsp:nvSpPr>
      <dsp:spPr>
        <a:xfrm>
          <a:off x="5786437" y="1067315"/>
          <a:ext cx="2637236" cy="270485"/>
        </a:xfrm>
        <a:custGeom>
          <a:avLst/>
          <a:gdLst/>
          <a:ahLst/>
          <a:cxnLst/>
          <a:rect l="0" t="0" r="0" b="0"/>
          <a:pathLst>
            <a:path>
              <a:moveTo>
                <a:pt x="0" y="0"/>
              </a:moveTo>
              <a:lnTo>
                <a:pt x="0" y="135242"/>
              </a:lnTo>
              <a:lnTo>
                <a:pt x="2637236" y="135242"/>
              </a:lnTo>
              <a:lnTo>
                <a:pt x="2637236"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2369E04-F1B4-49C2-9346-C1D12EB74969}">
      <dsp:nvSpPr>
        <dsp:cNvPr id="0" name=""/>
        <dsp:cNvSpPr/>
      </dsp:nvSpPr>
      <dsp:spPr>
        <a:xfrm>
          <a:off x="7916513" y="1337801"/>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Bullet points</a:t>
          </a:r>
        </a:p>
      </dsp:txBody>
      <dsp:txXfrm>
        <a:off x="7936319" y="1357607"/>
        <a:ext cx="974709" cy="636602"/>
      </dsp:txXfrm>
    </dsp:sp>
    <dsp:sp modelId="{A7505B48-5EBA-43D7-8640-845EC1A5F099}">
      <dsp:nvSpPr>
        <dsp:cNvPr id="0" name=""/>
        <dsp:cNvSpPr/>
      </dsp:nvSpPr>
      <dsp:spPr>
        <a:xfrm>
          <a:off x="5786437" y="1067315"/>
          <a:ext cx="3955855" cy="270485"/>
        </a:xfrm>
        <a:custGeom>
          <a:avLst/>
          <a:gdLst/>
          <a:ahLst/>
          <a:cxnLst/>
          <a:rect l="0" t="0" r="0" b="0"/>
          <a:pathLst>
            <a:path>
              <a:moveTo>
                <a:pt x="0" y="0"/>
              </a:moveTo>
              <a:lnTo>
                <a:pt x="0" y="135242"/>
              </a:lnTo>
              <a:lnTo>
                <a:pt x="3955855" y="135242"/>
              </a:lnTo>
              <a:lnTo>
                <a:pt x="3955855"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CF2472C-7F58-4E76-A138-3E7D0F43960A}">
      <dsp:nvSpPr>
        <dsp:cNvPr id="0" name=""/>
        <dsp:cNvSpPr/>
      </dsp:nvSpPr>
      <dsp:spPr>
        <a:xfrm>
          <a:off x="9235131" y="1337801"/>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Hyphens</a:t>
          </a:r>
        </a:p>
      </dsp:txBody>
      <dsp:txXfrm>
        <a:off x="9254937" y="1357607"/>
        <a:ext cx="974709" cy="636602"/>
      </dsp:txXfrm>
    </dsp:sp>
    <dsp:sp modelId="{E56F0EE5-6127-49FF-BD2D-8C4E13BE2419}">
      <dsp:nvSpPr>
        <dsp:cNvPr id="0" name=""/>
        <dsp:cNvSpPr/>
      </dsp:nvSpPr>
      <dsp:spPr>
        <a:xfrm>
          <a:off x="5786437" y="1067315"/>
          <a:ext cx="5274473" cy="270485"/>
        </a:xfrm>
        <a:custGeom>
          <a:avLst/>
          <a:gdLst/>
          <a:ahLst/>
          <a:cxnLst/>
          <a:rect l="0" t="0" r="0" b="0"/>
          <a:pathLst>
            <a:path>
              <a:moveTo>
                <a:pt x="0" y="0"/>
              </a:moveTo>
              <a:lnTo>
                <a:pt x="0" y="135242"/>
              </a:lnTo>
              <a:lnTo>
                <a:pt x="5274473" y="135242"/>
              </a:lnTo>
              <a:lnTo>
                <a:pt x="5274473"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3F8816F-6AC0-427B-9AC2-D9EE4A7B3C73}">
      <dsp:nvSpPr>
        <dsp:cNvPr id="0" name=""/>
        <dsp:cNvSpPr/>
      </dsp:nvSpPr>
      <dsp:spPr>
        <a:xfrm>
          <a:off x="10553749" y="1337801"/>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a:t>Ellipses</a:t>
          </a:r>
          <a:endParaRPr lang="en-GB" sz="1100" kern="1200" dirty="0"/>
        </a:p>
      </dsp:txBody>
      <dsp:txXfrm>
        <a:off x="10573555" y="1357607"/>
        <a:ext cx="974709" cy="63660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5292311" y="354590"/>
          <a:ext cx="1016826" cy="67788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Punctuation </a:t>
          </a:r>
        </a:p>
      </dsp:txBody>
      <dsp:txXfrm>
        <a:off x="5312166" y="374445"/>
        <a:ext cx="977116" cy="638174"/>
      </dsp:txXfrm>
    </dsp:sp>
    <dsp:sp modelId="{76649846-3BC9-4AF2-8EFB-EFB494F8B5B0}">
      <dsp:nvSpPr>
        <dsp:cNvPr id="0" name=""/>
        <dsp:cNvSpPr/>
      </dsp:nvSpPr>
      <dsp:spPr>
        <a:xfrm>
          <a:off x="513228" y="1032474"/>
          <a:ext cx="5287496" cy="271153"/>
        </a:xfrm>
        <a:custGeom>
          <a:avLst/>
          <a:gdLst/>
          <a:ahLst/>
          <a:cxnLst/>
          <a:rect l="0" t="0" r="0" b="0"/>
          <a:pathLst>
            <a:path>
              <a:moveTo>
                <a:pt x="5287496" y="0"/>
              </a:moveTo>
              <a:lnTo>
                <a:pt x="5287496" y="135576"/>
              </a:lnTo>
              <a:lnTo>
                <a:pt x="0" y="135576"/>
              </a:lnTo>
              <a:lnTo>
                <a:pt x="0" y="27115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4815" y="1303628"/>
          <a:ext cx="1016826" cy="67788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Capital letters </a:t>
          </a:r>
        </a:p>
      </dsp:txBody>
      <dsp:txXfrm>
        <a:off x="24670" y="1323483"/>
        <a:ext cx="977116" cy="638174"/>
      </dsp:txXfrm>
    </dsp:sp>
    <dsp:sp modelId="{A7E49D6C-8376-4BDE-82B8-9FE98A4C9DCF}">
      <dsp:nvSpPr>
        <dsp:cNvPr id="0" name=""/>
        <dsp:cNvSpPr/>
      </dsp:nvSpPr>
      <dsp:spPr>
        <a:xfrm>
          <a:off x="1835102" y="1032474"/>
          <a:ext cx="3965622" cy="271153"/>
        </a:xfrm>
        <a:custGeom>
          <a:avLst/>
          <a:gdLst/>
          <a:ahLst/>
          <a:cxnLst/>
          <a:rect l="0" t="0" r="0" b="0"/>
          <a:pathLst>
            <a:path>
              <a:moveTo>
                <a:pt x="3965622" y="0"/>
              </a:moveTo>
              <a:lnTo>
                <a:pt x="3965622" y="135576"/>
              </a:lnTo>
              <a:lnTo>
                <a:pt x="0" y="135576"/>
              </a:lnTo>
              <a:lnTo>
                <a:pt x="0" y="27115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1326689" y="1303628"/>
          <a:ext cx="1016826" cy="67788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End of sentence</a:t>
          </a:r>
        </a:p>
      </dsp:txBody>
      <dsp:txXfrm>
        <a:off x="1346544" y="1323483"/>
        <a:ext cx="977116" cy="638174"/>
      </dsp:txXfrm>
    </dsp:sp>
    <dsp:sp modelId="{558369AB-D576-453C-818D-CCBCA4C440D7}">
      <dsp:nvSpPr>
        <dsp:cNvPr id="0" name=""/>
        <dsp:cNvSpPr/>
      </dsp:nvSpPr>
      <dsp:spPr>
        <a:xfrm>
          <a:off x="3156976" y="1032474"/>
          <a:ext cx="2643748" cy="271153"/>
        </a:xfrm>
        <a:custGeom>
          <a:avLst/>
          <a:gdLst/>
          <a:ahLst/>
          <a:cxnLst/>
          <a:rect l="0" t="0" r="0" b="0"/>
          <a:pathLst>
            <a:path>
              <a:moveTo>
                <a:pt x="2643748" y="0"/>
              </a:moveTo>
              <a:lnTo>
                <a:pt x="2643748" y="135576"/>
              </a:lnTo>
              <a:lnTo>
                <a:pt x="0" y="135576"/>
              </a:lnTo>
              <a:lnTo>
                <a:pt x="0" y="27115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2648563" y="1303628"/>
          <a:ext cx="1016826" cy="67788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Apostrophes</a:t>
          </a:r>
        </a:p>
      </dsp:txBody>
      <dsp:txXfrm>
        <a:off x="2668418" y="1323483"/>
        <a:ext cx="977116" cy="638174"/>
      </dsp:txXfrm>
    </dsp:sp>
    <dsp:sp modelId="{2D6BC137-2FB4-41C4-8CC1-134FB3F4DDCC}">
      <dsp:nvSpPr>
        <dsp:cNvPr id="0" name=""/>
        <dsp:cNvSpPr/>
      </dsp:nvSpPr>
      <dsp:spPr>
        <a:xfrm>
          <a:off x="4478850" y="1032474"/>
          <a:ext cx="1321874" cy="271153"/>
        </a:xfrm>
        <a:custGeom>
          <a:avLst/>
          <a:gdLst/>
          <a:ahLst/>
          <a:cxnLst/>
          <a:rect l="0" t="0" r="0" b="0"/>
          <a:pathLst>
            <a:path>
              <a:moveTo>
                <a:pt x="1321874" y="0"/>
              </a:moveTo>
              <a:lnTo>
                <a:pt x="1321874" y="135576"/>
              </a:lnTo>
              <a:lnTo>
                <a:pt x="0" y="135576"/>
              </a:lnTo>
              <a:lnTo>
                <a:pt x="0" y="27115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A5993B2-8F9D-4C5D-9DCF-EE9E90624F34}">
      <dsp:nvSpPr>
        <dsp:cNvPr id="0" name=""/>
        <dsp:cNvSpPr/>
      </dsp:nvSpPr>
      <dsp:spPr>
        <a:xfrm>
          <a:off x="3970437" y="1303628"/>
          <a:ext cx="1016826" cy="67788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Commas</a:t>
          </a:r>
        </a:p>
      </dsp:txBody>
      <dsp:txXfrm>
        <a:off x="3990292" y="1323483"/>
        <a:ext cx="977116" cy="638174"/>
      </dsp:txXfrm>
    </dsp:sp>
    <dsp:sp modelId="{10DBA64D-3956-41B1-B013-E9FBA131F749}">
      <dsp:nvSpPr>
        <dsp:cNvPr id="0" name=""/>
        <dsp:cNvSpPr/>
      </dsp:nvSpPr>
      <dsp:spPr>
        <a:xfrm>
          <a:off x="5755004" y="1032474"/>
          <a:ext cx="91440" cy="271153"/>
        </a:xfrm>
        <a:custGeom>
          <a:avLst/>
          <a:gdLst/>
          <a:ahLst/>
          <a:cxnLst/>
          <a:rect l="0" t="0" r="0" b="0"/>
          <a:pathLst>
            <a:path>
              <a:moveTo>
                <a:pt x="45720" y="0"/>
              </a:moveTo>
              <a:lnTo>
                <a:pt x="45720" y="27115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149357-8851-4823-A7B1-855015247542}">
      <dsp:nvSpPr>
        <dsp:cNvPr id="0" name=""/>
        <dsp:cNvSpPr/>
      </dsp:nvSpPr>
      <dsp:spPr>
        <a:xfrm>
          <a:off x="5292311" y="1303628"/>
          <a:ext cx="1016826" cy="677884"/>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Inverted commas</a:t>
          </a:r>
        </a:p>
      </dsp:txBody>
      <dsp:txXfrm>
        <a:off x="5312166" y="1323483"/>
        <a:ext cx="977116" cy="638174"/>
      </dsp:txXfrm>
    </dsp:sp>
    <dsp:sp modelId="{0AAEE8A1-81E5-4D18-B950-A0AD39220E91}">
      <dsp:nvSpPr>
        <dsp:cNvPr id="0" name=""/>
        <dsp:cNvSpPr/>
      </dsp:nvSpPr>
      <dsp:spPr>
        <a:xfrm>
          <a:off x="5755005" y="1981512"/>
          <a:ext cx="91440" cy="271153"/>
        </a:xfrm>
        <a:custGeom>
          <a:avLst/>
          <a:gdLst/>
          <a:ahLst/>
          <a:cxnLst/>
          <a:rect l="0" t="0" r="0" b="0"/>
          <a:pathLst>
            <a:path>
              <a:moveTo>
                <a:pt x="45720" y="0"/>
              </a:moveTo>
              <a:lnTo>
                <a:pt x="45720" y="271153"/>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D914BDC-E042-4620-A737-B7E937AD47DF}">
      <dsp:nvSpPr>
        <dsp:cNvPr id="0" name=""/>
        <dsp:cNvSpPr/>
      </dsp:nvSpPr>
      <dsp:spPr>
        <a:xfrm>
          <a:off x="5292311" y="2252666"/>
          <a:ext cx="1016826" cy="67788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Just for speech!</a:t>
          </a:r>
        </a:p>
      </dsp:txBody>
      <dsp:txXfrm>
        <a:off x="5312166" y="2272521"/>
        <a:ext cx="977116" cy="638174"/>
      </dsp:txXfrm>
    </dsp:sp>
    <dsp:sp modelId="{101FF381-9351-493F-A9D1-E421325509E9}">
      <dsp:nvSpPr>
        <dsp:cNvPr id="0" name=""/>
        <dsp:cNvSpPr/>
      </dsp:nvSpPr>
      <dsp:spPr>
        <a:xfrm>
          <a:off x="5800725" y="1032474"/>
          <a:ext cx="1321874" cy="271153"/>
        </a:xfrm>
        <a:custGeom>
          <a:avLst/>
          <a:gdLst/>
          <a:ahLst/>
          <a:cxnLst/>
          <a:rect l="0" t="0" r="0" b="0"/>
          <a:pathLst>
            <a:path>
              <a:moveTo>
                <a:pt x="0" y="0"/>
              </a:moveTo>
              <a:lnTo>
                <a:pt x="0" y="135576"/>
              </a:lnTo>
              <a:lnTo>
                <a:pt x="1321874" y="135576"/>
              </a:lnTo>
              <a:lnTo>
                <a:pt x="1321874" y="27115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63F5585-9E4A-4197-8197-3FBB44890269}">
      <dsp:nvSpPr>
        <dsp:cNvPr id="0" name=""/>
        <dsp:cNvSpPr/>
      </dsp:nvSpPr>
      <dsp:spPr>
        <a:xfrm>
          <a:off x="6614186" y="1303628"/>
          <a:ext cx="1016826" cy="67788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Parentheses</a:t>
          </a:r>
        </a:p>
      </dsp:txBody>
      <dsp:txXfrm>
        <a:off x="6634041" y="1323483"/>
        <a:ext cx="977116" cy="638174"/>
      </dsp:txXfrm>
    </dsp:sp>
    <dsp:sp modelId="{A20CD86E-5CB9-4649-9E02-2B72CA4901A1}">
      <dsp:nvSpPr>
        <dsp:cNvPr id="0" name=""/>
        <dsp:cNvSpPr/>
      </dsp:nvSpPr>
      <dsp:spPr>
        <a:xfrm>
          <a:off x="5800725" y="1032474"/>
          <a:ext cx="2643748" cy="271153"/>
        </a:xfrm>
        <a:custGeom>
          <a:avLst/>
          <a:gdLst/>
          <a:ahLst/>
          <a:cxnLst/>
          <a:rect l="0" t="0" r="0" b="0"/>
          <a:pathLst>
            <a:path>
              <a:moveTo>
                <a:pt x="0" y="0"/>
              </a:moveTo>
              <a:lnTo>
                <a:pt x="0" y="135576"/>
              </a:lnTo>
              <a:lnTo>
                <a:pt x="2643748" y="135576"/>
              </a:lnTo>
              <a:lnTo>
                <a:pt x="2643748" y="27115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9850924-0528-49C4-AB41-7E9D9BCDC0E4}">
      <dsp:nvSpPr>
        <dsp:cNvPr id="0" name=""/>
        <dsp:cNvSpPr/>
      </dsp:nvSpPr>
      <dsp:spPr>
        <a:xfrm>
          <a:off x="7936060" y="1303628"/>
          <a:ext cx="1016826" cy="67788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Bullet points</a:t>
          </a:r>
        </a:p>
      </dsp:txBody>
      <dsp:txXfrm>
        <a:off x="7955915" y="1323483"/>
        <a:ext cx="977116" cy="638174"/>
      </dsp:txXfrm>
    </dsp:sp>
    <dsp:sp modelId="{D4A57900-84A8-4F3A-A95E-6101CC3D4ACE}">
      <dsp:nvSpPr>
        <dsp:cNvPr id="0" name=""/>
        <dsp:cNvSpPr/>
      </dsp:nvSpPr>
      <dsp:spPr>
        <a:xfrm>
          <a:off x="5800725" y="1032474"/>
          <a:ext cx="3965622" cy="271153"/>
        </a:xfrm>
        <a:custGeom>
          <a:avLst/>
          <a:gdLst/>
          <a:ahLst/>
          <a:cxnLst/>
          <a:rect l="0" t="0" r="0" b="0"/>
          <a:pathLst>
            <a:path>
              <a:moveTo>
                <a:pt x="0" y="0"/>
              </a:moveTo>
              <a:lnTo>
                <a:pt x="0" y="135576"/>
              </a:lnTo>
              <a:lnTo>
                <a:pt x="3965622" y="135576"/>
              </a:lnTo>
              <a:lnTo>
                <a:pt x="3965622" y="27115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0127691-AED4-4941-A45F-5F19259F210D}">
      <dsp:nvSpPr>
        <dsp:cNvPr id="0" name=""/>
        <dsp:cNvSpPr/>
      </dsp:nvSpPr>
      <dsp:spPr>
        <a:xfrm>
          <a:off x="9257934" y="1303628"/>
          <a:ext cx="1016826" cy="67788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Hyphens</a:t>
          </a:r>
        </a:p>
      </dsp:txBody>
      <dsp:txXfrm>
        <a:off x="9277789" y="1323483"/>
        <a:ext cx="977116" cy="638174"/>
      </dsp:txXfrm>
    </dsp:sp>
    <dsp:sp modelId="{251D8994-8D0C-465A-99F9-E86425218F22}">
      <dsp:nvSpPr>
        <dsp:cNvPr id="0" name=""/>
        <dsp:cNvSpPr/>
      </dsp:nvSpPr>
      <dsp:spPr>
        <a:xfrm>
          <a:off x="5800725" y="1032474"/>
          <a:ext cx="5287496" cy="271153"/>
        </a:xfrm>
        <a:custGeom>
          <a:avLst/>
          <a:gdLst/>
          <a:ahLst/>
          <a:cxnLst/>
          <a:rect l="0" t="0" r="0" b="0"/>
          <a:pathLst>
            <a:path>
              <a:moveTo>
                <a:pt x="0" y="0"/>
              </a:moveTo>
              <a:lnTo>
                <a:pt x="0" y="135576"/>
              </a:lnTo>
              <a:lnTo>
                <a:pt x="5287496" y="135576"/>
              </a:lnTo>
              <a:lnTo>
                <a:pt x="5287496" y="27115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86B5767-C751-431E-9EB5-690D18CEA62B}">
      <dsp:nvSpPr>
        <dsp:cNvPr id="0" name=""/>
        <dsp:cNvSpPr/>
      </dsp:nvSpPr>
      <dsp:spPr>
        <a:xfrm>
          <a:off x="10579808" y="1303628"/>
          <a:ext cx="1016826" cy="67788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a:t>Ellipses</a:t>
          </a:r>
          <a:endParaRPr lang="en-GB" sz="1100" kern="1200" dirty="0"/>
        </a:p>
      </dsp:txBody>
      <dsp:txXfrm>
        <a:off x="10599663" y="1323483"/>
        <a:ext cx="977116" cy="638174"/>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5279276" y="453013"/>
          <a:ext cx="1014321" cy="67621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Punctuation </a:t>
          </a:r>
        </a:p>
      </dsp:txBody>
      <dsp:txXfrm>
        <a:off x="5299082" y="472819"/>
        <a:ext cx="974709" cy="636602"/>
      </dsp:txXfrm>
    </dsp:sp>
    <dsp:sp modelId="{76649846-3BC9-4AF2-8EFB-EFB494F8B5B0}">
      <dsp:nvSpPr>
        <dsp:cNvPr id="0" name=""/>
        <dsp:cNvSpPr/>
      </dsp:nvSpPr>
      <dsp:spPr>
        <a:xfrm>
          <a:off x="511964" y="1129227"/>
          <a:ext cx="5274473" cy="270485"/>
        </a:xfrm>
        <a:custGeom>
          <a:avLst/>
          <a:gdLst/>
          <a:ahLst/>
          <a:cxnLst/>
          <a:rect l="0" t="0" r="0" b="0"/>
          <a:pathLst>
            <a:path>
              <a:moveTo>
                <a:pt x="5274473" y="0"/>
              </a:moveTo>
              <a:lnTo>
                <a:pt x="5274473" y="135242"/>
              </a:lnTo>
              <a:lnTo>
                <a:pt x="0" y="135242"/>
              </a:lnTo>
              <a:lnTo>
                <a:pt x="0"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4803" y="1399713"/>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Capital letters </a:t>
          </a:r>
        </a:p>
      </dsp:txBody>
      <dsp:txXfrm>
        <a:off x="24609" y="1419519"/>
        <a:ext cx="974709" cy="636602"/>
      </dsp:txXfrm>
    </dsp:sp>
    <dsp:sp modelId="{A7E49D6C-8376-4BDE-82B8-9FE98A4C9DCF}">
      <dsp:nvSpPr>
        <dsp:cNvPr id="0" name=""/>
        <dsp:cNvSpPr/>
      </dsp:nvSpPr>
      <dsp:spPr>
        <a:xfrm>
          <a:off x="1830582" y="1129227"/>
          <a:ext cx="3955855" cy="270485"/>
        </a:xfrm>
        <a:custGeom>
          <a:avLst/>
          <a:gdLst/>
          <a:ahLst/>
          <a:cxnLst/>
          <a:rect l="0" t="0" r="0" b="0"/>
          <a:pathLst>
            <a:path>
              <a:moveTo>
                <a:pt x="3955855" y="0"/>
              </a:moveTo>
              <a:lnTo>
                <a:pt x="3955855" y="135242"/>
              </a:lnTo>
              <a:lnTo>
                <a:pt x="0" y="135242"/>
              </a:lnTo>
              <a:lnTo>
                <a:pt x="0"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1323421" y="1399713"/>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End of sentence</a:t>
          </a:r>
        </a:p>
      </dsp:txBody>
      <dsp:txXfrm>
        <a:off x="1343227" y="1419519"/>
        <a:ext cx="974709" cy="636602"/>
      </dsp:txXfrm>
    </dsp:sp>
    <dsp:sp modelId="{558369AB-D576-453C-818D-CCBCA4C440D7}">
      <dsp:nvSpPr>
        <dsp:cNvPr id="0" name=""/>
        <dsp:cNvSpPr/>
      </dsp:nvSpPr>
      <dsp:spPr>
        <a:xfrm>
          <a:off x="3149200" y="1129227"/>
          <a:ext cx="2637236" cy="270485"/>
        </a:xfrm>
        <a:custGeom>
          <a:avLst/>
          <a:gdLst/>
          <a:ahLst/>
          <a:cxnLst/>
          <a:rect l="0" t="0" r="0" b="0"/>
          <a:pathLst>
            <a:path>
              <a:moveTo>
                <a:pt x="2637236" y="0"/>
              </a:moveTo>
              <a:lnTo>
                <a:pt x="2637236" y="135242"/>
              </a:lnTo>
              <a:lnTo>
                <a:pt x="0" y="135242"/>
              </a:lnTo>
              <a:lnTo>
                <a:pt x="0"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2642039" y="1399713"/>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Apostrophes</a:t>
          </a:r>
        </a:p>
      </dsp:txBody>
      <dsp:txXfrm>
        <a:off x="2661845" y="1419519"/>
        <a:ext cx="974709" cy="636602"/>
      </dsp:txXfrm>
    </dsp:sp>
    <dsp:sp modelId="{2D6BC137-2FB4-41C4-8CC1-134FB3F4DDCC}">
      <dsp:nvSpPr>
        <dsp:cNvPr id="0" name=""/>
        <dsp:cNvSpPr/>
      </dsp:nvSpPr>
      <dsp:spPr>
        <a:xfrm>
          <a:off x="4467819" y="1129227"/>
          <a:ext cx="1318618" cy="270485"/>
        </a:xfrm>
        <a:custGeom>
          <a:avLst/>
          <a:gdLst/>
          <a:ahLst/>
          <a:cxnLst/>
          <a:rect l="0" t="0" r="0" b="0"/>
          <a:pathLst>
            <a:path>
              <a:moveTo>
                <a:pt x="1318618" y="0"/>
              </a:moveTo>
              <a:lnTo>
                <a:pt x="1318618" y="135242"/>
              </a:lnTo>
              <a:lnTo>
                <a:pt x="0" y="135242"/>
              </a:lnTo>
              <a:lnTo>
                <a:pt x="0"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A5993B2-8F9D-4C5D-9DCF-EE9E90624F34}">
      <dsp:nvSpPr>
        <dsp:cNvPr id="0" name=""/>
        <dsp:cNvSpPr/>
      </dsp:nvSpPr>
      <dsp:spPr>
        <a:xfrm>
          <a:off x="3960658" y="1399713"/>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Commas</a:t>
          </a:r>
        </a:p>
      </dsp:txBody>
      <dsp:txXfrm>
        <a:off x="3980464" y="1419519"/>
        <a:ext cx="974709" cy="636602"/>
      </dsp:txXfrm>
    </dsp:sp>
    <dsp:sp modelId="{10DBA64D-3956-41B1-B013-E9FBA131F749}">
      <dsp:nvSpPr>
        <dsp:cNvPr id="0" name=""/>
        <dsp:cNvSpPr/>
      </dsp:nvSpPr>
      <dsp:spPr>
        <a:xfrm>
          <a:off x="5740717" y="1129227"/>
          <a:ext cx="91440" cy="270485"/>
        </a:xfrm>
        <a:custGeom>
          <a:avLst/>
          <a:gdLst/>
          <a:ahLst/>
          <a:cxnLst/>
          <a:rect l="0" t="0" r="0" b="0"/>
          <a:pathLst>
            <a:path>
              <a:moveTo>
                <a:pt x="45720" y="0"/>
              </a:moveTo>
              <a:lnTo>
                <a:pt x="45720"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149357-8851-4823-A7B1-855015247542}">
      <dsp:nvSpPr>
        <dsp:cNvPr id="0" name=""/>
        <dsp:cNvSpPr/>
      </dsp:nvSpPr>
      <dsp:spPr>
        <a:xfrm>
          <a:off x="5279276" y="1399713"/>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Inverted commas</a:t>
          </a:r>
        </a:p>
      </dsp:txBody>
      <dsp:txXfrm>
        <a:off x="5299082" y="1419519"/>
        <a:ext cx="974709" cy="636602"/>
      </dsp:txXfrm>
    </dsp:sp>
    <dsp:sp modelId="{F54BE747-CB2A-406E-A4E3-D0F82754B34A}">
      <dsp:nvSpPr>
        <dsp:cNvPr id="0" name=""/>
        <dsp:cNvSpPr/>
      </dsp:nvSpPr>
      <dsp:spPr>
        <a:xfrm>
          <a:off x="5786437" y="1129227"/>
          <a:ext cx="1318618" cy="270485"/>
        </a:xfrm>
        <a:custGeom>
          <a:avLst/>
          <a:gdLst/>
          <a:ahLst/>
          <a:cxnLst/>
          <a:rect l="0" t="0" r="0" b="0"/>
          <a:pathLst>
            <a:path>
              <a:moveTo>
                <a:pt x="0" y="0"/>
              </a:moveTo>
              <a:lnTo>
                <a:pt x="0" y="135242"/>
              </a:lnTo>
              <a:lnTo>
                <a:pt x="1318618" y="135242"/>
              </a:lnTo>
              <a:lnTo>
                <a:pt x="1318618"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D8DAB5A-6E0D-412F-964C-0138F0C968A7}">
      <dsp:nvSpPr>
        <dsp:cNvPr id="0" name=""/>
        <dsp:cNvSpPr/>
      </dsp:nvSpPr>
      <dsp:spPr>
        <a:xfrm>
          <a:off x="6597894" y="1399713"/>
          <a:ext cx="1014321" cy="676214"/>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Parentheses</a:t>
          </a:r>
        </a:p>
      </dsp:txBody>
      <dsp:txXfrm>
        <a:off x="6617700" y="1419519"/>
        <a:ext cx="974709" cy="636602"/>
      </dsp:txXfrm>
    </dsp:sp>
    <dsp:sp modelId="{BF811283-BA90-4B71-8A53-D89928F96DBA}">
      <dsp:nvSpPr>
        <dsp:cNvPr id="0" name=""/>
        <dsp:cNvSpPr/>
      </dsp:nvSpPr>
      <dsp:spPr>
        <a:xfrm>
          <a:off x="7059335" y="2075928"/>
          <a:ext cx="91440" cy="270485"/>
        </a:xfrm>
        <a:custGeom>
          <a:avLst/>
          <a:gdLst/>
          <a:ahLst/>
          <a:cxnLst/>
          <a:rect l="0" t="0" r="0" b="0"/>
          <a:pathLst>
            <a:path>
              <a:moveTo>
                <a:pt x="45720" y="0"/>
              </a:moveTo>
              <a:lnTo>
                <a:pt x="45720" y="27048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7147F6F-B95E-4793-B14B-314CFECCE648}">
      <dsp:nvSpPr>
        <dsp:cNvPr id="0" name=""/>
        <dsp:cNvSpPr/>
      </dsp:nvSpPr>
      <dsp:spPr>
        <a:xfrm>
          <a:off x="6597894" y="2346414"/>
          <a:ext cx="1014321" cy="67621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Extra information</a:t>
          </a:r>
        </a:p>
      </dsp:txBody>
      <dsp:txXfrm>
        <a:off x="6617700" y="2366220"/>
        <a:ext cx="974709" cy="636602"/>
      </dsp:txXfrm>
    </dsp:sp>
    <dsp:sp modelId="{D25B9861-18A2-450E-AB77-797F980AA958}">
      <dsp:nvSpPr>
        <dsp:cNvPr id="0" name=""/>
        <dsp:cNvSpPr/>
      </dsp:nvSpPr>
      <dsp:spPr>
        <a:xfrm>
          <a:off x="5786437" y="1129227"/>
          <a:ext cx="2637236" cy="270485"/>
        </a:xfrm>
        <a:custGeom>
          <a:avLst/>
          <a:gdLst/>
          <a:ahLst/>
          <a:cxnLst/>
          <a:rect l="0" t="0" r="0" b="0"/>
          <a:pathLst>
            <a:path>
              <a:moveTo>
                <a:pt x="0" y="0"/>
              </a:moveTo>
              <a:lnTo>
                <a:pt x="0" y="135242"/>
              </a:lnTo>
              <a:lnTo>
                <a:pt x="2637236" y="135242"/>
              </a:lnTo>
              <a:lnTo>
                <a:pt x="2637236"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B8C2F4C-0D15-4463-82E1-1512702D0F4D}">
      <dsp:nvSpPr>
        <dsp:cNvPr id="0" name=""/>
        <dsp:cNvSpPr/>
      </dsp:nvSpPr>
      <dsp:spPr>
        <a:xfrm>
          <a:off x="7916513" y="1399713"/>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Bullet points</a:t>
          </a:r>
        </a:p>
      </dsp:txBody>
      <dsp:txXfrm>
        <a:off x="7936319" y="1419519"/>
        <a:ext cx="974709" cy="636602"/>
      </dsp:txXfrm>
    </dsp:sp>
    <dsp:sp modelId="{7A5F230C-72AD-4DF6-AE7C-475977307C54}">
      <dsp:nvSpPr>
        <dsp:cNvPr id="0" name=""/>
        <dsp:cNvSpPr/>
      </dsp:nvSpPr>
      <dsp:spPr>
        <a:xfrm>
          <a:off x="5786437" y="1129227"/>
          <a:ext cx="3955855" cy="270485"/>
        </a:xfrm>
        <a:custGeom>
          <a:avLst/>
          <a:gdLst/>
          <a:ahLst/>
          <a:cxnLst/>
          <a:rect l="0" t="0" r="0" b="0"/>
          <a:pathLst>
            <a:path>
              <a:moveTo>
                <a:pt x="0" y="0"/>
              </a:moveTo>
              <a:lnTo>
                <a:pt x="0" y="135242"/>
              </a:lnTo>
              <a:lnTo>
                <a:pt x="3955855" y="135242"/>
              </a:lnTo>
              <a:lnTo>
                <a:pt x="3955855"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0654BAA-BF0B-431B-960E-E366E96011D9}">
      <dsp:nvSpPr>
        <dsp:cNvPr id="0" name=""/>
        <dsp:cNvSpPr/>
      </dsp:nvSpPr>
      <dsp:spPr>
        <a:xfrm>
          <a:off x="9235131" y="1399713"/>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Hyphens</a:t>
          </a:r>
        </a:p>
      </dsp:txBody>
      <dsp:txXfrm>
        <a:off x="9254937" y="1419519"/>
        <a:ext cx="974709" cy="636602"/>
      </dsp:txXfrm>
    </dsp:sp>
    <dsp:sp modelId="{B0225382-FF03-488F-B55B-0948B7869D82}">
      <dsp:nvSpPr>
        <dsp:cNvPr id="0" name=""/>
        <dsp:cNvSpPr/>
      </dsp:nvSpPr>
      <dsp:spPr>
        <a:xfrm>
          <a:off x="5786437" y="1129227"/>
          <a:ext cx="5274473" cy="270485"/>
        </a:xfrm>
        <a:custGeom>
          <a:avLst/>
          <a:gdLst/>
          <a:ahLst/>
          <a:cxnLst/>
          <a:rect l="0" t="0" r="0" b="0"/>
          <a:pathLst>
            <a:path>
              <a:moveTo>
                <a:pt x="0" y="0"/>
              </a:moveTo>
              <a:lnTo>
                <a:pt x="0" y="135242"/>
              </a:lnTo>
              <a:lnTo>
                <a:pt x="5274473" y="135242"/>
              </a:lnTo>
              <a:lnTo>
                <a:pt x="5274473"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981C36B-C14E-45E2-96B7-D919D35C0852}">
      <dsp:nvSpPr>
        <dsp:cNvPr id="0" name=""/>
        <dsp:cNvSpPr/>
      </dsp:nvSpPr>
      <dsp:spPr>
        <a:xfrm>
          <a:off x="10553749" y="1399713"/>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a:t>Ellipses</a:t>
          </a:r>
          <a:endParaRPr lang="en-GB" sz="1100" kern="1200" dirty="0"/>
        </a:p>
      </dsp:txBody>
      <dsp:txXfrm>
        <a:off x="10573555" y="1419519"/>
        <a:ext cx="974709" cy="636602"/>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4901254" y="493606"/>
          <a:ext cx="941691" cy="62779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Punctuation </a:t>
          </a:r>
        </a:p>
      </dsp:txBody>
      <dsp:txXfrm>
        <a:off x="4919641" y="511993"/>
        <a:ext cx="904917" cy="591020"/>
      </dsp:txXfrm>
    </dsp:sp>
    <dsp:sp modelId="{76649846-3BC9-4AF2-8EFB-EFB494F8B5B0}">
      <dsp:nvSpPr>
        <dsp:cNvPr id="0" name=""/>
        <dsp:cNvSpPr/>
      </dsp:nvSpPr>
      <dsp:spPr>
        <a:xfrm>
          <a:off x="475304" y="1121401"/>
          <a:ext cx="4896795" cy="251117"/>
        </a:xfrm>
        <a:custGeom>
          <a:avLst/>
          <a:gdLst/>
          <a:ahLst/>
          <a:cxnLst/>
          <a:rect l="0" t="0" r="0" b="0"/>
          <a:pathLst>
            <a:path>
              <a:moveTo>
                <a:pt x="4896795" y="0"/>
              </a:moveTo>
              <a:lnTo>
                <a:pt x="4896795" y="125558"/>
              </a:lnTo>
              <a:lnTo>
                <a:pt x="0" y="125558"/>
              </a:lnTo>
              <a:lnTo>
                <a:pt x="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4459"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Capital letters </a:t>
          </a:r>
        </a:p>
      </dsp:txBody>
      <dsp:txXfrm>
        <a:off x="22846" y="1390905"/>
        <a:ext cx="904917" cy="591020"/>
      </dsp:txXfrm>
    </dsp:sp>
    <dsp:sp modelId="{A7E49D6C-8376-4BDE-82B8-9FE98A4C9DCF}">
      <dsp:nvSpPr>
        <dsp:cNvPr id="0" name=""/>
        <dsp:cNvSpPr/>
      </dsp:nvSpPr>
      <dsp:spPr>
        <a:xfrm>
          <a:off x="1699503" y="1121401"/>
          <a:ext cx="3672596" cy="251117"/>
        </a:xfrm>
        <a:custGeom>
          <a:avLst/>
          <a:gdLst/>
          <a:ahLst/>
          <a:cxnLst/>
          <a:rect l="0" t="0" r="0" b="0"/>
          <a:pathLst>
            <a:path>
              <a:moveTo>
                <a:pt x="3672596" y="0"/>
              </a:moveTo>
              <a:lnTo>
                <a:pt x="3672596" y="125558"/>
              </a:lnTo>
              <a:lnTo>
                <a:pt x="0" y="125558"/>
              </a:lnTo>
              <a:lnTo>
                <a:pt x="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1228658"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End of sentence</a:t>
          </a:r>
        </a:p>
      </dsp:txBody>
      <dsp:txXfrm>
        <a:off x="1247045" y="1390905"/>
        <a:ext cx="904917" cy="591020"/>
      </dsp:txXfrm>
    </dsp:sp>
    <dsp:sp modelId="{558369AB-D576-453C-818D-CCBCA4C440D7}">
      <dsp:nvSpPr>
        <dsp:cNvPr id="0" name=""/>
        <dsp:cNvSpPr/>
      </dsp:nvSpPr>
      <dsp:spPr>
        <a:xfrm>
          <a:off x="2923702" y="1121401"/>
          <a:ext cx="2448397" cy="251117"/>
        </a:xfrm>
        <a:custGeom>
          <a:avLst/>
          <a:gdLst/>
          <a:ahLst/>
          <a:cxnLst/>
          <a:rect l="0" t="0" r="0" b="0"/>
          <a:pathLst>
            <a:path>
              <a:moveTo>
                <a:pt x="2448397" y="0"/>
              </a:moveTo>
              <a:lnTo>
                <a:pt x="2448397" y="125558"/>
              </a:lnTo>
              <a:lnTo>
                <a:pt x="0" y="125558"/>
              </a:lnTo>
              <a:lnTo>
                <a:pt x="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2452856"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Apostrophes</a:t>
          </a:r>
        </a:p>
      </dsp:txBody>
      <dsp:txXfrm>
        <a:off x="2471243" y="1390905"/>
        <a:ext cx="904917" cy="591020"/>
      </dsp:txXfrm>
    </dsp:sp>
    <dsp:sp modelId="{2D6BC137-2FB4-41C4-8CC1-134FB3F4DDCC}">
      <dsp:nvSpPr>
        <dsp:cNvPr id="0" name=""/>
        <dsp:cNvSpPr/>
      </dsp:nvSpPr>
      <dsp:spPr>
        <a:xfrm>
          <a:off x="4147901" y="1121401"/>
          <a:ext cx="1224198" cy="251117"/>
        </a:xfrm>
        <a:custGeom>
          <a:avLst/>
          <a:gdLst/>
          <a:ahLst/>
          <a:cxnLst/>
          <a:rect l="0" t="0" r="0" b="0"/>
          <a:pathLst>
            <a:path>
              <a:moveTo>
                <a:pt x="1224198" y="0"/>
              </a:moveTo>
              <a:lnTo>
                <a:pt x="1224198" y="125558"/>
              </a:lnTo>
              <a:lnTo>
                <a:pt x="0" y="125558"/>
              </a:lnTo>
              <a:lnTo>
                <a:pt x="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A5993B2-8F9D-4C5D-9DCF-EE9E90624F34}">
      <dsp:nvSpPr>
        <dsp:cNvPr id="0" name=""/>
        <dsp:cNvSpPr/>
      </dsp:nvSpPr>
      <dsp:spPr>
        <a:xfrm>
          <a:off x="3677055"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Commas</a:t>
          </a:r>
        </a:p>
      </dsp:txBody>
      <dsp:txXfrm>
        <a:off x="3695442" y="1390905"/>
        <a:ext cx="904917" cy="591020"/>
      </dsp:txXfrm>
    </dsp:sp>
    <dsp:sp modelId="{10DBA64D-3956-41B1-B013-E9FBA131F749}">
      <dsp:nvSpPr>
        <dsp:cNvPr id="0" name=""/>
        <dsp:cNvSpPr/>
      </dsp:nvSpPr>
      <dsp:spPr>
        <a:xfrm>
          <a:off x="5326379" y="1121401"/>
          <a:ext cx="91440" cy="251117"/>
        </a:xfrm>
        <a:custGeom>
          <a:avLst/>
          <a:gdLst/>
          <a:ahLst/>
          <a:cxnLst/>
          <a:rect l="0" t="0" r="0" b="0"/>
          <a:pathLst>
            <a:path>
              <a:moveTo>
                <a:pt x="45720" y="0"/>
              </a:moveTo>
              <a:lnTo>
                <a:pt x="4572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149357-8851-4823-A7B1-855015247542}">
      <dsp:nvSpPr>
        <dsp:cNvPr id="0" name=""/>
        <dsp:cNvSpPr/>
      </dsp:nvSpPr>
      <dsp:spPr>
        <a:xfrm>
          <a:off x="4901254"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Inverted commas</a:t>
          </a:r>
        </a:p>
      </dsp:txBody>
      <dsp:txXfrm>
        <a:off x="4919641" y="1390905"/>
        <a:ext cx="904917" cy="591020"/>
      </dsp:txXfrm>
    </dsp:sp>
    <dsp:sp modelId="{F54BE747-CB2A-406E-A4E3-D0F82754B34A}">
      <dsp:nvSpPr>
        <dsp:cNvPr id="0" name=""/>
        <dsp:cNvSpPr/>
      </dsp:nvSpPr>
      <dsp:spPr>
        <a:xfrm>
          <a:off x="5372100" y="1121401"/>
          <a:ext cx="1224198" cy="251117"/>
        </a:xfrm>
        <a:custGeom>
          <a:avLst/>
          <a:gdLst/>
          <a:ahLst/>
          <a:cxnLst/>
          <a:rect l="0" t="0" r="0" b="0"/>
          <a:pathLst>
            <a:path>
              <a:moveTo>
                <a:pt x="0" y="0"/>
              </a:moveTo>
              <a:lnTo>
                <a:pt x="0" y="125558"/>
              </a:lnTo>
              <a:lnTo>
                <a:pt x="1224198" y="125558"/>
              </a:lnTo>
              <a:lnTo>
                <a:pt x="1224198"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D8DAB5A-6E0D-412F-964C-0138F0C968A7}">
      <dsp:nvSpPr>
        <dsp:cNvPr id="0" name=""/>
        <dsp:cNvSpPr/>
      </dsp:nvSpPr>
      <dsp:spPr>
        <a:xfrm>
          <a:off x="6125453"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Parentheses</a:t>
          </a:r>
        </a:p>
      </dsp:txBody>
      <dsp:txXfrm>
        <a:off x="6143840" y="1390905"/>
        <a:ext cx="904917" cy="591020"/>
      </dsp:txXfrm>
    </dsp:sp>
    <dsp:sp modelId="{D25B9861-18A2-450E-AB77-797F980AA958}">
      <dsp:nvSpPr>
        <dsp:cNvPr id="0" name=""/>
        <dsp:cNvSpPr/>
      </dsp:nvSpPr>
      <dsp:spPr>
        <a:xfrm>
          <a:off x="5372100" y="1121401"/>
          <a:ext cx="2448397" cy="251117"/>
        </a:xfrm>
        <a:custGeom>
          <a:avLst/>
          <a:gdLst/>
          <a:ahLst/>
          <a:cxnLst/>
          <a:rect l="0" t="0" r="0" b="0"/>
          <a:pathLst>
            <a:path>
              <a:moveTo>
                <a:pt x="0" y="0"/>
              </a:moveTo>
              <a:lnTo>
                <a:pt x="0" y="125558"/>
              </a:lnTo>
              <a:lnTo>
                <a:pt x="2448397" y="125558"/>
              </a:lnTo>
              <a:lnTo>
                <a:pt x="2448397"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B8C2F4C-0D15-4463-82E1-1512702D0F4D}">
      <dsp:nvSpPr>
        <dsp:cNvPr id="0" name=""/>
        <dsp:cNvSpPr/>
      </dsp:nvSpPr>
      <dsp:spPr>
        <a:xfrm>
          <a:off x="7349651" y="1372518"/>
          <a:ext cx="941691" cy="627794"/>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Bullet points</a:t>
          </a:r>
        </a:p>
      </dsp:txBody>
      <dsp:txXfrm>
        <a:off x="7368038" y="1390905"/>
        <a:ext cx="904917" cy="591020"/>
      </dsp:txXfrm>
    </dsp:sp>
    <dsp:sp modelId="{CB9CF96A-77C2-4CEB-8E53-D950CF3BF5F2}">
      <dsp:nvSpPr>
        <dsp:cNvPr id="0" name=""/>
        <dsp:cNvSpPr/>
      </dsp:nvSpPr>
      <dsp:spPr>
        <a:xfrm>
          <a:off x="7774777" y="2000313"/>
          <a:ext cx="91440" cy="251117"/>
        </a:xfrm>
        <a:custGeom>
          <a:avLst/>
          <a:gdLst/>
          <a:ahLst/>
          <a:cxnLst/>
          <a:rect l="0" t="0" r="0" b="0"/>
          <a:pathLst>
            <a:path>
              <a:moveTo>
                <a:pt x="45720" y="0"/>
              </a:moveTo>
              <a:lnTo>
                <a:pt x="45720" y="251117"/>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B1533A8-7B5F-4D10-A510-09E25C0DC6B2}">
      <dsp:nvSpPr>
        <dsp:cNvPr id="0" name=""/>
        <dsp:cNvSpPr/>
      </dsp:nvSpPr>
      <dsp:spPr>
        <a:xfrm>
          <a:off x="7349651" y="2251430"/>
          <a:ext cx="941691" cy="62779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Used in big lists</a:t>
          </a:r>
        </a:p>
      </dsp:txBody>
      <dsp:txXfrm>
        <a:off x="7368038" y="2269817"/>
        <a:ext cx="904917" cy="591020"/>
      </dsp:txXfrm>
    </dsp:sp>
    <dsp:sp modelId="{664A4EAE-B87D-4940-8EBA-C1799DB812C8}">
      <dsp:nvSpPr>
        <dsp:cNvPr id="0" name=""/>
        <dsp:cNvSpPr/>
      </dsp:nvSpPr>
      <dsp:spPr>
        <a:xfrm>
          <a:off x="5372100" y="1121401"/>
          <a:ext cx="3672596" cy="251117"/>
        </a:xfrm>
        <a:custGeom>
          <a:avLst/>
          <a:gdLst/>
          <a:ahLst/>
          <a:cxnLst/>
          <a:rect l="0" t="0" r="0" b="0"/>
          <a:pathLst>
            <a:path>
              <a:moveTo>
                <a:pt x="0" y="0"/>
              </a:moveTo>
              <a:lnTo>
                <a:pt x="0" y="125558"/>
              </a:lnTo>
              <a:lnTo>
                <a:pt x="3672596" y="125558"/>
              </a:lnTo>
              <a:lnTo>
                <a:pt x="3672596"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9C1C177-5451-4C4A-9214-ADD5711A5019}">
      <dsp:nvSpPr>
        <dsp:cNvPr id="0" name=""/>
        <dsp:cNvSpPr/>
      </dsp:nvSpPr>
      <dsp:spPr>
        <a:xfrm>
          <a:off x="8573850"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Hyphens</a:t>
          </a:r>
        </a:p>
      </dsp:txBody>
      <dsp:txXfrm>
        <a:off x="8592237" y="1390905"/>
        <a:ext cx="904917" cy="591020"/>
      </dsp:txXfrm>
    </dsp:sp>
    <dsp:sp modelId="{6818FE8B-DDA1-427F-8D89-A8C00BA855FB}">
      <dsp:nvSpPr>
        <dsp:cNvPr id="0" name=""/>
        <dsp:cNvSpPr/>
      </dsp:nvSpPr>
      <dsp:spPr>
        <a:xfrm>
          <a:off x="5372100" y="1121401"/>
          <a:ext cx="4896795" cy="251117"/>
        </a:xfrm>
        <a:custGeom>
          <a:avLst/>
          <a:gdLst/>
          <a:ahLst/>
          <a:cxnLst/>
          <a:rect l="0" t="0" r="0" b="0"/>
          <a:pathLst>
            <a:path>
              <a:moveTo>
                <a:pt x="0" y="0"/>
              </a:moveTo>
              <a:lnTo>
                <a:pt x="0" y="125558"/>
              </a:lnTo>
              <a:lnTo>
                <a:pt x="4896795" y="125558"/>
              </a:lnTo>
              <a:lnTo>
                <a:pt x="4896795"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D9F4A49-088F-40B0-8429-EF8AA636FF5E}">
      <dsp:nvSpPr>
        <dsp:cNvPr id="0" name=""/>
        <dsp:cNvSpPr/>
      </dsp:nvSpPr>
      <dsp:spPr>
        <a:xfrm>
          <a:off x="9798049"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a:t>Ellipses</a:t>
          </a:r>
          <a:endParaRPr lang="en-GB" sz="1100" kern="1200" dirty="0"/>
        </a:p>
      </dsp:txBody>
      <dsp:txXfrm>
        <a:off x="9816436" y="1390905"/>
        <a:ext cx="904917" cy="591020"/>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4901254" y="493606"/>
          <a:ext cx="941691" cy="62779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Punctuation </a:t>
          </a:r>
        </a:p>
      </dsp:txBody>
      <dsp:txXfrm>
        <a:off x="4919641" y="511993"/>
        <a:ext cx="904917" cy="591020"/>
      </dsp:txXfrm>
    </dsp:sp>
    <dsp:sp modelId="{76649846-3BC9-4AF2-8EFB-EFB494F8B5B0}">
      <dsp:nvSpPr>
        <dsp:cNvPr id="0" name=""/>
        <dsp:cNvSpPr/>
      </dsp:nvSpPr>
      <dsp:spPr>
        <a:xfrm>
          <a:off x="475304" y="1121401"/>
          <a:ext cx="4896795" cy="251117"/>
        </a:xfrm>
        <a:custGeom>
          <a:avLst/>
          <a:gdLst/>
          <a:ahLst/>
          <a:cxnLst/>
          <a:rect l="0" t="0" r="0" b="0"/>
          <a:pathLst>
            <a:path>
              <a:moveTo>
                <a:pt x="4896795" y="0"/>
              </a:moveTo>
              <a:lnTo>
                <a:pt x="4896795" y="125558"/>
              </a:lnTo>
              <a:lnTo>
                <a:pt x="0" y="125558"/>
              </a:lnTo>
              <a:lnTo>
                <a:pt x="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4459"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Capital letters </a:t>
          </a:r>
        </a:p>
      </dsp:txBody>
      <dsp:txXfrm>
        <a:off x="22846" y="1390905"/>
        <a:ext cx="904917" cy="591020"/>
      </dsp:txXfrm>
    </dsp:sp>
    <dsp:sp modelId="{A7E49D6C-8376-4BDE-82B8-9FE98A4C9DCF}">
      <dsp:nvSpPr>
        <dsp:cNvPr id="0" name=""/>
        <dsp:cNvSpPr/>
      </dsp:nvSpPr>
      <dsp:spPr>
        <a:xfrm>
          <a:off x="1699503" y="1121401"/>
          <a:ext cx="3672596" cy="251117"/>
        </a:xfrm>
        <a:custGeom>
          <a:avLst/>
          <a:gdLst/>
          <a:ahLst/>
          <a:cxnLst/>
          <a:rect l="0" t="0" r="0" b="0"/>
          <a:pathLst>
            <a:path>
              <a:moveTo>
                <a:pt x="3672596" y="0"/>
              </a:moveTo>
              <a:lnTo>
                <a:pt x="3672596" y="125558"/>
              </a:lnTo>
              <a:lnTo>
                <a:pt x="0" y="125558"/>
              </a:lnTo>
              <a:lnTo>
                <a:pt x="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1228658"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End of sentence</a:t>
          </a:r>
        </a:p>
      </dsp:txBody>
      <dsp:txXfrm>
        <a:off x="1247045" y="1390905"/>
        <a:ext cx="904917" cy="591020"/>
      </dsp:txXfrm>
    </dsp:sp>
    <dsp:sp modelId="{558369AB-D576-453C-818D-CCBCA4C440D7}">
      <dsp:nvSpPr>
        <dsp:cNvPr id="0" name=""/>
        <dsp:cNvSpPr/>
      </dsp:nvSpPr>
      <dsp:spPr>
        <a:xfrm>
          <a:off x="2923702" y="1121401"/>
          <a:ext cx="2448397" cy="251117"/>
        </a:xfrm>
        <a:custGeom>
          <a:avLst/>
          <a:gdLst/>
          <a:ahLst/>
          <a:cxnLst/>
          <a:rect l="0" t="0" r="0" b="0"/>
          <a:pathLst>
            <a:path>
              <a:moveTo>
                <a:pt x="2448397" y="0"/>
              </a:moveTo>
              <a:lnTo>
                <a:pt x="2448397" y="125558"/>
              </a:lnTo>
              <a:lnTo>
                <a:pt x="0" y="125558"/>
              </a:lnTo>
              <a:lnTo>
                <a:pt x="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2452856"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Apostrophes</a:t>
          </a:r>
        </a:p>
      </dsp:txBody>
      <dsp:txXfrm>
        <a:off x="2471243" y="1390905"/>
        <a:ext cx="904917" cy="591020"/>
      </dsp:txXfrm>
    </dsp:sp>
    <dsp:sp modelId="{2D6BC137-2FB4-41C4-8CC1-134FB3F4DDCC}">
      <dsp:nvSpPr>
        <dsp:cNvPr id="0" name=""/>
        <dsp:cNvSpPr/>
      </dsp:nvSpPr>
      <dsp:spPr>
        <a:xfrm>
          <a:off x="4147901" y="1121401"/>
          <a:ext cx="1224198" cy="251117"/>
        </a:xfrm>
        <a:custGeom>
          <a:avLst/>
          <a:gdLst/>
          <a:ahLst/>
          <a:cxnLst/>
          <a:rect l="0" t="0" r="0" b="0"/>
          <a:pathLst>
            <a:path>
              <a:moveTo>
                <a:pt x="1224198" y="0"/>
              </a:moveTo>
              <a:lnTo>
                <a:pt x="1224198" y="125558"/>
              </a:lnTo>
              <a:lnTo>
                <a:pt x="0" y="125558"/>
              </a:lnTo>
              <a:lnTo>
                <a:pt x="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A5993B2-8F9D-4C5D-9DCF-EE9E90624F34}">
      <dsp:nvSpPr>
        <dsp:cNvPr id="0" name=""/>
        <dsp:cNvSpPr/>
      </dsp:nvSpPr>
      <dsp:spPr>
        <a:xfrm>
          <a:off x="3677055"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Commas</a:t>
          </a:r>
        </a:p>
      </dsp:txBody>
      <dsp:txXfrm>
        <a:off x="3695442" y="1390905"/>
        <a:ext cx="904917" cy="591020"/>
      </dsp:txXfrm>
    </dsp:sp>
    <dsp:sp modelId="{10DBA64D-3956-41B1-B013-E9FBA131F749}">
      <dsp:nvSpPr>
        <dsp:cNvPr id="0" name=""/>
        <dsp:cNvSpPr/>
      </dsp:nvSpPr>
      <dsp:spPr>
        <a:xfrm>
          <a:off x="5326379" y="1121401"/>
          <a:ext cx="91440" cy="251117"/>
        </a:xfrm>
        <a:custGeom>
          <a:avLst/>
          <a:gdLst/>
          <a:ahLst/>
          <a:cxnLst/>
          <a:rect l="0" t="0" r="0" b="0"/>
          <a:pathLst>
            <a:path>
              <a:moveTo>
                <a:pt x="45720" y="0"/>
              </a:moveTo>
              <a:lnTo>
                <a:pt x="4572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149357-8851-4823-A7B1-855015247542}">
      <dsp:nvSpPr>
        <dsp:cNvPr id="0" name=""/>
        <dsp:cNvSpPr/>
      </dsp:nvSpPr>
      <dsp:spPr>
        <a:xfrm>
          <a:off x="4901254"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Inverted commas</a:t>
          </a:r>
        </a:p>
      </dsp:txBody>
      <dsp:txXfrm>
        <a:off x="4919641" y="1390905"/>
        <a:ext cx="904917" cy="591020"/>
      </dsp:txXfrm>
    </dsp:sp>
    <dsp:sp modelId="{F54BE747-CB2A-406E-A4E3-D0F82754B34A}">
      <dsp:nvSpPr>
        <dsp:cNvPr id="0" name=""/>
        <dsp:cNvSpPr/>
      </dsp:nvSpPr>
      <dsp:spPr>
        <a:xfrm>
          <a:off x="5372100" y="1121401"/>
          <a:ext cx="1224198" cy="251117"/>
        </a:xfrm>
        <a:custGeom>
          <a:avLst/>
          <a:gdLst/>
          <a:ahLst/>
          <a:cxnLst/>
          <a:rect l="0" t="0" r="0" b="0"/>
          <a:pathLst>
            <a:path>
              <a:moveTo>
                <a:pt x="0" y="0"/>
              </a:moveTo>
              <a:lnTo>
                <a:pt x="0" y="125558"/>
              </a:lnTo>
              <a:lnTo>
                <a:pt x="1224198" y="125558"/>
              </a:lnTo>
              <a:lnTo>
                <a:pt x="1224198"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D8DAB5A-6E0D-412F-964C-0138F0C968A7}">
      <dsp:nvSpPr>
        <dsp:cNvPr id="0" name=""/>
        <dsp:cNvSpPr/>
      </dsp:nvSpPr>
      <dsp:spPr>
        <a:xfrm>
          <a:off x="6125453"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Parentheses</a:t>
          </a:r>
        </a:p>
      </dsp:txBody>
      <dsp:txXfrm>
        <a:off x="6143840" y="1390905"/>
        <a:ext cx="904917" cy="591020"/>
      </dsp:txXfrm>
    </dsp:sp>
    <dsp:sp modelId="{D25B9861-18A2-450E-AB77-797F980AA958}">
      <dsp:nvSpPr>
        <dsp:cNvPr id="0" name=""/>
        <dsp:cNvSpPr/>
      </dsp:nvSpPr>
      <dsp:spPr>
        <a:xfrm>
          <a:off x="5372100" y="1121401"/>
          <a:ext cx="2448397" cy="251117"/>
        </a:xfrm>
        <a:custGeom>
          <a:avLst/>
          <a:gdLst/>
          <a:ahLst/>
          <a:cxnLst/>
          <a:rect l="0" t="0" r="0" b="0"/>
          <a:pathLst>
            <a:path>
              <a:moveTo>
                <a:pt x="0" y="0"/>
              </a:moveTo>
              <a:lnTo>
                <a:pt x="0" y="125558"/>
              </a:lnTo>
              <a:lnTo>
                <a:pt x="2448397" y="125558"/>
              </a:lnTo>
              <a:lnTo>
                <a:pt x="2448397"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B8C2F4C-0D15-4463-82E1-1512702D0F4D}">
      <dsp:nvSpPr>
        <dsp:cNvPr id="0" name=""/>
        <dsp:cNvSpPr/>
      </dsp:nvSpPr>
      <dsp:spPr>
        <a:xfrm>
          <a:off x="7349651"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Bullet points</a:t>
          </a:r>
        </a:p>
      </dsp:txBody>
      <dsp:txXfrm>
        <a:off x="7368038" y="1390905"/>
        <a:ext cx="904917" cy="591020"/>
      </dsp:txXfrm>
    </dsp:sp>
    <dsp:sp modelId="{664A4EAE-B87D-4940-8EBA-C1799DB812C8}">
      <dsp:nvSpPr>
        <dsp:cNvPr id="0" name=""/>
        <dsp:cNvSpPr/>
      </dsp:nvSpPr>
      <dsp:spPr>
        <a:xfrm>
          <a:off x="5372100" y="1121401"/>
          <a:ext cx="3672596" cy="251117"/>
        </a:xfrm>
        <a:custGeom>
          <a:avLst/>
          <a:gdLst/>
          <a:ahLst/>
          <a:cxnLst/>
          <a:rect l="0" t="0" r="0" b="0"/>
          <a:pathLst>
            <a:path>
              <a:moveTo>
                <a:pt x="0" y="0"/>
              </a:moveTo>
              <a:lnTo>
                <a:pt x="0" y="125558"/>
              </a:lnTo>
              <a:lnTo>
                <a:pt x="3672596" y="125558"/>
              </a:lnTo>
              <a:lnTo>
                <a:pt x="3672596"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9C1C177-5451-4C4A-9214-ADD5711A5019}">
      <dsp:nvSpPr>
        <dsp:cNvPr id="0" name=""/>
        <dsp:cNvSpPr/>
      </dsp:nvSpPr>
      <dsp:spPr>
        <a:xfrm>
          <a:off x="8573850" y="1372518"/>
          <a:ext cx="941691" cy="627794"/>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Hyphens</a:t>
          </a:r>
        </a:p>
      </dsp:txBody>
      <dsp:txXfrm>
        <a:off x="8592237" y="1390905"/>
        <a:ext cx="904917" cy="591020"/>
      </dsp:txXfrm>
    </dsp:sp>
    <dsp:sp modelId="{41E0EF59-6561-479B-AB14-12E8AA05611B}">
      <dsp:nvSpPr>
        <dsp:cNvPr id="0" name=""/>
        <dsp:cNvSpPr/>
      </dsp:nvSpPr>
      <dsp:spPr>
        <a:xfrm>
          <a:off x="8432596" y="2000313"/>
          <a:ext cx="612099" cy="251117"/>
        </a:xfrm>
        <a:custGeom>
          <a:avLst/>
          <a:gdLst/>
          <a:ahLst/>
          <a:cxnLst/>
          <a:rect l="0" t="0" r="0" b="0"/>
          <a:pathLst>
            <a:path>
              <a:moveTo>
                <a:pt x="612099" y="0"/>
              </a:moveTo>
              <a:lnTo>
                <a:pt x="612099" y="125558"/>
              </a:lnTo>
              <a:lnTo>
                <a:pt x="0" y="125558"/>
              </a:lnTo>
              <a:lnTo>
                <a:pt x="0" y="251117"/>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6C5CF22-A315-4BD8-9FB4-E748331026DF}">
      <dsp:nvSpPr>
        <dsp:cNvPr id="0" name=""/>
        <dsp:cNvSpPr/>
      </dsp:nvSpPr>
      <dsp:spPr>
        <a:xfrm>
          <a:off x="7961751" y="2251430"/>
          <a:ext cx="941691" cy="62779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To join prefix &amp; suffix vowels</a:t>
          </a:r>
        </a:p>
      </dsp:txBody>
      <dsp:txXfrm>
        <a:off x="7980138" y="2269817"/>
        <a:ext cx="904917" cy="591020"/>
      </dsp:txXfrm>
    </dsp:sp>
    <dsp:sp modelId="{B311967F-3F6C-4AE8-A415-5BA10A2ECF92}">
      <dsp:nvSpPr>
        <dsp:cNvPr id="0" name=""/>
        <dsp:cNvSpPr/>
      </dsp:nvSpPr>
      <dsp:spPr>
        <a:xfrm>
          <a:off x="9044696" y="2000313"/>
          <a:ext cx="612099" cy="251117"/>
        </a:xfrm>
        <a:custGeom>
          <a:avLst/>
          <a:gdLst/>
          <a:ahLst/>
          <a:cxnLst/>
          <a:rect l="0" t="0" r="0" b="0"/>
          <a:pathLst>
            <a:path>
              <a:moveTo>
                <a:pt x="0" y="0"/>
              </a:moveTo>
              <a:lnTo>
                <a:pt x="0" y="125558"/>
              </a:lnTo>
              <a:lnTo>
                <a:pt x="612099" y="125558"/>
              </a:lnTo>
              <a:lnTo>
                <a:pt x="612099" y="251117"/>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80A663D-ABDA-4961-9E59-1F0552338903}">
      <dsp:nvSpPr>
        <dsp:cNvPr id="0" name=""/>
        <dsp:cNvSpPr/>
      </dsp:nvSpPr>
      <dsp:spPr>
        <a:xfrm>
          <a:off x="9185949" y="2251430"/>
          <a:ext cx="941691" cy="62779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To avoid ambiguity</a:t>
          </a:r>
        </a:p>
      </dsp:txBody>
      <dsp:txXfrm>
        <a:off x="9204336" y="2269817"/>
        <a:ext cx="904917" cy="591020"/>
      </dsp:txXfrm>
    </dsp:sp>
    <dsp:sp modelId="{72FFF0CF-BA15-490B-A22C-A336A75FDEC2}">
      <dsp:nvSpPr>
        <dsp:cNvPr id="0" name=""/>
        <dsp:cNvSpPr/>
      </dsp:nvSpPr>
      <dsp:spPr>
        <a:xfrm>
          <a:off x="5372100" y="1121401"/>
          <a:ext cx="4896795" cy="251117"/>
        </a:xfrm>
        <a:custGeom>
          <a:avLst/>
          <a:gdLst/>
          <a:ahLst/>
          <a:cxnLst/>
          <a:rect l="0" t="0" r="0" b="0"/>
          <a:pathLst>
            <a:path>
              <a:moveTo>
                <a:pt x="0" y="0"/>
              </a:moveTo>
              <a:lnTo>
                <a:pt x="0" y="125558"/>
              </a:lnTo>
              <a:lnTo>
                <a:pt x="4896795" y="125558"/>
              </a:lnTo>
              <a:lnTo>
                <a:pt x="4896795"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77FEAA7-C7A0-4299-8937-2B9B25B781B4}">
      <dsp:nvSpPr>
        <dsp:cNvPr id="0" name=""/>
        <dsp:cNvSpPr/>
      </dsp:nvSpPr>
      <dsp:spPr>
        <a:xfrm>
          <a:off x="9798049"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a:t>Ellipses</a:t>
          </a:r>
          <a:endParaRPr lang="en-GB" sz="900" kern="1200" dirty="0"/>
        </a:p>
      </dsp:txBody>
      <dsp:txXfrm>
        <a:off x="9816436" y="1390905"/>
        <a:ext cx="904917" cy="591020"/>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4901254" y="933062"/>
          <a:ext cx="941691" cy="62779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Punctuation </a:t>
          </a:r>
        </a:p>
      </dsp:txBody>
      <dsp:txXfrm>
        <a:off x="4919641" y="951449"/>
        <a:ext cx="904917" cy="591020"/>
      </dsp:txXfrm>
    </dsp:sp>
    <dsp:sp modelId="{76649846-3BC9-4AF2-8EFB-EFB494F8B5B0}">
      <dsp:nvSpPr>
        <dsp:cNvPr id="0" name=""/>
        <dsp:cNvSpPr/>
      </dsp:nvSpPr>
      <dsp:spPr>
        <a:xfrm>
          <a:off x="475304" y="1560857"/>
          <a:ext cx="4896795" cy="251117"/>
        </a:xfrm>
        <a:custGeom>
          <a:avLst/>
          <a:gdLst/>
          <a:ahLst/>
          <a:cxnLst/>
          <a:rect l="0" t="0" r="0" b="0"/>
          <a:pathLst>
            <a:path>
              <a:moveTo>
                <a:pt x="4896795" y="0"/>
              </a:moveTo>
              <a:lnTo>
                <a:pt x="4896795" y="125558"/>
              </a:lnTo>
              <a:lnTo>
                <a:pt x="0" y="125558"/>
              </a:lnTo>
              <a:lnTo>
                <a:pt x="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4459" y="1811974"/>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Capital letters </a:t>
          </a:r>
        </a:p>
      </dsp:txBody>
      <dsp:txXfrm>
        <a:off x="22846" y="1830361"/>
        <a:ext cx="904917" cy="591020"/>
      </dsp:txXfrm>
    </dsp:sp>
    <dsp:sp modelId="{A7E49D6C-8376-4BDE-82B8-9FE98A4C9DCF}">
      <dsp:nvSpPr>
        <dsp:cNvPr id="0" name=""/>
        <dsp:cNvSpPr/>
      </dsp:nvSpPr>
      <dsp:spPr>
        <a:xfrm>
          <a:off x="1699503" y="1560857"/>
          <a:ext cx="3672596" cy="251117"/>
        </a:xfrm>
        <a:custGeom>
          <a:avLst/>
          <a:gdLst/>
          <a:ahLst/>
          <a:cxnLst/>
          <a:rect l="0" t="0" r="0" b="0"/>
          <a:pathLst>
            <a:path>
              <a:moveTo>
                <a:pt x="3672596" y="0"/>
              </a:moveTo>
              <a:lnTo>
                <a:pt x="3672596" y="125558"/>
              </a:lnTo>
              <a:lnTo>
                <a:pt x="0" y="125558"/>
              </a:lnTo>
              <a:lnTo>
                <a:pt x="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1228658" y="1811974"/>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End of sentence</a:t>
          </a:r>
        </a:p>
      </dsp:txBody>
      <dsp:txXfrm>
        <a:off x="1247045" y="1830361"/>
        <a:ext cx="904917" cy="591020"/>
      </dsp:txXfrm>
    </dsp:sp>
    <dsp:sp modelId="{558369AB-D576-453C-818D-CCBCA4C440D7}">
      <dsp:nvSpPr>
        <dsp:cNvPr id="0" name=""/>
        <dsp:cNvSpPr/>
      </dsp:nvSpPr>
      <dsp:spPr>
        <a:xfrm>
          <a:off x="2923702" y="1560857"/>
          <a:ext cx="2448397" cy="251117"/>
        </a:xfrm>
        <a:custGeom>
          <a:avLst/>
          <a:gdLst/>
          <a:ahLst/>
          <a:cxnLst/>
          <a:rect l="0" t="0" r="0" b="0"/>
          <a:pathLst>
            <a:path>
              <a:moveTo>
                <a:pt x="2448397" y="0"/>
              </a:moveTo>
              <a:lnTo>
                <a:pt x="2448397" y="125558"/>
              </a:lnTo>
              <a:lnTo>
                <a:pt x="0" y="125558"/>
              </a:lnTo>
              <a:lnTo>
                <a:pt x="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2452856" y="1811974"/>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Apostrophes</a:t>
          </a:r>
        </a:p>
      </dsp:txBody>
      <dsp:txXfrm>
        <a:off x="2471243" y="1830361"/>
        <a:ext cx="904917" cy="591020"/>
      </dsp:txXfrm>
    </dsp:sp>
    <dsp:sp modelId="{2D6BC137-2FB4-41C4-8CC1-134FB3F4DDCC}">
      <dsp:nvSpPr>
        <dsp:cNvPr id="0" name=""/>
        <dsp:cNvSpPr/>
      </dsp:nvSpPr>
      <dsp:spPr>
        <a:xfrm>
          <a:off x="4147901" y="1560857"/>
          <a:ext cx="1224198" cy="251117"/>
        </a:xfrm>
        <a:custGeom>
          <a:avLst/>
          <a:gdLst/>
          <a:ahLst/>
          <a:cxnLst/>
          <a:rect l="0" t="0" r="0" b="0"/>
          <a:pathLst>
            <a:path>
              <a:moveTo>
                <a:pt x="1224198" y="0"/>
              </a:moveTo>
              <a:lnTo>
                <a:pt x="1224198" y="125558"/>
              </a:lnTo>
              <a:lnTo>
                <a:pt x="0" y="125558"/>
              </a:lnTo>
              <a:lnTo>
                <a:pt x="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A5993B2-8F9D-4C5D-9DCF-EE9E90624F34}">
      <dsp:nvSpPr>
        <dsp:cNvPr id="0" name=""/>
        <dsp:cNvSpPr/>
      </dsp:nvSpPr>
      <dsp:spPr>
        <a:xfrm>
          <a:off x="3677055" y="1811974"/>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Commas</a:t>
          </a:r>
        </a:p>
      </dsp:txBody>
      <dsp:txXfrm>
        <a:off x="3695442" y="1830361"/>
        <a:ext cx="904917" cy="591020"/>
      </dsp:txXfrm>
    </dsp:sp>
    <dsp:sp modelId="{10DBA64D-3956-41B1-B013-E9FBA131F749}">
      <dsp:nvSpPr>
        <dsp:cNvPr id="0" name=""/>
        <dsp:cNvSpPr/>
      </dsp:nvSpPr>
      <dsp:spPr>
        <a:xfrm>
          <a:off x="5326379" y="1560857"/>
          <a:ext cx="91440" cy="251117"/>
        </a:xfrm>
        <a:custGeom>
          <a:avLst/>
          <a:gdLst/>
          <a:ahLst/>
          <a:cxnLst/>
          <a:rect l="0" t="0" r="0" b="0"/>
          <a:pathLst>
            <a:path>
              <a:moveTo>
                <a:pt x="45720" y="0"/>
              </a:moveTo>
              <a:lnTo>
                <a:pt x="4572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149357-8851-4823-A7B1-855015247542}">
      <dsp:nvSpPr>
        <dsp:cNvPr id="0" name=""/>
        <dsp:cNvSpPr/>
      </dsp:nvSpPr>
      <dsp:spPr>
        <a:xfrm>
          <a:off x="4901254" y="1811974"/>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Inverted commas</a:t>
          </a:r>
        </a:p>
      </dsp:txBody>
      <dsp:txXfrm>
        <a:off x="4919641" y="1830361"/>
        <a:ext cx="904917" cy="591020"/>
      </dsp:txXfrm>
    </dsp:sp>
    <dsp:sp modelId="{F54BE747-CB2A-406E-A4E3-D0F82754B34A}">
      <dsp:nvSpPr>
        <dsp:cNvPr id="0" name=""/>
        <dsp:cNvSpPr/>
      </dsp:nvSpPr>
      <dsp:spPr>
        <a:xfrm>
          <a:off x="5372100" y="1560857"/>
          <a:ext cx="1224198" cy="251117"/>
        </a:xfrm>
        <a:custGeom>
          <a:avLst/>
          <a:gdLst/>
          <a:ahLst/>
          <a:cxnLst/>
          <a:rect l="0" t="0" r="0" b="0"/>
          <a:pathLst>
            <a:path>
              <a:moveTo>
                <a:pt x="0" y="0"/>
              </a:moveTo>
              <a:lnTo>
                <a:pt x="0" y="125558"/>
              </a:lnTo>
              <a:lnTo>
                <a:pt x="1224198" y="125558"/>
              </a:lnTo>
              <a:lnTo>
                <a:pt x="1224198"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D8DAB5A-6E0D-412F-964C-0138F0C968A7}">
      <dsp:nvSpPr>
        <dsp:cNvPr id="0" name=""/>
        <dsp:cNvSpPr/>
      </dsp:nvSpPr>
      <dsp:spPr>
        <a:xfrm>
          <a:off x="6125453" y="1811974"/>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Parentheses</a:t>
          </a:r>
        </a:p>
      </dsp:txBody>
      <dsp:txXfrm>
        <a:off x="6143840" y="1830361"/>
        <a:ext cx="904917" cy="591020"/>
      </dsp:txXfrm>
    </dsp:sp>
    <dsp:sp modelId="{D25B9861-18A2-450E-AB77-797F980AA958}">
      <dsp:nvSpPr>
        <dsp:cNvPr id="0" name=""/>
        <dsp:cNvSpPr/>
      </dsp:nvSpPr>
      <dsp:spPr>
        <a:xfrm>
          <a:off x="5372100" y="1560857"/>
          <a:ext cx="2448397" cy="251117"/>
        </a:xfrm>
        <a:custGeom>
          <a:avLst/>
          <a:gdLst/>
          <a:ahLst/>
          <a:cxnLst/>
          <a:rect l="0" t="0" r="0" b="0"/>
          <a:pathLst>
            <a:path>
              <a:moveTo>
                <a:pt x="0" y="0"/>
              </a:moveTo>
              <a:lnTo>
                <a:pt x="0" y="125558"/>
              </a:lnTo>
              <a:lnTo>
                <a:pt x="2448397" y="125558"/>
              </a:lnTo>
              <a:lnTo>
                <a:pt x="2448397"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B8C2F4C-0D15-4463-82E1-1512702D0F4D}">
      <dsp:nvSpPr>
        <dsp:cNvPr id="0" name=""/>
        <dsp:cNvSpPr/>
      </dsp:nvSpPr>
      <dsp:spPr>
        <a:xfrm>
          <a:off x="7349651" y="1811974"/>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Bullet points</a:t>
          </a:r>
        </a:p>
      </dsp:txBody>
      <dsp:txXfrm>
        <a:off x="7368038" y="1830361"/>
        <a:ext cx="904917" cy="591020"/>
      </dsp:txXfrm>
    </dsp:sp>
    <dsp:sp modelId="{664A4EAE-B87D-4940-8EBA-C1799DB812C8}">
      <dsp:nvSpPr>
        <dsp:cNvPr id="0" name=""/>
        <dsp:cNvSpPr/>
      </dsp:nvSpPr>
      <dsp:spPr>
        <a:xfrm>
          <a:off x="5372100" y="1560857"/>
          <a:ext cx="3672596" cy="251117"/>
        </a:xfrm>
        <a:custGeom>
          <a:avLst/>
          <a:gdLst/>
          <a:ahLst/>
          <a:cxnLst/>
          <a:rect l="0" t="0" r="0" b="0"/>
          <a:pathLst>
            <a:path>
              <a:moveTo>
                <a:pt x="0" y="0"/>
              </a:moveTo>
              <a:lnTo>
                <a:pt x="0" y="125558"/>
              </a:lnTo>
              <a:lnTo>
                <a:pt x="3672596" y="125558"/>
              </a:lnTo>
              <a:lnTo>
                <a:pt x="3672596"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9C1C177-5451-4C4A-9214-ADD5711A5019}">
      <dsp:nvSpPr>
        <dsp:cNvPr id="0" name=""/>
        <dsp:cNvSpPr/>
      </dsp:nvSpPr>
      <dsp:spPr>
        <a:xfrm>
          <a:off x="8573850" y="1811974"/>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Hyphens</a:t>
          </a:r>
        </a:p>
      </dsp:txBody>
      <dsp:txXfrm>
        <a:off x="8592237" y="1830361"/>
        <a:ext cx="904917" cy="591020"/>
      </dsp:txXfrm>
    </dsp:sp>
    <dsp:sp modelId="{72FFF0CF-BA15-490B-A22C-A336A75FDEC2}">
      <dsp:nvSpPr>
        <dsp:cNvPr id="0" name=""/>
        <dsp:cNvSpPr/>
      </dsp:nvSpPr>
      <dsp:spPr>
        <a:xfrm>
          <a:off x="5372100" y="1560857"/>
          <a:ext cx="4896795" cy="251117"/>
        </a:xfrm>
        <a:custGeom>
          <a:avLst/>
          <a:gdLst/>
          <a:ahLst/>
          <a:cxnLst/>
          <a:rect l="0" t="0" r="0" b="0"/>
          <a:pathLst>
            <a:path>
              <a:moveTo>
                <a:pt x="0" y="0"/>
              </a:moveTo>
              <a:lnTo>
                <a:pt x="0" y="125558"/>
              </a:lnTo>
              <a:lnTo>
                <a:pt x="4896795" y="125558"/>
              </a:lnTo>
              <a:lnTo>
                <a:pt x="4896795"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77FEAA7-C7A0-4299-8937-2B9B25B781B4}">
      <dsp:nvSpPr>
        <dsp:cNvPr id="0" name=""/>
        <dsp:cNvSpPr/>
      </dsp:nvSpPr>
      <dsp:spPr>
        <a:xfrm>
          <a:off x="9798049" y="1811974"/>
          <a:ext cx="941691" cy="627794"/>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a:t>Ellipses</a:t>
          </a:r>
          <a:endParaRPr lang="en-GB" sz="1100" kern="1200" dirty="0"/>
        </a:p>
      </dsp:txBody>
      <dsp:txXfrm>
        <a:off x="9816436" y="1830361"/>
        <a:ext cx="904917" cy="5910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041816" y="140855"/>
          <a:ext cx="5868723" cy="1499894"/>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085746" y="184785"/>
        <a:ext cx="5780863" cy="1412034"/>
      </dsp:txXfrm>
    </dsp:sp>
    <dsp:sp modelId="{33643D00-C75E-4DF5-A0F0-DFA21355EB8A}">
      <dsp:nvSpPr>
        <dsp:cNvPr id="0" name=""/>
        <dsp:cNvSpPr/>
      </dsp:nvSpPr>
      <dsp:spPr>
        <a:xfrm>
          <a:off x="939465" y="1640749"/>
          <a:ext cx="4036712" cy="497617"/>
        </a:xfrm>
        <a:custGeom>
          <a:avLst/>
          <a:gdLst/>
          <a:ahLst/>
          <a:cxnLst/>
          <a:rect l="0" t="0" r="0" b="0"/>
          <a:pathLst>
            <a:path>
              <a:moveTo>
                <a:pt x="4036712" y="0"/>
              </a:moveTo>
              <a:lnTo>
                <a:pt x="4036712"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6431" y="2138367"/>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42868" y="2174804"/>
        <a:ext cx="1793192" cy="1171170"/>
      </dsp:txXfrm>
    </dsp:sp>
    <dsp:sp modelId="{67357A81-5F47-46C8-8791-23DB6B665016}">
      <dsp:nvSpPr>
        <dsp:cNvPr id="0" name=""/>
        <dsp:cNvSpPr/>
      </dsp:nvSpPr>
      <dsp:spPr>
        <a:xfrm>
          <a:off x="3365351" y="1640749"/>
          <a:ext cx="1610826" cy="497617"/>
        </a:xfrm>
        <a:custGeom>
          <a:avLst/>
          <a:gdLst/>
          <a:ahLst/>
          <a:cxnLst/>
          <a:rect l="0" t="0" r="0" b="0"/>
          <a:pathLst>
            <a:path>
              <a:moveTo>
                <a:pt x="1610826" y="0"/>
              </a:moveTo>
              <a:lnTo>
                <a:pt x="1610826"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2432318" y="2138367"/>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2468755" y="2174804"/>
        <a:ext cx="1793192" cy="1171170"/>
      </dsp:txXfrm>
    </dsp:sp>
    <dsp:sp modelId="{E5E261E0-CCBC-4B5A-A904-F243E2AA53B0}">
      <dsp:nvSpPr>
        <dsp:cNvPr id="0" name=""/>
        <dsp:cNvSpPr/>
      </dsp:nvSpPr>
      <dsp:spPr>
        <a:xfrm>
          <a:off x="4976178" y="1640749"/>
          <a:ext cx="984266" cy="497617"/>
        </a:xfrm>
        <a:custGeom>
          <a:avLst/>
          <a:gdLst/>
          <a:ahLst/>
          <a:cxnLst/>
          <a:rect l="0" t="0" r="0" b="0"/>
          <a:pathLst>
            <a:path>
              <a:moveTo>
                <a:pt x="0" y="0"/>
              </a:moveTo>
              <a:lnTo>
                <a:pt x="0" y="248808"/>
              </a:lnTo>
              <a:lnTo>
                <a:pt x="984266" y="248808"/>
              </a:lnTo>
              <a:lnTo>
                <a:pt x="984266"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4858205" y="2138367"/>
          <a:ext cx="2204477"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4894642" y="2174804"/>
        <a:ext cx="2131603" cy="1171170"/>
      </dsp:txXfrm>
    </dsp:sp>
    <dsp:sp modelId="{F7436063-BF3D-4400-ABDF-46A0C91AC2E1}">
      <dsp:nvSpPr>
        <dsp:cNvPr id="0" name=""/>
        <dsp:cNvSpPr/>
      </dsp:nvSpPr>
      <dsp:spPr>
        <a:xfrm>
          <a:off x="4976178" y="1640749"/>
          <a:ext cx="3808035" cy="497617"/>
        </a:xfrm>
        <a:custGeom>
          <a:avLst/>
          <a:gdLst/>
          <a:ahLst/>
          <a:cxnLst/>
          <a:rect l="0" t="0" r="0" b="0"/>
          <a:pathLst>
            <a:path>
              <a:moveTo>
                <a:pt x="0" y="0"/>
              </a:moveTo>
              <a:lnTo>
                <a:pt x="0" y="248808"/>
              </a:lnTo>
              <a:lnTo>
                <a:pt x="3808035" y="248808"/>
              </a:lnTo>
              <a:lnTo>
                <a:pt x="3808035"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7622503" y="2138367"/>
          <a:ext cx="2323421"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7658940" y="2174804"/>
        <a:ext cx="2250547" cy="117117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041816" y="174683"/>
          <a:ext cx="5868723" cy="1499894"/>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085746" y="218613"/>
        <a:ext cx="5780863" cy="1412034"/>
      </dsp:txXfrm>
    </dsp:sp>
    <dsp:sp modelId="{33643D00-C75E-4DF5-A0F0-DFA21355EB8A}">
      <dsp:nvSpPr>
        <dsp:cNvPr id="0" name=""/>
        <dsp:cNvSpPr/>
      </dsp:nvSpPr>
      <dsp:spPr>
        <a:xfrm>
          <a:off x="939465" y="1674578"/>
          <a:ext cx="4036712" cy="497617"/>
        </a:xfrm>
        <a:custGeom>
          <a:avLst/>
          <a:gdLst/>
          <a:ahLst/>
          <a:cxnLst/>
          <a:rect l="0" t="0" r="0" b="0"/>
          <a:pathLst>
            <a:path>
              <a:moveTo>
                <a:pt x="4036712" y="0"/>
              </a:moveTo>
              <a:lnTo>
                <a:pt x="4036712"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6431"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42868" y="2208632"/>
        <a:ext cx="1793192" cy="1171170"/>
      </dsp:txXfrm>
    </dsp:sp>
    <dsp:sp modelId="{67357A81-5F47-46C8-8791-23DB6B665016}">
      <dsp:nvSpPr>
        <dsp:cNvPr id="0" name=""/>
        <dsp:cNvSpPr/>
      </dsp:nvSpPr>
      <dsp:spPr>
        <a:xfrm>
          <a:off x="3365351" y="1674578"/>
          <a:ext cx="1610826" cy="497617"/>
        </a:xfrm>
        <a:custGeom>
          <a:avLst/>
          <a:gdLst/>
          <a:ahLst/>
          <a:cxnLst/>
          <a:rect l="0" t="0" r="0" b="0"/>
          <a:pathLst>
            <a:path>
              <a:moveTo>
                <a:pt x="1610826" y="0"/>
              </a:moveTo>
              <a:lnTo>
                <a:pt x="1610826"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2432318"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a:t>
          </a:r>
          <a:br>
            <a:rPr lang="en-GB" sz="1400" kern="1200" dirty="0"/>
          </a:br>
          <a:r>
            <a:rPr lang="en-GB" sz="1400" kern="1200" dirty="0"/>
            <a:t>Doing or being</a:t>
          </a:r>
        </a:p>
      </dsp:txBody>
      <dsp:txXfrm>
        <a:off x="2468755" y="2208632"/>
        <a:ext cx="1793192" cy="1171170"/>
      </dsp:txXfrm>
    </dsp:sp>
    <dsp:sp modelId="{E5E261E0-CCBC-4B5A-A904-F243E2AA53B0}">
      <dsp:nvSpPr>
        <dsp:cNvPr id="0" name=""/>
        <dsp:cNvSpPr/>
      </dsp:nvSpPr>
      <dsp:spPr>
        <a:xfrm>
          <a:off x="4976178" y="1674578"/>
          <a:ext cx="984266" cy="497617"/>
        </a:xfrm>
        <a:custGeom>
          <a:avLst/>
          <a:gdLst/>
          <a:ahLst/>
          <a:cxnLst/>
          <a:rect l="0" t="0" r="0" b="0"/>
          <a:pathLst>
            <a:path>
              <a:moveTo>
                <a:pt x="0" y="0"/>
              </a:moveTo>
              <a:lnTo>
                <a:pt x="0" y="248808"/>
              </a:lnTo>
              <a:lnTo>
                <a:pt x="984266" y="248808"/>
              </a:lnTo>
              <a:lnTo>
                <a:pt x="984266"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4858205" y="2172195"/>
          <a:ext cx="2204477"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4894642" y="2208632"/>
        <a:ext cx="2131603" cy="1171170"/>
      </dsp:txXfrm>
    </dsp:sp>
    <dsp:sp modelId="{F7436063-BF3D-4400-ABDF-46A0C91AC2E1}">
      <dsp:nvSpPr>
        <dsp:cNvPr id="0" name=""/>
        <dsp:cNvSpPr/>
      </dsp:nvSpPr>
      <dsp:spPr>
        <a:xfrm>
          <a:off x="4976178" y="1674578"/>
          <a:ext cx="3808035" cy="497617"/>
        </a:xfrm>
        <a:custGeom>
          <a:avLst/>
          <a:gdLst/>
          <a:ahLst/>
          <a:cxnLst/>
          <a:rect l="0" t="0" r="0" b="0"/>
          <a:pathLst>
            <a:path>
              <a:moveTo>
                <a:pt x="0" y="0"/>
              </a:moveTo>
              <a:lnTo>
                <a:pt x="0" y="248808"/>
              </a:lnTo>
              <a:lnTo>
                <a:pt x="3808035" y="248808"/>
              </a:lnTo>
              <a:lnTo>
                <a:pt x="3808035"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7622503" y="2172195"/>
          <a:ext cx="2323421"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7658940" y="2208632"/>
        <a:ext cx="2250547" cy="117117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041816" y="174683"/>
          <a:ext cx="5868723" cy="1499894"/>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085746" y="218613"/>
        <a:ext cx="5780863" cy="1412034"/>
      </dsp:txXfrm>
    </dsp:sp>
    <dsp:sp modelId="{33643D00-C75E-4DF5-A0F0-DFA21355EB8A}">
      <dsp:nvSpPr>
        <dsp:cNvPr id="0" name=""/>
        <dsp:cNvSpPr/>
      </dsp:nvSpPr>
      <dsp:spPr>
        <a:xfrm>
          <a:off x="939465" y="1674578"/>
          <a:ext cx="4036712" cy="497617"/>
        </a:xfrm>
        <a:custGeom>
          <a:avLst/>
          <a:gdLst/>
          <a:ahLst/>
          <a:cxnLst/>
          <a:rect l="0" t="0" r="0" b="0"/>
          <a:pathLst>
            <a:path>
              <a:moveTo>
                <a:pt x="4036712" y="0"/>
              </a:moveTo>
              <a:lnTo>
                <a:pt x="4036712"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6431"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42868" y="2208632"/>
        <a:ext cx="1793192" cy="1171170"/>
      </dsp:txXfrm>
    </dsp:sp>
    <dsp:sp modelId="{67357A81-5F47-46C8-8791-23DB6B665016}">
      <dsp:nvSpPr>
        <dsp:cNvPr id="0" name=""/>
        <dsp:cNvSpPr/>
      </dsp:nvSpPr>
      <dsp:spPr>
        <a:xfrm>
          <a:off x="3365351" y="1674578"/>
          <a:ext cx="1610826" cy="497617"/>
        </a:xfrm>
        <a:custGeom>
          <a:avLst/>
          <a:gdLst/>
          <a:ahLst/>
          <a:cxnLst/>
          <a:rect l="0" t="0" r="0" b="0"/>
          <a:pathLst>
            <a:path>
              <a:moveTo>
                <a:pt x="1610826" y="0"/>
              </a:moveTo>
              <a:lnTo>
                <a:pt x="1610826"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2432318"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a:t>
          </a:r>
          <a:br>
            <a:rPr lang="en-GB" sz="1400" kern="1200" dirty="0"/>
          </a:br>
          <a:r>
            <a:rPr lang="en-GB" sz="1400" kern="1200" dirty="0"/>
            <a:t>Doing or being</a:t>
          </a:r>
        </a:p>
      </dsp:txBody>
      <dsp:txXfrm>
        <a:off x="2468755" y="2208632"/>
        <a:ext cx="1793192" cy="1171170"/>
      </dsp:txXfrm>
    </dsp:sp>
    <dsp:sp modelId="{E5E261E0-CCBC-4B5A-A904-F243E2AA53B0}">
      <dsp:nvSpPr>
        <dsp:cNvPr id="0" name=""/>
        <dsp:cNvSpPr/>
      </dsp:nvSpPr>
      <dsp:spPr>
        <a:xfrm>
          <a:off x="4976178" y="1674578"/>
          <a:ext cx="984266" cy="497617"/>
        </a:xfrm>
        <a:custGeom>
          <a:avLst/>
          <a:gdLst/>
          <a:ahLst/>
          <a:cxnLst/>
          <a:rect l="0" t="0" r="0" b="0"/>
          <a:pathLst>
            <a:path>
              <a:moveTo>
                <a:pt x="0" y="0"/>
              </a:moveTo>
              <a:lnTo>
                <a:pt x="0" y="248808"/>
              </a:lnTo>
              <a:lnTo>
                <a:pt x="984266" y="248808"/>
              </a:lnTo>
              <a:lnTo>
                <a:pt x="984266"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4858205" y="2172195"/>
          <a:ext cx="2204477"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 – </a:t>
          </a:r>
        </a:p>
        <a:p>
          <a:pPr marL="0" lvl="0" indent="0" algn="ctr" defTabSz="622300">
            <a:lnSpc>
              <a:spcPct val="90000"/>
            </a:lnSpc>
            <a:spcBef>
              <a:spcPct val="0"/>
            </a:spcBef>
            <a:spcAft>
              <a:spcPct val="35000"/>
            </a:spcAft>
            <a:buNone/>
          </a:pPr>
          <a:r>
            <a:rPr lang="en-GB" sz="1400" kern="1200" dirty="0"/>
            <a:t>Where things are</a:t>
          </a:r>
        </a:p>
      </dsp:txBody>
      <dsp:txXfrm>
        <a:off x="4894642" y="2208632"/>
        <a:ext cx="2131603" cy="1171170"/>
      </dsp:txXfrm>
    </dsp:sp>
    <dsp:sp modelId="{F7436063-BF3D-4400-ABDF-46A0C91AC2E1}">
      <dsp:nvSpPr>
        <dsp:cNvPr id="0" name=""/>
        <dsp:cNvSpPr/>
      </dsp:nvSpPr>
      <dsp:spPr>
        <a:xfrm>
          <a:off x="4976178" y="1674578"/>
          <a:ext cx="3808035" cy="497617"/>
        </a:xfrm>
        <a:custGeom>
          <a:avLst/>
          <a:gdLst/>
          <a:ahLst/>
          <a:cxnLst/>
          <a:rect l="0" t="0" r="0" b="0"/>
          <a:pathLst>
            <a:path>
              <a:moveTo>
                <a:pt x="0" y="0"/>
              </a:moveTo>
              <a:lnTo>
                <a:pt x="0" y="248808"/>
              </a:lnTo>
              <a:lnTo>
                <a:pt x="3808035" y="248808"/>
              </a:lnTo>
              <a:lnTo>
                <a:pt x="3808035"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7622503" y="2172195"/>
          <a:ext cx="2323421"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7658940" y="2208632"/>
        <a:ext cx="2250547" cy="117117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041816" y="174683"/>
          <a:ext cx="5868723" cy="1499894"/>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085746" y="218613"/>
        <a:ext cx="5780863" cy="1412034"/>
      </dsp:txXfrm>
    </dsp:sp>
    <dsp:sp modelId="{33643D00-C75E-4DF5-A0F0-DFA21355EB8A}">
      <dsp:nvSpPr>
        <dsp:cNvPr id="0" name=""/>
        <dsp:cNvSpPr/>
      </dsp:nvSpPr>
      <dsp:spPr>
        <a:xfrm>
          <a:off x="939465" y="1674578"/>
          <a:ext cx="4036712" cy="497617"/>
        </a:xfrm>
        <a:custGeom>
          <a:avLst/>
          <a:gdLst/>
          <a:ahLst/>
          <a:cxnLst/>
          <a:rect l="0" t="0" r="0" b="0"/>
          <a:pathLst>
            <a:path>
              <a:moveTo>
                <a:pt x="4036712" y="0"/>
              </a:moveTo>
              <a:lnTo>
                <a:pt x="4036712"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6431"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42868" y="2208632"/>
        <a:ext cx="1793192" cy="1171170"/>
      </dsp:txXfrm>
    </dsp:sp>
    <dsp:sp modelId="{67357A81-5F47-46C8-8791-23DB6B665016}">
      <dsp:nvSpPr>
        <dsp:cNvPr id="0" name=""/>
        <dsp:cNvSpPr/>
      </dsp:nvSpPr>
      <dsp:spPr>
        <a:xfrm>
          <a:off x="3365351" y="1674578"/>
          <a:ext cx="1610826" cy="497617"/>
        </a:xfrm>
        <a:custGeom>
          <a:avLst/>
          <a:gdLst/>
          <a:ahLst/>
          <a:cxnLst/>
          <a:rect l="0" t="0" r="0" b="0"/>
          <a:pathLst>
            <a:path>
              <a:moveTo>
                <a:pt x="1610826" y="0"/>
              </a:moveTo>
              <a:lnTo>
                <a:pt x="1610826"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2432318"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a:t>
          </a:r>
          <a:br>
            <a:rPr lang="en-GB" sz="1400" kern="1200" dirty="0"/>
          </a:br>
          <a:r>
            <a:rPr lang="en-GB" sz="1400" kern="1200" dirty="0"/>
            <a:t>Doing or being</a:t>
          </a:r>
        </a:p>
      </dsp:txBody>
      <dsp:txXfrm>
        <a:off x="2468755" y="2208632"/>
        <a:ext cx="1793192" cy="1171170"/>
      </dsp:txXfrm>
    </dsp:sp>
    <dsp:sp modelId="{E5E261E0-CCBC-4B5A-A904-F243E2AA53B0}">
      <dsp:nvSpPr>
        <dsp:cNvPr id="0" name=""/>
        <dsp:cNvSpPr/>
      </dsp:nvSpPr>
      <dsp:spPr>
        <a:xfrm>
          <a:off x="4976178" y="1674578"/>
          <a:ext cx="984266" cy="497617"/>
        </a:xfrm>
        <a:custGeom>
          <a:avLst/>
          <a:gdLst/>
          <a:ahLst/>
          <a:cxnLst/>
          <a:rect l="0" t="0" r="0" b="0"/>
          <a:pathLst>
            <a:path>
              <a:moveTo>
                <a:pt x="0" y="0"/>
              </a:moveTo>
              <a:lnTo>
                <a:pt x="0" y="248808"/>
              </a:lnTo>
              <a:lnTo>
                <a:pt x="984266" y="248808"/>
              </a:lnTo>
              <a:lnTo>
                <a:pt x="984266"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4858205" y="2172195"/>
          <a:ext cx="2204477"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 – </a:t>
          </a:r>
        </a:p>
        <a:p>
          <a:pPr marL="0" lvl="0" indent="0" algn="ctr" defTabSz="622300">
            <a:lnSpc>
              <a:spcPct val="90000"/>
            </a:lnSpc>
            <a:spcBef>
              <a:spcPct val="0"/>
            </a:spcBef>
            <a:spcAft>
              <a:spcPct val="35000"/>
            </a:spcAft>
            <a:buNone/>
          </a:pPr>
          <a:r>
            <a:rPr lang="en-GB" sz="1400" kern="1200" dirty="0"/>
            <a:t>Where things are</a:t>
          </a:r>
        </a:p>
      </dsp:txBody>
      <dsp:txXfrm>
        <a:off x="4894642" y="2208632"/>
        <a:ext cx="2131603" cy="1171170"/>
      </dsp:txXfrm>
    </dsp:sp>
    <dsp:sp modelId="{F7436063-BF3D-4400-ABDF-46A0C91AC2E1}">
      <dsp:nvSpPr>
        <dsp:cNvPr id="0" name=""/>
        <dsp:cNvSpPr/>
      </dsp:nvSpPr>
      <dsp:spPr>
        <a:xfrm>
          <a:off x="4976178" y="1674578"/>
          <a:ext cx="3808035" cy="497617"/>
        </a:xfrm>
        <a:custGeom>
          <a:avLst/>
          <a:gdLst/>
          <a:ahLst/>
          <a:cxnLst/>
          <a:rect l="0" t="0" r="0" b="0"/>
          <a:pathLst>
            <a:path>
              <a:moveTo>
                <a:pt x="0" y="0"/>
              </a:moveTo>
              <a:lnTo>
                <a:pt x="0" y="248808"/>
              </a:lnTo>
              <a:lnTo>
                <a:pt x="3808035" y="248808"/>
              </a:lnTo>
              <a:lnTo>
                <a:pt x="3808035"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7622503" y="2172195"/>
          <a:ext cx="2323421" cy="1244044"/>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 – </a:t>
          </a:r>
        </a:p>
        <a:p>
          <a:pPr marL="0" lvl="0" indent="0" algn="ctr" defTabSz="622300">
            <a:lnSpc>
              <a:spcPct val="90000"/>
            </a:lnSpc>
            <a:spcBef>
              <a:spcPct val="0"/>
            </a:spcBef>
            <a:spcAft>
              <a:spcPct val="35000"/>
            </a:spcAft>
            <a:buNone/>
          </a:pPr>
          <a:r>
            <a:rPr lang="en-GB" sz="1400" kern="1200" dirty="0"/>
            <a:t>Helps readers</a:t>
          </a:r>
        </a:p>
      </dsp:txBody>
      <dsp:txXfrm>
        <a:off x="7658940" y="2208632"/>
        <a:ext cx="2250547" cy="117117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4953000" y="1005811"/>
          <a:ext cx="1838324" cy="686232"/>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4973099" y="1025910"/>
        <a:ext cx="1798126" cy="646034"/>
      </dsp:txXfrm>
    </dsp:sp>
    <dsp:sp modelId="{76649846-3BC9-4AF2-8EFB-EFB494F8B5B0}">
      <dsp:nvSpPr>
        <dsp:cNvPr id="0" name=""/>
        <dsp:cNvSpPr/>
      </dsp:nvSpPr>
      <dsp:spPr>
        <a:xfrm>
          <a:off x="519548" y="1692043"/>
          <a:ext cx="5352613" cy="274493"/>
        </a:xfrm>
        <a:custGeom>
          <a:avLst/>
          <a:gdLst/>
          <a:ahLst/>
          <a:cxnLst/>
          <a:rect l="0" t="0" r="0" b="0"/>
          <a:pathLst>
            <a:path>
              <a:moveTo>
                <a:pt x="5352613" y="0"/>
              </a:moveTo>
              <a:lnTo>
                <a:pt x="5352613" y="137246"/>
              </a:lnTo>
              <a:lnTo>
                <a:pt x="0" y="137246"/>
              </a:lnTo>
              <a:lnTo>
                <a:pt x="0" y="27449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4874" y="1966537"/>
          <a:ext cx="1029348" cy="686232"/>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Capital letters</a:t>
          </a:r>
        </a:p>
      </dsp:txBody>
      <dsp:txXfrm>
        <a:off x="24973" y="1986636"/>
        <a:ext cx="989150" cy="646034"/>
      </dsp:txXfrm>
    </dsp:sp>
    <dsp:sp modelId="{A7E49D6C-8376-4BDE-82B8-9FE98A4C9DCF}">
      <dsp:nvSpPr>
        <dsp:cNvPr id="0" name=""/>
        <dsp:cNvSpPr/>
      </dsp:nvSpPr>
      <dsp:spPr>
        <a:xfrm>
          <a:off x="1857702" y="1692043"/>
          <a:ext cx="4014460" cy="274493"/>
        </a:xfrm>
        <a:custGeom>
          <a:avLst/>
          <a:gdLst/>
          <a:ahLst/>
          <a:cxnLst/>
          <a:rect l="0" t="0" r="0" b="0"/>
          <a:pathLst>
            <a:path>
              <a:moveTo>
                <a:pt x="4014460" y="0"/>
              </a:moveTo>
              <a:lnTo>
                <a:pt x="4014460" y="137246"/>
              </a:lnTo>
              <a:lnTo>
                <a:pt x="0" y="137246"/>
              </a:lnTo>
              <a:lnTo>
                <a:pt x="0" y="27449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1343027" y="1966537"/>
          <a:ext cx="1029348" cy="68623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End of sentence</a:t>
          </a:r>
        </a:p>
      </dsp:txBody>
      <dsp:txXfrm>
        <a:off x="1363126" y="1986636"/>
        <a:ext cx="989150" cy="646034"/>
      </dsp:txXfrm>
    </dsp:sp>
    <dsp:sp modelId="{D36C7C8D-7076-4EE3-A6EB-D9AFDACFC097}">
      <dsp:nvSpPr>
        <dsp:cNvPr id="0" name=""/>
        <dsp:cNvSpPr/>
      </dsp:nvSpPr>
      <dsp:spPr>
        <a:xfrm>
          <a:off x="3195855" y="1692043"/>
          <a:ext cx="2676306" cy="274493"/>
        </a:xfrm>
        <a:custGeom>
          <a:avLst/>
          <a:gdLst/>
          <a:ahLst/>
          <a:cxnLst/>
          <a:rect l="0" t="0" r="0" b="0"/>
          <a:pathLst>
            <a:path>
              <a:moveTo>
                <a:pt x="2676306" y="0"/>
              </a:moveTo>
              <a:lnTo>
                <a:pt x="2676306" y="137246"/>
              </a:lnTo>
              <a:lnTo>
                <a:pt x="0" y="137246"/>
              </a:lnTo>
              <a:lnTo>
                <a:pt x="0" y="27449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DDE2BDC-CE0A-49AF-86FB-F24B7991291D}">
      <dsp:nvSpPr>
        <dsp:cNvPr id="0" name=""/>
        <dsp:cNvSpPr/>
      </dsp:nvSpPr>
      <dsp:spPr>
        <a:xfrm>
          <a:off x="2681181" y="1966537"/>
          <a:ext cx="1029348" cy="68623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Apostrophes</a:t>
          </a:r>
        </a:p>
      </dsp:txBody>
      <dsp:txXfrm>
        <a:off x="2701280" y="1986636"/>
        <a:ext cx="989150" cy="646034"/>
      </dsp:txXfrm>
    </dsp:sp>
    <dsp:sp modelId="{63F438D0-A326-4EF9-85CF-14316A65445F}">
      <dsp:nvSpPr>
        <dsp:cNvPr id="0" name=""/>
        <dsp:cNvSpPr/>
      </dsp:nvSpPr>
      <dsp:spPr>
        <a:xfrm>
          <a:off x="4534009" y="1692043"/>
          <a:ext cx="1338153" cy="274493"/>
        </a:xfrm>
        <a:custGeom>
          <a:avLst/>
          <a:gdLst/>
          <a:ahLst/>
          <a:cxnLst/>
          <a:rect l="0" t="0" r="0" b="0"/>
          <a:pathLst>
            <a:path>
              <a:moveTo>
                <a:pt x="1338153" y="0"/>
              </a:moveTo>
              <a:lnTo>
                <a:pt x="1338153" y="137246"/>
              </a:lnTo>
              <a:lnTo>
                <a:pt x="0" y="137246"/>
              </a:lnTo>
              <a:lnTo>
                <a:pt x="0" y="27449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004C572-F784-43D3-8E6F-0F50FB34D745}">
      <dsp:nvSpPr>
        <dsp:cNvPr id="0" name=""/>
        <dsp:cNvSpPr/>
      </dsp:nvSpPr>
      <dsp:spPr>
        <a:xfrm>
          <a:off x="4019334" y="1966537"/>
          <a:ext cx="1029348" cy="68623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Commas</a:t>
          </a:r>
        </a:p>
      </dsp:txBody>
      <dsp:txXfrm>
        <a:off x="4039433" y="1986636"/>
        <a:ext cx="989150" cy="646034"/>
      </dsp:txXfrm>
    </dsp:sp>
    <dsp:sp modelId="{EFDCDFAB-B67C-400E-AF8C-AF531BC471BC}">
      <dsp:nvSpPr>
        <dsp:cNvPr id="0" name=""/>
        <dsp:cNvSpPr/>
      </dsp:nvSpPr>
      <dsp:spPr>
        <a:xfrm>
          <a:off x="5826442" y="1692043"/>
          <a:ext cx="91440" cy="274493"/>
        </a:xfrm>
        <a:custGeom>
          <a:avLst/>
          <a:gdLst/>
          <a:ahLst/>
          <a:cxnLst/>
          <a:rect l="0" t="0" r="0" b="0"/>
          <a:pathLst>
            <a:path>
              <a:moveTo>
                <a:pt x="45720" y="0"/>
              </a:moveTo>
              <a:lnTo>
                <a:pt x="45720" y="27449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E014805-FA51-41BD-9A7F-FF2676B32954}">
      <dsp:nvSpPr>
        <dsp:cNvPr id="0" name=""/>
        <dsp:cNvSpPr/>
      </dsp:nvSpPr>
      <dsp:spPr>
        <a:xfrm>
          <a:off x="5357488" y="1966537"/>
          <a:ext cx="1029348" cy="68623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Inverted commas (speech marks)</a:t>
          </a:r>
        </a:p>
      </dsp:txBody>
      <dsp:txXfrm>
        <a:off x="5377587" y="1986636"/>
        <a:ext cx="989150" cy="646034"/>
      </dsp:txXfrm>
    </dsp:sp>
    <dsp:sp modelId="{F226407F-991C-4704-BCC3-5115BD3EB2BC}">
      <dsp:nvSpPr>
        <dsp:cNvPr id="0" name=""/>
        <dsp:cNvSpPr/>
      </dsp:nvSpPr>
      <dsp:spPr>
        <a:xfrm>
          <a:off x="5872162" y="1692043"/>
          <a:ext cx="1338153" cy="274493"/>
        </a:xfrm>
        <a:custGeom>
          <a:avLst/>
          <a:gdLst/>
          <a:ahLst/>
          <a:cxnLst/>
          <a:rect l="0" t="0" r="0" b="0"/>
          <a:pathLst>
            <a:path>
              <a:moveTo>
                <a:pt x="0" y="0"/>
              </a:moveTo>
              <a:lnTo>
                <a:pt x="0" y="137246"/>
              </a:lnTo>
              <a:lnTo>
                <a:pt x="1338153" y="137246"/>
              </a:lnTo>
              <a:lnTo>
                <a:pt x="1338153" y="27449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4A49BA7-600B-4571-9531-1616882BD933}">
      <dsp:nvSpPr>
        <dsp:cNvPr id="0" name=""/>
        <dsp:cNvSpPr/>
      </dsp:nvSpPr>
      <dsp:spPr>
        <a:xfrm>
          <a:off x="6695641" y="1966537"/>
          <a:ext cx="1029348" cy="68623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Parentheses</a:t>
          </a:r>
        </a:p>
      </dsp:txBody>
      <dsp:txXfrm>
        <a:off x="6715740" y="1986636"/>
        <a:ext cx="989150" cy="646034"/>
      </dsp:txXfrm>
    </dsp:sp>
    <dsp:sp modelId="{CE5FCCDA-7690-41FB-B3B8-6326A430F925}">
      <dsp:nvSpPr>
        <dsp:cNvPr id="0" name=""/>
        <dsp:cNvSpPr/>
      </dsp:nvSpPr>
      <dsp:spPr>
        <a:xfrm>
          <a:off x="5872162" y="1692043"/>
          <a:ext cx="2676306" cy="274493"/>
        </a:xfrm>
        <a:custGeom>
          <a:avLst/>
          <a:gdLst/>
          <a:ahLst/>
          <a:cxnLst/>
          <a:rect l="0" t="0" r="0" b="0"/>
          <a:pathLst>
            <a:path>
              <a:moveTo>
                <a:pt x="0" y="0"/>
              </a:moveTo>
              <a:lnTo>
                <a:pt x="0" y="137246"/>
              </a:lnTo>
              <a:lnTo>
                <a:pt x="2676306" y="137246"/>
              </a:lnTo>
              <a:lnTo>
                <a:pt x="2676306" y="27449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EC9270E-FBC8-4511-B880-2DB35072BBBE}">
      <dsp:nvSpPr>
        <dsp:cNvPr id="0" name=""/>
        <dsp:cNvSpPr/>
      </dsp:nvSpPr>
      <dsp:spPr>
        <a:xfrm>
          <a:off x="8033794" y="1966537"/>
          <a:ext cx="1029348" cy="68623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Bullet points</a:t>
          </a:r>
        </a:p>
      </dsp:txBody>
      <dsp:txXfrm>
        <a:off x="8053893" y="1986636"/>
        <a:ext cx="989150" cy="646034"/>
      </dsp:txXfrm>
    </dsp:sp>
    <dsp:sp modelId="{10E1A924-8714-4303-A5C7-6A97C1D00388}">
      <dsp:nvSpPr>
        <dsp:cNvPr id="0" name=""/>
        <dsp:cNvSpPr/>
      </dsp:nvSpPr>
      <dsp:spPr>
        <a:xfrm>
          <a:off x="5872162" y="1692043"/>
          <a:ext cx="4014460" cy="274493"/>
        </a:xfrm>
        <a:custGeom>
          <a:avLst/>
          <a:gdLst/>
          <a:ahLst/>
          <a:cxnLst/>
          <a:rect l="0" t="0" r="0" b="0"/>
          <a:pathLst>
            <a:path>
              <a:moveTo>
                <a:pt x="0" y="0"/>
              </a:moveTo>
              <a:lnTo>
                <a:pt x="0" y="137246"/>
              </a:lnTo>
              <a:lnTo>
                <a:pt x="4014460" y="137246"/>
              </a:lnTo>
              <a:lnTo>
                <a:pt x="4014460" y="27449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4E0E6C7-B0BC-4E58-AA61-D28A4103525D}">
      <dsp:nvSpPr>
        <dsp:cNvPr id="0" name=""/>
        <dsp:cNvSpPr/>
      </dsp:nvSpPr>
      <dsp:spPr>
        <a:xfrm>
          <a:off x="9371948" y="1966537"/>
          <a:ext cx="1029348" cy="68623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Hyphens</a:t>
          </a:r>
        </a:p>
      </dsp:txBody>
      <dsp:txXfrm>
        <a:off x="9392047" y="1986636"/>
        <a:ext cx="989150" cy="646034"/>
      </dsp:txXfrm>
    </dsp:sp>
    <dsp:sp modelId="{E859FA50-43F9-487A-9257-20C03536736C}">
      <dsp:nvSpPr>
        <dsp:cNvPr id="0" name=""/>
        <dsp:cNvSpPr/>
      </dsp:nvSpPr>
      <dsp:spPr>
        <a:xfrm>
          <a:off x="5872162" y="1692043"/>
          <a:ext cx="5352613" cy="274493"/>
        </a:xfrm>
        <a:custGeom>
          <a:avLst/>
          <a:gdLst/>
          <a:ahLst/>
          <a:cxnLst/>
          <a:rect l="0" t="0" r="0" b="0"/>
          <a:pathLst>
            <a:path>
              <a:moveTo>
                <a:pt x="0" y="0"/>
              </a:moveTo>
              <a:lnTo>
                <a:pt x="0" y="137246"/>
              </a:lnTo>
              <a:lnTo>
                <a:pt x="5352613" y="137246"/>
              </a:lnTo>
              <a:lnTo>
                <a:pt x="5352613" y="27449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420522A-2556-4EDB-8CEE-6203BEE52CF6}">
      <dsp:nvSpPr>
        <dsp:cNvPr id="0" name=""/>
        <dsp:cNvSpPr/>
      </dsp:nvSpPr>
      <dsp:spPr>
        <a:xfrm>
          <a:off x="10710101" y="1966537"/>
          <a:ext cx="1029348" cy="68623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a:t>Ellipses</a:t>
          </a:r>
          <a:endParaRPr lang="en-GB" sz="1000" kern="1200" dirty="0"/>
        </a:p>
      </dsp:txBody>
      <dsp:txXfrm>
        <a:off x="10730200" y="1986636"/>
        <a:ext cx="989150" cy="64603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5952366" y="568416"/>
          <a:ext cx="915694" cy="610462"/>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Punctuation </a:t>
          </a:r>
        </a:p>
      </dsp:txBody>
      <dsp:txXfrm>
        <a:off x="5970246" y="586296"/>
        <a:ext cx="879934" cy="574702"/>
      </dsp:txXfrm>
    </dsp:sp>
    <dsp:sp modelId="{76649846-3BC9-4AF2-8EFB-EFB494F8B5B0}">
      <dsp:nvSpPr>
        <dsp:cNvPr id="0" name=""/>
        <dsp:cNvSpPr/>
      </dsp:nvSpPr>
      <dsp:spPr>
        <a:xfrm>
          <a:off x="1648604" y="1178879"/>
          <a:ext cx="4761609" cy="244185"/>
        </a:xfrm>
        <a:custGeom>
          <a:avLst/>
          <a:gdLst/>
          <a:ahLst/>
          <a:cxnLst/>
          <a:rect l="0" t="0" r="0" b="0"/>
          <a:pathLst>
            <a:path>
              <a:moveTo>
                <a:pt x="4761609" y="0"/>
              </a:moveTo>
              <a:lnTo>
                <a:pt x="4761609" y="122092"/>
              </a:lnTo>
              <a:lnTo>
                <a:pt x="0" y="122092"/>
              </a:lnTo>
              <a:lnTo>
                <a:pt x="0" y="2441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1190757" y="1423064"/>
          <a:ext cx="915694" cy="610462"/>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Capital letters </a:t>
          </a:r>
        </a:p>
      </dsp:txBody>
      <dsp:txXfrm>
        <a:off x="1208637" y="1440944"/>
        <a:ext cx="879934" cy="574702"/>
      </dsp:txXfrm>
    </dsp:sp>
    <dsp:sp modelId="{D36B859B-AC7C-42A8-8CF0-D4FB726F640B}">
      <dsp:nvSpPr>
        <dsp:cNvPr id="0" name=""/>
        <dsp:cNvSpPr/>
      </dsp:nvSpPr>
      <dsp:spPr>
        <a:xfrm>
          <a:off x="458201" y="2033527"/>
          <a:ext cx="1190402" cy="244185"/>
        </a:xfrm>
        <a:custGeom>
          <a:avLst/>
          <a:gdLst/>
          <a:ahLst/>
          <a:cxnLst/>
          <a:rect l="0" t="0" r="0" b="0"/>
          <a:pathLst>
            <a:path>
              <a:moveTo>
                <a:pt x="1190402" y="0"/>
              </a:moveTo>
              <a:lnTo>
                <a:pt x="1190402" y="122092"/>
              </a:lnTo>
              <a:lnTo>
                <a:pt x="0" y="122092"/>
              </a:lnTo>
              <a:lnTo>
                <a:pt x="0" y="24418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9183FBA-321E-493B-85F7-5E91C5745348}">
      <dsp:nvSpPr>
        <dsp:cNvPr id="0" name=""/>
        <dsp:cNvSpPr/>
      </dsp:nvSpPr>
      <dsp:spPr>
        <a:xfrm>
          <a:off x="354" y="2277712"/>
          <a:ext cx="915694" cy="610462"/>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Proper nouns</a:t>
          </a:r>
        </a:p>
      </dsp:txBody>
      <dsp:txXfrm>
        <a:off x="18234" y="2295592"/>
        <a:ext cx="879934" cy="574702"/>
      </dsp:txXfrm>
    </dsp:sp>
    <dsp:sp modelId="{E3DF7CFD-D769-4DF5-BCB4-4DF4842B8191}">
      <dsp:nvSpPr>
        <dsp:cNvPr id="0" name=""/>
        <dsp:cNvSpPr/>
      </dsp:nvSpPr>
      <dsp:spPr>
        <a:xfrm>
          <a:off x="1602884" y="2033527"/>
          <a:ext cx="91440" cy="244185"/>
        </a:xfrm>
        <a:custGeom>
          <a:avLst/>
          <a:gdLst/>
          <a:ahLst/>
          <a:cxnLst/>
          <a:rect l="0" t="0" r="0" b="0"/>
          <a:pathLst>
            <a:path>
              <a:moveTo>
                <a:pt x="45720" y="0"/>
              </a:moveTo>
              <a:lnTo>
                <a:pt x="45720" y="24418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CF7CD56-C36C-4C62-8A00-67E800284773}">
      <dsp:nvSpPr>
        <dsp:cNvPr id="0" name=""/>
        <dsp:cNvSpPr/>
      </dsp:nvSpPr>
      <dsp:spPr>
        <a:xfrm>
          <a:off x="1190757" y="2277712"/>
          <a:ext cx="915694" cy="610462"/>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Personal Pronoun I</a:t>
          </a:r>
        </a:p>
      </dsp:txBody>
      <dsp:txXfrm>
        <a:off x="1208637" y="2295592"/>
        <a:ext cx="879934" cy="574702"/>
      </dsp:txXfrm>
    </dsp:sp>
    <dsp:sp modelId="{2166EF52-ABC4-484B-9863-5246B7D69BBE}">
      <dsp:nvSpPr>
        <dsp:cNvPr id="0" name=""/>
        <dsp:cNvSpPr/>
      </dsp:nvSpPr>
      <dsp:spPr>
        <a:xfrm>
          <a:off x="1648604" y="2033527"/>
          <a:ext cx="1190402" cy="244185"/>
        </a:xfrm>
        <a:custGeom>
          <a:avLst/>
          <a:gdLst/>
          <a:ahLst/>
          <a:cxnLst/>
          <a:rect l="0" t="0" r="0" b="0"/>
          <a:pathLst>
            <a:path>
              <a:moveTo>
                <a:pt x="0" y="0"/>
              </a:moveTo>
              <a:lnTo>
                <a:pt x="0" y="122092"/>
              </a:lnTo>
              <a:lnTo>
                <a:pt x="1190402" y="122092"/>
              </a:lnTo>
              <a:lnTo>
                <a:pt x="1190402" y="24418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4CC5552-08E7-4750-B24C-2F2E594A9BB9}">
      <dsp:nvSpPr>
        <dsp:cNvPr id="0" name=""/>
        <dsp:cNvSpPr/>
      </dsp:nvSpPr>
      <dsp:spPr>
        <a:xfrm>
          <a:off x="2381159" y="2277712"/>
          <a:ext cx="915694" cy="610462"/>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Start of sentences</a:t>
          </a:r>
        </a:p>
      </dsp:txBody>
      <dsp:txXfrm>
        <a:off x="2399039" y="2295592"/>
        <a:ext cx="879934" cy="574702"/>
      </dsp:txXfrm>
    </dsp:sp>
    <dsp:sp modelId="{A7E49D6C-8376-4BDE-82B8-9FE98A4C9DCF}">
      <dsp:nvSpPr>
        <dsp:cNvPr id="0" name=""/>
        <dsp:cNvSpPr/>
      </dsp:nvSpPr>
      <dsp:spPr>
        <a:xfrm>
          <a:off x="2839006" y="1178879"/>
          <a:ext cx="3571207" cy="244185"/>
        </a:xfrm>
        <a:custGeom>
          <a:avLst/>
          <a:gdLst/>
          <a:ahLst/>
          <a:cxnLst/>
          <a:rect l="0" t="0" r="0" b="0"/>
          <a:pathLst>
            <a:path>
              <a:moveTo>
                <a:pt x="3571207" y="0"/>
              </a:moveTo>
              <a:lnTo>
                <a:pt x="3571207" y="122092"/>
              </a:lnTo>
              <a:lnTo>
                <a:pt x="0" y="122092"/>
              </a:lnTo>
              <a:lnTo>
                <a:pt x="0" y="2441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2381159" y="1423064"/>
          <a:ext cx="915694" cy="61046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End of sentence</a:t>
          </a:r>
        </a:p>
      </dsp:txBody>
      <dsp:txXfrm>
        <a:off x="2399039" y="1440944"/>
        <a:ext cx="879934" cy="574702"/>
      </dsp:txXfrm>
    </dsp:sp>
    <dsp:sp modelId="{558369AB-D576-453C-818D-CCBCA4C440D7}">
      <dsp:nvSpPr>
        <dsp:cNvPr id="0" name=""/>
        <dsp:cNvSpPr/>
      </dsp:nvSpPr>
      <dsp:spPr>
        <a:xfrm>
          <a:off x="4029408" y="1178879"/>
          <a:ext cx="2380804" cy="244185"/>
        </a:xfrm>
        <a:custGeom>
          <a:avLst/>
          <a:gdLst/>
          <a:ahLst/>
          <a:cxnLst/>
          <a:rect l="0" t="0" r="0" b="0"/>
          <a:pathLst>
            <a:path>
              <a:moveTo>
                <a:pt x="2380804" y="0"/>
              </a:moveTo>
              <a:lnTo>
                <a:pt x="2380804" y="122092"/>
              </a:lnTo>
              <a:lnTo>
                <a:pt x="0" y="122092"/>
              </a:lnTo>
              <a:lnTo>
                <a:pt x="0" y="2441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3571561" y="1423064"/>
          <a:ext cx="915694" cy="61046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Apostrophes</a:t>
          </a:r>
        </a:p>
      </dsp:txBody>
      <dsp:txXfrm>
        <a:off x="3589441" y="1440944"/>
        <a:ext cx="879934" cy="574702"/>
      </dsp:txXfrm>
    </dsp:sp>
    <dsp:sp modelId="{2D6BC137-2FB4-41C4-8CC1-134FB3F4DDCC}">
      <dsp:nvSpPr>
        <dsp:cNvPr id="0" name=""/>
        <dsp:cNvSpPr/>
      </dsp:nvSpPr>
      <dsp:spPr>
        <a:xfrm>
          <a:off x="5219811" y="1178879"/>
          <a:ext cx="1190402" cy="244185"/>
        </a:xfrm>
        <a:custGeom>
          <a:avLst/>
          <a:gdLst/>
          <a:ahLst/>
          <a:cxnLst/>
          <a:rect l="0" t="0" r="0" b="0"/>
          <a:pathLst>
            <a:path>
              <a:moveTo>
                <a:pt x="1190402" y="0"/>
              </a:moveTo>
              <a:lnTo>
                <a:pt x="1190402" y="122092"/>
              </a:lnTo>
              <a:lnTo>
                <a:pt x="0" y="122092"/>
              </a:lnTo>
              <a:lnTo>
                <a:pt x="0" y="2441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A5993B2-8F9D-4C5D-9DCF-EE9E90624F34}">
      <dsp:nvSpPr>
        <dsp:cNvPr id="0" name=""/>
        <dsp:cNvSpPr/>
      </dsp:nvSpPr>
      <dsp:spPr>
        <a:xfrm>
          <a:off x="4761964" y="1423064"/>
          <a:ext cx="915694" cy="61046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Commas</a:t>
          </a:r>
        </a:p>
      </dsp:txBody>
      <dsp:txXfrm>
        <a:off x="4779844" y="1440944"/>
        <a:ext cx="879934" cy="574702"/>
      </dsp:txXfrm>
    </dsp:sp>
    <dsp:sp modelId="{10DBA64D-3956-41B1-B013-E9FBA131F749}">
      <dsp:nvSpPr>
        <dsp:cNvPr id="0" name=""/>
        <dsp:cNvSpPr/>
      </dsp:nvSpPr>
      <dsp:spPr>
        <a:xfrm>
          <a:off x="6364493" y="1178879"/>
          <a:ext cx="91440" cy="244185"/>
        </a:xfrm>
        <a:custGeom>
          <a:avLst/>
          <a:gdLst/>
          <a:ahLst/>
          <a:cxnLst/>
          <a:rect l="0" t="0" r="0" b="0"/>
          <a:pathLst>
            <a:path>
              <a:moveTo>
                <a:pt x="45720" y="0"/>
              </a:moveTo>
              <a:lnTo>
                <a:pt x="45720" y="2441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149357-8851-4823-A7B1-855015247542}">
      <dsp:nvSpPr>
        <dsp:cNvPr id="0" name=""/>
        <dsp:cNvSpPr/>
      </dsp:nvSpPr>
      <dsp:spPr>
        <a:xfrm>
          <a:off x="5952366" y="1423064"/>
          <a:ext cx="915694" cy="61046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Inverted commas</a:t>
          </a:r>
        </a:p>
      </dsp:txBody>
      <dsp:txXfrm>
        <a:off x="5970246" y="1440944"/>
        <a:ext cx="879934" cy="574702"/>
      </dsp:txXfrm>
    </dsp:sp>
    <dsp:sp modelId="{EA039C0D-1283-40D3-AF04-F5A74DB1B2C8}">
      <dsp:nvSpPr>
        <dsp:cNvPr id="0" name=""/>
        <dsp:cNvSpPr/>
      </dsp:nvSpPr>
      <dsp:spPr>
        <a:xfrm>
          <a:off x="6410213" y="1178879"/>
          <a:ext cx="1190402" cy="244185"/>
        </a:xfrm>
        <a:custGeom>
          <a:avLst/>
          <a:gdLst/>
          <a:ahLst/>
          <a:cxnLst/>
          <a:rect l="0" t="0" r="0" b="0"/>
          <a:pathLst>
            <a:path>
              <a:moveTo>
                <a:pt x="0" y="0"/>
              </a:moveTo>
              <a:lnTo>
                <a:pt x="0" y="122092"/>
              </a:lnTo>
              <a:lnTo>
                <a:pt x="1190402" y="122092"/>
              </a:lnTo>
              <a:lnTo>
                <a:pt x="1190402" y="2441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1D22568-2224-4340-A9FE-8A7A86D3ECD3}">
      <dsp:nvSpPr>
        <dsp:cNvPr id="0" name=""/>
        <dsp:cNvSpPr/>
      </dsp:nvSpPr>
      <dsp:spPr>
        <a:xfrm>
          <a:off x="7142768" y="1423064"/>
          <a:ext cx="915694" cy="61046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Parentheses</a:t>
          </a:r>
        </a:p>
      </dsp:txBody>
      <dsp:txXfrm>
        <a:off x="7160648" y="1440944"/>
        <a:ext cx="879934" cy="574702"/>
      </dsp:txXfrm>
    </dsp:sp>
    <dsp:sp modelId="{45AC7715-CBAB-488B-8115-EE76B15D1FE1}">
      <dsp:nvSpPr>
        <dsp:cNvPr id="0" name=""/>
        <dsp:cNvSpPr/>
      </dsp:nvSpPr>
      <dsp:spPr>
        <a:xfrm>
          <a:off x="6410213" y="1178879"/>
          <a:ext cx="2380804" cy="244185"/>
        </a:xfrm>
        <a:custGeom>
          <a:avLst/>
          <a:gdLst/>
          <a:ahLst/>
          <a:cxnLst/>
          <a:rect l="0" t="0" r="0" b="0"/>
          <a:pathLst>
            <a:path>
              <a:moveTo>
                <a:pt x="0" y="0"/>
              </a:moveTo>
              <a:lnTo>
                <a:pt x="0" y="122092"/>
              </a:lnTo>
              <a:lnTo>
                <a:pt x="2380804" y="122092"/>
              </a:lnTo>
              <a:lnTo>
                <a:pt x="2380804" y="2441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0737C7F-D3BF-4DBE-9A78-4F5DFF69D6DA}">
      <dsp:nvSpPr>
        <dsp:cNvPr id="0" name=""/>
        <dsp:cNvSpPr/>
      </dsp:nvSpPr>
      <dsp:spPr>
        <a:xfrm>
          <a:off x="8333171" y="1423064"/>
          <a:ext cx="915694" cy="61046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Bullet points</a:t>
          </a:r>
        </a:p>
      </dsp:txBody>
      <dsp:txXfrm>
        <a:off x="8351051" y="1440944"/>
        <a:ext cx="879934" cy="574702"/>
      </dsp:txXfrm>
    </dsp:sp>
    <dsp:sp modelId="{79742B90-EBA0-4B1F-990D-4C05BB722547}">
      <dsp:nvSpPr>
        <dsp:cNvPr id="0" name=""/>
        <dsp:cNvSpPr/>
      </dsp:nvSpPr>
      <dsp:spPr>
        <a:xfrm>
          <a:off x="6410213" y="1178879"/>
          <a:ext cx="3571207" cy="244185"/>
        </a:xfrm>
        <a:custGeom>
          <a:avLst/>
          <a:gdLst/>
          <a:ahLst/>
          <a:cxnLst/>
          <a:rect l="0" t="0" r="0" b="0"/>
          <a:pathLst>
            <a:path>
              <a:moveTo>
                <a:pt x="0" y="0"/>
              </a:moveTo>
              <a:lnTo>
                <a:pt x="0" y="122092"/>
              </a:lnTo>
              <a:lnTo>
                <a:pt x="3571207" y="122092"/>
              </a:lnTo>
              <a:lnTo>
                <a:pt x="3571207" y="2441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A3F217A-E694-41A6-A953-917FE04ED9E8}">
      <dsp:nvSpPr>
        <dsp:cNvPr id="0" name=""/>
        <dsp:cNvSpPr/>
      </dsp:nvSpPr>
      <dsp:spPr>
        <a:xfrm>
          <a:off x="9523573" y="1423064"/>
          <a:ext cx="915694" cy="61046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Hyphens</a:t>
          </a:r>
        </a:p>
      </dsp:txBody>
      <dsp:txXfrm>
        <a:off x="9541453" y="1440944"/>
        <a:ext cx="879934" cy="574702"/>
      </dsp:txXfrm>
    </dsp:sp>
    <dsp:sp modelId="{D0D0DF9F-6F54-4171-9495-D270F04A18ED}">
      <dsp:nvSpPr>
        <dsp:cNvPr id="0" name=""/>
        <dsp:cNvSpPr/>
      </dsp:nvSpPr>
      <dsp:spPr>
        <a:xfrm>
          <a:off x="6410213" y="1178879"/>
          <a:ext cx="4761609" cy="244185"/>
        </a:xfrm>
        <a:custGeom>
          <a:avLst/>
          <a:gdLst/>
          <a:ahLst/>
          <a:cxnLst/>
          <a:rect l="0" t="0" r="0" b="0"/>
          <a:pathLst>
            <a:path>
              <a:moveTo>
                <a:pt x="0" y="0"/>
              </a:moveTo>
              <a:lnTo>
                <a:pt x="0" y="122092"/>
              </a:lnTo>
              <a:lnTo>
                <a:pt x="4761609" y="122092"/>
              </a:lnTo>
              <a:lnTo>
                <a:pt x="4761609" y="2441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6FE759E-4E2C-4AED-A929-6B5AF92DFAFC}">
      <dsp:nvSpPr>
        <dsp:cNvPr id="0" name=""/>
        <dsp:cNvSpPr/>
      </dsp:nvSpPr>
      <dsp:spPr>
        <a:xfrm>
          <a:off x="10713975" y="1423064"/>
          <a:ext cx="915694" cy="61046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a:t>Ellipses</a:t>
          </a:r>
          <a:endParaRPr lang="en-GB" sz="1000" kern="1200" dirty="0"/>
        </a:p>
      </dsp:txBody>
      <dsp:txXfrm>
        <a:off x="10731855" y="1440944"/>
        <a:ext cx="879934" cy="57470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5135888" y="436504"/>
          <a:ext cx="986772" cy="657848"/>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Punctuation </a:t>
          </a:r>
        </a:p>
      </dsp:txBody>
      <dsp:txXfrm>
        <a:off x="5155156" y="455772"/>
        <a:ext cx="948236" cy="619312"/>
      </dsp:txXfrm>
    </dsp:sp>
    <dsp:sp modelId="{76649846-3BC9-4AF2-8EFB-EFB494F8B5B0}">
      <dsp:nvSpPr>
        <dsp:cNvPr id="0" name=""/>
        <dsp:cNvSpPr/>
      </dsp:nvSpPr>
      <dsp:spPr>
        <a:xfrm>
          <a:off x="498058" y="1094352"/>
          <a:ext cx="5131216" cy="263139"/>
        </a:xfrm>
        <a:custGeom>
          <a:avLst/>
          <a:gdLst/>
          <a:ahLst/>
          <a:cxnLst/>
          <a:rect l="0" t="0" r="0" b="0"/>
          <a:pathLst>
            <a:path>
              <a:moveTo>
                <a:pt x="5131216" y="0"/>
              </a:moveTo>
              <a:lnTo>
                <a:pt x="5131216" y="131569"/>
              </a:lnTo>
              <a:lnTo>
                <a:pt x="0" y="131569"/>
              </a:lnTo>
              <a:lnTo>
                <a:pt x="0" y="26313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4672" y="1357491"/>
          <a:ext cx="986772" cy="65784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Capital letters </a:t>
          </a:r>
        </a:p>
      </dsp:txBody>
      <dsp:txXfrm>
        <a:off x="23940" y="1376759"/>
        <a:ext cx="948236" cy="619312"/>
      </dsp:txXfrm>
    </dsp:sp>
    <dsp:sp modelId="{A7E49D6C-8376-4BDE-82B8-9FE98A4C9DCF}">
      <dsp:nvSpPr>
        <dsp:cNvPr id="0" name=""/>
        <dsp:cNvSpPr/>
      </dsp:nvSpPr>
      <dsp:spPr>
        <a:xfrm>
          <a:off x="1780862" y="1094352"/>
          <a:ext cx="3848412" cy="263139"/>
        </a:xfrm>
        <a:custGeom>
          <a:avLst/>
          <a:gdLst/>
          <a:ahLst/>
          <a:cxnLst/>
          <a:rect l="0" t="0" r="0" b="0"/>
          <a:pathLst>
            <a:path>
              <a:moveTo>
                <a:pt x="3848412" y="0"/>
              </a:moveTo>
              <a:lnTo>
                <a:pt x="3848412" y="131569"/>
              </a:lnTo>
              <a:lnTo>
                <a:pt x="0" y="131569"/>
              </a:lnTo>
              <a:lnTo>
                <a:pt x="0" y="26313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1287476" y="1357491"/>
          <a:ext cx="986772" cy="657848"/>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End of sentence</a:t>
          </a:r>
        </a:p>
      </dsp:txBody>
      <dsp:txXfrm>
        <a:off x="1306744" y="1376759"/>
        <a:ext cx="948236" cy="619312"/>
      </dsp:txXfrm>
    </dsp:sp>
    <dsp:sp modelId="{8D2A210D-B787-4E18-AF81-EE1A09E40EDB}">
      <dsp:nvSpPr>
        <dsp:cNvPr id="0" name=""/>
        <dsp:cNvSpPr/>
      </dsp:nvSpPr>
      <dsp:spPr>
        <a:xfrm>
          <a:off x="498058" y="2015340"/>
          <a:ext cx="1282804" cy="263139"/>
        </a:xfrm>
        <a:custGeom>
          <a:avLst/>
          <a:gdLst/>
          <a:ahLst/>
          <a:cxnLst/>
          <a:rect l="0" t="0" r="0" b="0"/>
          <a:pathLst>
            <a:path>
              <a:moveTo>
                <a:pt x="1282804" y="0"/>
              </a:moveTo>
              <a:lnTo>
                <a:pt x="1282804" y="131569"/>
              </a:lnTo>
              <a:lnTo>
                <a:pt x="0" y="131569"/>
              </a:lnTo>
              <a:lnTo>
                <a:pt x="0" y="263139"/>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73C87AE-C91E-458A-98E4-EED5CE1C24D2}">
      <dsp:nvSpPr>
        <dsp:cNvPr id="0" name=""/>
        <dsp:cNvSpPr/>
      </dsp:nvSpPr>
      <dsp:spPr>
        <a:xfrm>
          <a:off x="4672" y="2278479"/>
          <a:ext cx="986772" cy="65784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Full stop</a:t>
          </a:r>
        </a:p>
      </dsp:txBody>
      <dsp:txXfrm>
        <a:off x="23940" y="2297747"/>
        <a:ext cx="948236" cy="619312"/>
      </dsp:txXfrm>
    </dsp:sp>
    <dsp:sp modelId="{44F440A3-803F-46DB-9CAD-A8BE88C88617}">
      <dsp:nvSpPr>
        <dsp:cNvPr id="0" name=""/>
        <dsp:cNvSpPr/>
      </dsp:nvSpPr>
      <dsp:spPr>
        <a:xfrm>
          <a:off x="1735142" y="2015340"/>
          <a:ext cx="91440" cy="263139"/>
        </a:xfrm>
        <a:custGeom>
          <a:avLst/>
          <a:gdLst/>
          <a:ahLst/>
          <a:cxnLst/>
          <a:rect l="0" t="0" r="0" b="0"/>
          <a:pathLst>
            <a:path>
              <a:moveTo>
                <a:pt x="45720" y="0"/>
              </a:moveTo>
              <a:lnTo>
                <a:pt x="45720" y="263139"/>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E17D6A1-E74D-44BF-BB48-FF034BDC7A72}">
      <dsp:nvSpPr>
        <dsp:cNvPr id="0" name=""/>
        <dsp:cNvSpPr/>
      </dsp:nvSpPr>
      <dsp:spPr>
        <a:xfrm>
          <a:off x="1287476" y="2278479"/>
          <a:ext cx="986772" cy="65784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Question mark</a:t>
          </a:r>
        </a:p>
      </dsp:txBody>
      <dsp:txXfrm>
        <a:off x="1306744" y="2297747"/>
        <a:ext cx="948236" cy="619312"/>
      </dsp:txXfrm>
    </dsp:sp>
    <dsp:sp modelId="{72C46A7C-61F5-4EFF-860D-69C05568FB48}">
      <dsp:nvSpPr>
        <dsp:cNvPr id="0" name=""/>
        <dsp:cNvSpPr/>
      </dsp:nvSpPr>
      <dsp:spPr>
        <a:xfrm>
          <a:off x="1780862" y="2015340"/>
          <a:ext cx="1282804" cy="263139"/>
        </a:xfrm>
        <a:custGeom>
          <a:avLst/>
          <a:gdLst/>
          <a:ahLst/>
          <a:cxnLst/>
          <a:rect l="0" t="0" r="0" b="0"/>
          <a:pathLst>
            <a:path>
              <a:moveTo>
                <a:pt x="0" y="0"/>
              </a:moveTo>
              <a:lnTo>
                <a:pt x="0" y="131569"/>
              </a:lnTo>
              <a:lnTo>
                <a:pt x="1282804" y="131569"/>
              </a:lnTo>
              <a:lnTo>
                <a:pt x="1282804" y="263139"/>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1F415C8-5631-4A32-A26D-B5C27EC327B8}">
      <dsp:nvSpPr>
        <dsp:cNvPr id="0" name=""/>
        <dsp:cNvSpPr/>
      </dsp:nvSpPr>
      <dsp:spPr>
        <a:xfrm>
          <a:off x="2570280" y="2278479"/>
          <a:ext cx="986772" cy="65784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Exclamation mark</a:t>
          </a:r>
        </a:p>
      </dsp:txBody>
      <dsp:txXfrm>
        <a:off x="2589548" y="2297747"/>
        <a:ext cx="948236" cy="619312"/>
      </dsp:txXfrm>
    </dsp:sp>
    <dsp:sp modelId="{558369AB-D576-453C-818D-CCBCA4C440D7}">
      <dsp:nvSpPr>
        <dsp:cNvPr id="0" name=""/>
        <dsp:cNvSpPr/>
      </dsp:nvSpPr>
      <dsp:spPr>
        <a:xfrm>
          <a:off x="3063666" y="1094352"/>
          <a:ext cx="2565608" cy="263139"/>
        </a:xfrm>
        <a:custGeom>
          <a:avLst/>
          <a:gdLst/>
          <a:ahLst/>
          <a:cxnLst/>
          <a:rect l="0" t="0" r="0" b="0"/>
          <a:pathLst>
            <a:path>
              <a:moveTo>
                <a:pt x="2565608" y="0"/>
              </a:moveTo>
              <a:lnTo>
                <a:pt x="2565608" y="131569"/>
              </a:lnTo>
              <a:lnTo>
                <a:pt x="0" y="131569"/>
              </a:lnTo>
              <a:lnTo>
                <a:pt x="0" y="26313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2570280" y="1357491"/>
          <a:ext cx="986772" cy="65784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Apostrophes</a:t>
          </a:r>
        </a:p>
      </dsp:txBody>
      <dsp:txXfrm>
        <a:off x="2589548" y="1376759"/>
        <a:ext cx="948236" cy="619312"/>
      </dsp:txXfrm>
    </dsp:sp>
    <dsp:sp modelId="{2D6BC137-2FB4-41C4-8CC1-134FB3F4DDCC}">
      <dsp:nvSpPr>
        <dsp:cNvPr id="0" name=""/>
        <dsp:cNvSpPr/>
      </dsp:nvSpPr>
      <dsp:spPr>
        <a:xfrm>
          <a:off x="4346470" y="1094352"/>
          <a:ext cx="1282804" cy="263139"/>
        </a:xfrm>
        <a:custGeom>
          <a:avLst/>
          <a:gdLst/>
          <a:ahLst/>
          <a:cxnLst/>
          <a:rect l="0" t="0" r="0" b="0"/>
          <a:pathLst>
            <a:path>
              <a:moveTo>
                <a:pt x="1282804" y="0"/>
              </a:moveTo>
              <a:lnTo>
                <a:pt x="1282804" y="131569"/>
              </a:lnTo>
              <a:lnTo>
                <a:pt x="0" y="131569"/>
              </a:lnTo>
              <a:lnTo>
                <a:pt x="0" y="26313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A5993B2-8F9D-4C5D-9DCF-EE9E90624F34}">
      <dsp:nvSpPr>
        <dsp:cNvPr id="0" name=""/>
        <dsp:cNvSpPr/>
      </dsp:nvSpPr>
      <dsp:spPr>
        <a:xfrm>
          <a:off x="3853084" y="1357491"/>
          <a:ext cx="986772" cy="65784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Commas</a:t>
          </a:r>
        </a:p>
      </dsp:txBody>
      <dsp:txXfrm>
        <a:off x="3872352" y="1376759"/>
        <a:ext cx="948236" cy="619312"/>
      </dsp:txXfrm>
    </dsp:sp>
    <dsp:sp modelId="{10DBA64D-3956-41B1-B013-E9FBA131F749}">
      <dsp:nvSpPr>
        <dsp:cNvPr id="0" name=""/>
        <dsp:cNvSpPr/>
      </dsp:nvSpPr>
      <dsp:spPr>
        <a:xfrm>
          <a:off x="5583555" y="1094352"/>
          <a:ext cx="91440" cy="263139"/>
        </a:xfrm>
        <a:custGeom>
          <a:avLst/>
          <a:gdLst/>
          <a:ahLst/>
          <a:cxnLst/>
          <a:rect l="0" t="0" r="0" b="0"/>
          <a:pathLst>
            <a:path>
              <a:moveTo>
                <a:pt x="45720" y="0"/>
              </a:moveTo>
              <a:lnTo>
                <a:pt x="45720" y="26313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149357-8851-4823-A7B1-855015247542}">
      <dsp:nvSpPr>
        <dsp:cNvPr id="0" name=""/>
        <dsp:cNvSpPr/>
      </dsp:nvSpPr>
      <dsp:spPr>
        <a:xfrm>
          <a:off x="5135888" y="1357491"/>
          <a:ext cx="986772" cy="65784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Inverted commas</a:t>
          </a:r>
        </a:p>
      </dsp:txBody>
      <dsp:txXfrm>
        <a:off x="5155156" y="1376759"/>
        <a:ext cx="948236" cy="619312"/>
      </dsp:txXfrm>
    </dsp:sp>
    <dsp:sp modelId="{32F3D557-075E-447A-B88D-79A9D274829D}">
      <dsp:nvSpPr>
        <dsp:cNvPr id="0" name=""/>
        <dsp:cNvSpPr/>
      </dsp:nvSpPr>
      <dsp:spPr>
        <a:xfrm>
          <a:off x="5629275" y="1094352"/>
          <a:ext cx="1282804" cy="263139"/>
        </a:xfrm>
        <a:custGeom>
          <a:avLst/>
          <a:gdLst/>
          <a:ahLst/>
          <a:cxnLst/>
          <a:rect l="0" t="0" r="0" b="0"/>
          <a:pathLst>
            <a:path>
              <a:moveTo>
                <a:pt x="0" y="0"/>
              </a:moveTo>
              <a:lnTo>
                <a:pt x="0" y="131569"/>
              </a:lnTo>
              <a:lnTo>
                <a:pt x="1282804" y="131569"/>
              </a:lnTo>
              <a:lnTo>
                <a:pt x="1282804" y="26313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D4B3AB-8417-4BE7-9A4D-F6124E9969E0}">
      <dsp:nvSpPr>
        <dsp:cNvPr id="0" name=""/>
        <dsp:cNvSpPr/>
      </dsp:nvSpPr>
      <dsp:spPr>
        <a:xfrm>
          <a:off x="6418692" y="1357491"/>
          <a:ext cx="986772" cy="65784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Parentheses</a:t>
          </a:r>
        </a:p>
      </dsp:txBody>
      <dsp:txXfrm>
        <a:off x="6437960" y="1376759"/>
        <a:ext cx="948236" cy="619312"/>
      </dsp:txXfrm>
    </dsp:sp>
    <dsp:sp modelId="{48F67C62-C4AE-4D47-ABBB-4F9AC862E389}">
      <dsp:nvSpPr>
        <dsp:cNvPr id="0" name=""/>
        <dsp:cNvSpPr/>
      </dsp:nvSpPr>
      <dsp:spPr>
        <a:xfrm>
          <a:off x="5629275" y="1094352"/>
          <a:ext cx="2565608" cy="263139"/>
        </a:xfrm>
        <a:custGeom>
          <a:avLst/>
          <a:gdLst/>
          <a:ahLst/>
          <a:cxnLst/>
          <a:rect l="0" t="0" r="0" b="0"/>
          <a:pathLst>
            <a:path>
              <a:moveTo>
                <a:pt x="0" y="0"/>
              </a:moveTo>
              <a:lnTo>
                <a:pt x="0" y="131569"/>
              </a:lnTo>
              <a:lnTo>
                <a:pt x="2565608" y="131569"/>
              </a:lnTo>
              <a:lnTo>
                <a:pt x="2565608" y="26313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35CF329-A3A8-4A9C-84D8-6B0C7FBE288A}">
      <dsp:nvSpPr>
        <dsp:cNvPr id="0" name=""/>
        <dsp:cNvSpPr/>
      </dsp:nvSpPr>
      <dsp:spPr>
        <a:xfrm>
          <a:off x="7701496" y="1357491"/>
          <a:ext cx="986772" cy="65784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Bullet points</a:t>
          </a:r>
        </a:p>
      </dsp:txBody>
      <dsp:txXfrm>
        <a:off x="7720764" y="1376759"/>
        <a:ext cx="948236" cy="619312"/>
      </dsp:txXfrm>
    </dsp:sp>
    <dsp:sp modelId="{100DC245-BB99-420A-9D43-40013E367E1F}">
      <dsp:nvSpPr>
        <dsp:cNvPr id="0" name=""/>
        <dsp:cNvSpPr/>
      </dsp:nvSpPr>
      <dsp:spPr>
        <a:xfrm>
          <a:off x="5629275" y="1094352"/>
          <a:ext cx="3848412" cy="263139"/>
        </a:xfrm>
        <a:custGeom>
          <a:avLst/>
          <a:gdLst/>
          <a:ahLst/>
          <a:cxnLst/>
          <a:rect l="0" t="0" r="0" b="0"/>
          <a:pathLst>
            <a:path>
              <a:moveTo>
                <a:pt x="0" y="0"/>
              </a:moveTo>
              <a:lnTo>
                <a:pt x="0" y="131569"/>
              </a:lnTo>
              <a:lnTo>
                <a:pt x="3848412" y="131569"/>
              </a:lnTo>
              <a:lnTo>
                <a:pt x="3848412" y="26313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B5C0F47-485D-4BF8-AC63-C06F08A983BF}">
      <dsp:nvSpPr>
        <dsp:cNvPr id="0" name=""/>
        <dsp:cNvSpPr/>
      </dsp:nvSpPr>
      <dsp:spPr>
        <a:xfrm>
          <a:off x="8984300" y="1357491"/>
          <a:ext cx="986772" cy="65784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Hyphens</a:t>
          </a:r>
        </a:p>
      </dsp:txBody>
      <dsp:txXfrm>
        <a:off x="9003568" y="1376759"/>
        <a:ext cx="948236" cy="619312"/>
      </dsp:txXfrm>
    </dsp:sp>
    <dsp:sp modelId="{8C3D7F53-CD2B-48EE-A5A8-6C4B8BF54235}">
      <dsp:nvSpPr>
        <dsp:cNvPr id="0" name=""/>
        <dsp:cNvSpPr/>
      </dsp:nvSpPr>
      <dsp:spPr>
        <a:xfrm>
          <a:off x="5629275" y="1094352"/>
          <a:ext cx="5131216" cy="263139"/>
        </a:xfrm>
        <a:custGeom>
          <a:avLst/>
          <a:gdLst/>
          <a:ahLst/>
          <a:cxnLst/>
          <a:rect l="0" t="0" r="0" b="0"/>
          <a:pathLst>
            <a:path>
              <a:moveTo>
                <a:pt x="0" y="0"/>
              </a:moveTo>
              <a:lnTo>
                <a:pt x="0" y="131569"/>
              </a:lnTo>
              <a:lnTo>
                <a:pt x="5131216" y="131569"/>
              </a:lnTo>
              <a:lnTo>
                <a:pt x="5131216" y="26313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23F8165-6BD3-4944-9F8E-C04F601052DE}">
      <dsp:nvSpPr>
        <dsp:cNvPr id="0" name=""/>
        <dsp:cNvSpPr/>
      </dsp:nvSpPr>
      <dsp:spPr>
        <a:xfrm>
          <a:off x="10267104" y="1357491"/>
          <a:ext cx="986772" cy="65784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a:t>Ellipses</a:t>
          </a:r>
          <a:endParaRPr lang="en-GB" sz="1100" kern="1200" dirty="0"/>
        </a:p>
      </dsp:txBody>
      <dsp:txXfrm>
        <a:off x="10286372" y="1376759"/>
        <a:ext cx="948236" cy="61931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5222790" y="414372"/>
          <a:ext cx="1003468" cy="668979"/>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Punctuation </a:t>
          </a:r>
        </a:p>
      </dsp:txBody>
      <dsp:txXfrm>
        <a:off x="5242384" y="433966"/>
        <a:ext cx="964280" cy="629791"/>
      </dsp:txXfrm>
    </dsp:sp>
    <dsp:sp modelId="{76649846-3BC9-4AF2-8EFB-EFB494F8B5B0}">
      <dsp:nvSpPr>
        <dsp:cNvPr id="0" name=""/>
        <dsp:cNvSpPr/>
      </dsp:nvSpPr>
      <dsp:spPr>
        <a:xfrm>
          <a:off x="506486" y="1083352"/>
          <a:ext cx="5218038" cy="267591"/>
        </a:xfrm>
        <a:custGeom>
          <a:avLst/>
          <a:gdLst/>
          <a:ahLst/>
          <a:cxnLst/>
          <a:rect l="0" t="0" r="0" b="0"/>
          <a:pathLst>
            <a:path>
              <a:moveTo>
                <a:pt x="5218038" y="0"/>
              </a:moveTo>
              <a:lnTo>
                <a:pt x="5218038" y="133795"/>
              </a:lnTo>
              <a:lnTo>
                <a:pt x="0" y="133795"/>
              </a:lnTo>
              <a:lnTo>
                <a:pt x="0" y="26759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4751" y="1350943"/>
          <a:ext cx="1003468" cy="6689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Capital letters </a:t>
          </a:r>
        </a:p>
      </dsp:txBody>
      <dsp:txXfrm>
        <a:off x="24345" y="1370537"/>
        <a:ext cx="964280" cy="629791"/>
      </dsp:txXfrm>
    </dsp:sp>
    <dsp:sp modelId="{A7E49D6C-8376-4BDE-82B8-9FE98A4C9DCF}">
      <dsp:nvSpPr>
        <dsp:cNvPr id="0" name=""/>
        <dsp:cNvSpPr/>
      </dsp:nvSpPr>
      <dsp:spPr>
        <a:xfrm>
          <a:off x="1810995" y="1083352"/>
          <a:ext cx="3913529" cy="267591"/>
        </a:xfrm>
        <a:custGeom>
          <a:avLst/>
          <a:gdLst/>
          <a:ahLst/>
          <a:cxnLst/>
          <a:rect l="0" t="0" r="0" b="0"/>
          <a:pathLst>
            <a:path>
              <a:moveTo>
                <a:pt x="3913529" y="0"/>
              </a:moveTo>
              <a:lnTo>
                <a:pt x="3913529" y="133795"/>
              </a:lnTo>
              <a:lnTo>
                <a:pt x="0" y="133795"/>
              </a:lnTo>
              <a:lnTo>
                <a:pt x="0" y="26759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1309261" y="1350943"/>
          <a:ext cx="1003468" cy="6689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End of sentence</a:t>
          </a:r>
        </a:p>
      </dsp:txBody>
      <dsp:txXfrm>
        <a:off x="1328855" y="1370537"/>
        <a:ext cx="964280" cy="629791"/>
      </dsp:txXfrm>
    </dsp:sp>
    <dsp:sp modelId="{558369AB-D576-453C-818D-CCBCA4C440D7}">
      <dsp:nvSpPr>
        <dsp:cNvPr id="0" name=""/>
        <dsp:cNvSpPr/>
      </dsp:nvSpPr>
      <dsp:spPr>
        <a:xfrm>
          <a:off x="3115505" y="1083352"/>
          <a:ext cx="2609019" cy="267591"/>
        </a:xfrm>
        <a:custGeom>
          <a:avLst/>
          <a:gdLst/>
          <a:ahLst/>
          <a:cxnLst/>
          <a:rect l="0" t="0" r="0" b="0"/>
          <a:pathLst>
            <a:path>
              <a:moveTo>
                <a:pt x="2609019" y="0"/>
              </a:moveTo>
              <a:lnTo>
                <a:pt x="2609019" y="133795"/>
              </a:lnTo>
              <a:lnTo>
                <a:pt x="0" y="133795"/>
              </a:lnTo>
              <a:lnTo>
                <a:pt x="0" y="26759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2613771" y="1350943"/>
          <a:ext cx="1003468" cy="668979"/>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Apostrophes</a:t>
          </a:r>
        </a:p>
      </dsp:txBody>
      <dsp:txXfrm>
        <a:off x="2633365" y="1370537"/>
        <a:ext cx="964280" cy="629791"/>
      </dsp:txXfrm>
    </dsp:sp>
    <dsp:sp modelId="{FAB4F1E0-63BD-4CE6-923B-13BC1EB83D03}">
      <dsp:nvSpPr>
        <dsp:cNvPr id="0" name=""/>
        <dsp:cNvSpPr/>
      </dsp:nvSpPr>
      <dsp:spPr>
        <a:xfrm>
          <a:off x="2463250" y="2019923"/>
          <a:ext cx="652254" cy="267591"/>
        </a:xfrm>
        <a:custGeom>
          <a:avLst/>
          <a:gdLst/>
          <a:ahLst/>
          <a:cxnLst/>
          <a:rect l="0" t="0" r="0" b="0"/>
          <a:pathLst>
            <a:path>
              <a:moveTo>
                <a:pt x="652254" y="0"/>
              </a:moveTo>
              <a:lnTo>
                <a:pt x="652254" y="133795"/>
              </a:lnTo>
              <a:lnTo>
                <a:pt x="0" y="133795"/>
              </a:lnTo>
              <a:lnTo>
                <a:pt x="0" y="26759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89227F9-2B78-42B3-AC42-819E766AA3AF}">
      <dsp:nvSpPr>
        <dsp:cNvPr id="0" name=""/>
        <dsp:cNvSpPr/>
      </dsp:nvSpPr>
      <dsp:spPr>
        <a:xfrm>
          <a:off x="1961516" y="2287514"/>
          <a:ext cx="1003468" cy="668979"/>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a:t>Omission</a:t>
          </a:r>
          <a:endParaRPr lang="en-GB" sz="1100" kern="1200" dirty="0"/>
        </a:p>
      </dsp:txBody>
      <dsp:txXfrm>
        <a:off x="1981110" y="2307108"/>
        <a:ext cx="964280" cy="629791"/>
      </dsp:txXfrm>
    </dsp:sp>
    <dsp:sp modelId="{41EA41F8-6593-4A50-8287-574A67BD9D33}">
      <dsp:nvSpPr>
        <dsp:cNvPr id="0" name=""/>
        <dsp:cNvSpPr/>
      </dsp:nvSpPr>
      <dsp:spPr>
        <a:xfrm>
          <a:off x="3115505" y="2019923"/>
          <a:ext cx="652254" cy="267591"/>
        </a:xfrm>
        <a:custGeom>
          <a:avLst/>
          <a:gdLst/>
          <a:ahLst/>
          <a:cxnLst/>
          <a:rect l="0" t="0" r="0" b="0"/>
          <a:pathLst>
            <a:path>
              <a:moveTo>
                <a:pt x="0" y="0"/>
              </a:moveTo>
              <a:lnTo>
                <a:pt x="0" y="133795"/>
              </a:lnTo>
              <a:lnTo>
                <a:pt x="652254" y="133795"/>
              </a:lnTo>
              <a:lnTo>
                <a:pt x="652254" y="26759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CD96CB8-45E8-4A70-B86E-19EB2FC404F7}">
      <dsp:nvSpPr>
        <dsp:cNvPr id="0" name=""/>
        <dsp:cNvSpPr/>
      </dsp:nvSpPr>
      <dsp:spPr>
        <a:xfrm>
          <a:off x="3266025" y="2287514"/>
          <a:ext cx="1003468" cy="668979"/>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Possession</a:t>
          </a:r>
        </a:p>
      </dsp:txBody>
      <dsp:txXfrm>
        <a:off x="3285619" y="2307108"/>
        <a:ext cx="964280" cy="629791"/>
      </dsp:txXfrm>
    </dsp:sp>
    <dsp:sp modelId="{2D6BC137-2FB4-41C4-8CC1-134FB3F4DDCC}">
      <dsp:nvSpPr>
        <dsp:cNvPr id="0" name=""/>
        <dsp:cNvSpPr/>
      </dsp:nvSpPr>
      <dsp:spPr>
        <a:xfrm>
          <a:off x="4420015" y="1083352"/>
          <a:ext cx="1304509" cy="267591"/>
        </a:xfrm>
        <a:custGeom>
          <a:avLst/>
          <a:gdLst/>
          <a:ahLst/>
          <a:cxnLst/>
          <a:rect l="0" t="0" r="0" b="0"/>
          <a:pathLst>
            <a:path>
              <a:moveTo>
                <a:pt x="1304509" y="0"/>
              </a:moveTo>
              <a:lnTo>
                <a:pt x="1304509" y="133795"/>
              </a:lnTo>
              <a:lnTo>
                <a:pt x="0" y="133795"/>
              </a:lnTo>
              <a:lnTo>
                <a:pt x="0" y="26759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A5993B2-8F9D-4C5D-9DCF-EE9E90624F34}">
      <dsp:nvSpPr>
        <dsp:cNvPr id="0" name=""/>
        <dsp:cNvSpPr/>
      </dsp:nvSpPr>
      <dsp:spPr>
        <a:xfrm>
          <a:off x="3918280" y="1350943"/>
          <a:ext cx="1003468" cy="6689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Commas</a:t>
          </a:r>
        </a:p>
      </dsp:txBody>
      <dsp:txXfrm>
        <a:off x="3937874" y="1370537"/>
        <a:ext cx="964280" cy="629791"/>
      </dsp:txXfrm>
    </dsp:sp>
    <dsp:sp modelId="{10DBA64D-3956-41B1-B013-E9FBA131F749}">
      <dsp:nvSpPr>
        <dsp:cNvPr id="0" name=""/>
        <dsp:cNvSpPr/>
      </dsp:nvSpPr>
      <dsp:spPr>
        <a:xfrm>
          <a:off x="5678804" y="1083352"/>
          <a:ext cx="91440" cy="267591"/>
        </a:xfrm>
        <a:custGeom>
          <a:avLst/>
          <a:gdLst/>
          <a:ahLst/>
          <a:cxnLst/>
          <a:rect l="0" t="0" r="0" b="0"/>
          <a:pathLst>
            <a:path>
              <a:moveTo>
                <a:pt x="45720" y="0"/>
              </a:moveTo>
              <a:lnTo>
                <a:pt x="45720" y="26759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149357-8851-4823-A7B1-855015247542}">
      <dsp:nvSpPr>
        <dsp:cNvPr id="0" name=""/>
        <dsp:cNvSpPr/>
      </dsp:nvSpPr>
      <dsp:spPr>
        <a:xfrm>
          <a:off x="5222790" y="1350943"/>
          <a:ext cx="1003468" cy="6689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Inverted commas</a:t>
          </a:r>
        </a:p>
      </dsp:txBody>
      <dsp:txXfrm>
        <a:off x="5242384" y="1370537"/>
        <a:ext cx="964280" cy="629791"/>
      </dsp:txXfrm>
    </dsp:sp>
    <dsp:sp modelId="{9C952361-83C8-4987-99EA-7D3D689C3C35}">
      <dsp:nvSpPr>
        <dsp:cNvPr id="0" name=""/>
        <dsp:cNvSpPr/>
      </dsp:nvSpPr>
      <dsp:spPr>
        <a:xfrm>
          <a:off x="5724524" y="1083352"/>
          <a:ext cx="1304509" cy="267591"/>
        </a:xfrm>
        <a:custGeom>
          <a:avLst/>
          <a:gdLst/>
          <a:ahLst/>
          <a:cxnLst/>
          <a:rect l="0" t="0" r="0" b="0"/>
          <a:pathLst>
            <a:path>
              <a:moveTo>
                <a:pt x="0" y="0"/>
              </a:moveTo>
              <a:lnTo>
                <a:pt x="0" y="133795"/>
              </a:lnTo>
              <a:lnTo>
                <a:pt x="1304509" y="133795"/>
              </a:lnTo>
              <a:lnTo>
                <a:pt x="1304509" y="26759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24A631-4673-40CD-B234-C466D31C0952}">
      <dsp:nvSpPr>
        <dsp:cNvPr id="0" name=""/>
        <dsp:cNvSpPr/>
      </dsp:nvSpPr>
      <dsp:spPr>
        <a:xfrm>
          <a:off x="6527300" y="1350943"/>
          <a:ext cx="1003468" cy="6689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Parentheses</a:t>
          </a:r>
        </a:p>
      </dsp:txBody>
      <dsp:txXfrm>
        <a:off x="6546894" y="1370537"/>
        <a:ext cx="964280" cy="629791"/>
      </dsp:txXfrm>
    </dsp:sp>
    <dsp:sp modelId="{64897BA2-C6E6-4860-8231-0D557A64A629}">
      <dsp:nvSpPr>
        <dsp:cNvPr id="0" name=""/>
        <dsp:cNvSpPr/>
      </dsp:nvSpPr>
      <dsp:spPr>
        <a:xfrm>
          <a:off x="5724524" y="1083352"/>
          <a:ext cx="2609019" cy="267591"/>
        </a:xfrm>
        <a:custGeom>
          <a:avLst/>
          <a:gdLst/>
          <a:ahLst/>
          <a:cxnLst/>
          <a:rect l="0" t="0" r="0" b="0"/>
          <a:pathLst>
            <a:path>
              <a:moveTo>
                <a:pt x="0" y="0"/>
              </a:moveTo>
              <a:lnTo>
                <a:pt x="0" y="133795"/>
              </a:lnTo>
              <a:lnTo>
                <a:pt x="2609019" y="133795"/>
              </a:lnTo>
              <a:lnTo>
                <a:pt x="2609019" y="26759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160226E-7C89-46D4-8377-8D4F0F53B561}">
      <dsp:nvSpPr>
        <dsp:cNvPr id="0" name=""/>
        <dsp:cNvSpPr/>
      </dsp:nvSpPr>
      <dsp:spPr>
        <a:xfrm>
          <a:off x="7831809" y="1350943"/>
          <a:ext cx="1003468" cy="6689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Bullet points</a:t>
          </a:r>
        </a:p>
      </dsp:txBody>
      <dsp:txXfrm>
        <a:off x="7851403" y="1370537"/>
        <a:ext cx="964280" cy="629791"/>
      </dsp:txXfrm>
    </dsp:sp>
    <dsp:sp modelId="{FC5E6718-8917-4B3C-ACC9-13EE457D26A1}">
      <dsp:nvSpPr>
        <dsp:cNvPr id="0" name=""/>
        <dsp:cNvSpPr/>
      </dsp:nvSpPr>
      <dsp:spPr>
        <a:xfrm>
          <a:off x="5724524" y="1083352"/>
          <a:ext cx="3913529" cy="267591"/>
        </a:xfrm>
        <a:custGeom>
          <a:avLst/>
          <a:gdLst/>
          <a:ahLst/>
          <a:cxnLst/>
          <a:rect l="0" t="0" r="0" b="0"/>
          <a:pathLst>
            <a:path>
              <a:moveTo>
                <a:pt x="0" y="0"/>
              </a:moveTo>
              <a:lnTo>
                <a:pt x="0" y="133795"/>
              </a:lnTo>
              <a:lnTo>
                <a:pt x="3913529" y="133795"/>
              </a:lnTo>
              <a:lnTo>
                <a:pt x="3913529" y="26759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626077B-30A1-4F8E-A85A-C7EE23D2BDBF}">
      <dsp:nvSpPr>
        <dsp:cNvPr id="0" name=""/>
        <dsp:cNvSpPr/>
      </dsp:nvSpPr>
      <dsp:spPr>
        <a:xfrm>
          <a:off x="9136319" y="1350943"/>
          <a:ext cx="1003468" cy="6689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Hyphens</a:t>
          </a:r>
        </a:p>
      </dsp:txBody>
      <dsp:txXfrm>
        <a:off x="9155913" y="1370537"/>
        <a:ext cx="964280" cy="629791"/>
      </dsp:txXfrm>
    </dsp:sp>
    <dsp:sp modelId="{41FE8A42-90E8-4AFF-A25A-5C06FF8F88E6}">
      <dsp:nvSpPr>
        <dsp:cNvPr id="0" name=""/>
        <dsp:cNvSpPr/>
      </dsp:nvSpPr>
      <dsp:spPr>
        <a:xfrm>
          <a:off x="5724524" y="1083352"/>
          <a:ext cx="5218038" cy="267591"/>
        </a:xfrm>
        <a:custGeom>
          <a:avLst/>
          <a:gdLst/>
          <a:ahLst/>
          <a:cxnLst/>
          <a:rect l="0" t="0" r="0" b="0"/>
          <a:pathLst>
            <a:path>
              <a:moveTo>
                <a:pt x="0" y="0"/>
              </a:moveTo>
              <a:lnTo>
                <a:pt x="0" y="133795"/>
              </a:lnTo>
              <a:lnTo>
                <a:pt x="5218038" y="133795"/>
              </a:lnTo>
              <a:lnTo>
                <a:pt x="5218038" y="26759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C87E614-FD35-4795-9F10-FF251BF6B229}">
      <dsp:nvSpPr>
        <dsp:cNvPr id="0" name=""/>
        <dsp:cNvSpPr/>
      </dsp:nvSpPr>
      <dsp:spPr>
        <a:xfrm>
          <a:off x="10440829" y="1350943"/>
          <a:ext cx="1003468" cy="6689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a:t>Ellipses</a:t>
          </a:r>
          <a:endParaRPr lang="en-GB" sz="1100" kern="1200" dirty="0"/>
        </a:p>
      </dsp:txBody>
      <dsp:txXfrm>
        <a:off x="10460423" y="1370537"/>
        <a:ext cx="964280" cy="629791"/>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0.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3.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4.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5.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ndika" panose="02000000000000000000" pitchFamily="2" charset="0"/>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ndika" panose="02000000000000000000" pitchFamily="2" charset="0"/>
              </a:defRPr>
            </a:lvl1pPr>
          </a:lstStyle>
          <a:p>
            <a:fld id="{E4309E1E-5E59-40E4-A772-8504595289B7}" type="datetimeFigureOut">
              <a:rPr lang="en-GB" smtClean="0"/>
              <a:pPr/>
              <a:t>22/12/2025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ndika" panose="02000000000000000000" pitchFamily="2" charset="0"/>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ndika" panose="02000000000000000000" pitchFamily="2" charset="0"/>
              </a:defRPr>
            </a:lvl1pPr>
          </a:lstStyle>
          <a:p>
            <a:fld id="{AB23892D-DEB9-4D3D-82E9-81D21416B5DD}" type="slidenum">
              <a:rPr lang="en-GB" smtClean="0"/>
              <a:pPr/>
              <a:t>‹#›</a:t>
            </a:fld>
            <a:endParaRPr lang="en-GB"/>
          </a:p>
        </p:txBody>
      </p:sp>
    </p:spTree>
    <p:extLst>
      <p:ext uri="{BB962C8B-B14F-4D97-AF65-F5344CB8AC3E}">
        <p14:creationId xmlns:p14="http://schemas.microsoft.com/office/powerpoint/2010/main" val="3393277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ndika" panose="02000000000000000000" pitchFamily="2" charset="0"/>
        <a:ea typeface="+mn-ea"/>
        <a:cs typeface="+mn-cs"/>
      </a:defRPr>
    </a:lvl1pPr>
    <a:lvl2pPr marL="457200" algn="l" defTabSz="914400" rtl="0" eaLnBrk="1" latinLnBrk="0" hangingPunct="1">
      <a:defRPr sz="1200" kern="1200">
        <a:solidFill>
          <a:schemeClr val="tx1"/>
        </a:solidFill>
        <a:latin typeface="Andika" panose="02000000000000000000" pitchFamily="2" charset="0"/>
        <a:ea typeface="+mn-ea"/>
        <a:cs typeface="+mn-cs"/>
      </a:defRPr>
    </a:lvl2pPr>
    <a:lvl3pPr marL="914400" algn="l" defTabSz="914400" rtl="0" eaLnBrk="1" latinLnBrk="0" hangingPunct="1">
      <a:defRPr sz="1200" kern="1200">
        <a:solidFill>
          <a:schemeClr val="tx1"/>
        </a:solidFill>
        <a:latin typeface="Andika" panose="02000000000000000000" pitchFamily="2" charset="0"/>
        <a:ea typeface="+mn-ea"/>
        <a:cs typeface="+mn-cs"/>
      </a:defRPr>
    </a:lvl3pPr>
    <a:lvl4pPr marL="1371600" algn="l" defTabSz="914400" rtl="0" eaLnBrk="1" latinLnBrk="0" hangingPunct="1">
      <a:defRPr sz="1200" kern="1200">
        <a:solidFill>
          <a:schemeClr val="tx1"/>
        </a:solidFill>
        <a:latin typeface="Andika" panose="02000000000000000000" pitchFamily="2" charset="0"/>
        <a:ea typeface="+mn-ea"/>
        <a:cs typeface="+mn-cs"/>
      </a:defRPr>
    </a:lvl4pPr>
    <a:lvl5pPr marL="1828800" algn="l" defTabSz="914400" rtl="0" eaLnBrk="1" latinLnBrk="0" hangingPunct="1">
      <a:defRPr sz="1200" kern="1200">
        <a:solidFill>
          <a:schemeClr val="tx1"/>
        </a:solidFill>
        <a:latin typeface="Andika"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648948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hyperlink" Target="https://forms.office.com/Pages/ResponsePage.aspx?id=KXI8YMEiwUOjgEvkVqYFjsqqRugkSxNLsNDyMI4WsoRUQzVCT1RSRFhKQ1lMWkxXSVVCQUUwOVY2MC4u" TargetMode="Externa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2.png"/><Relationship Id="rId7" Type="http://schemas.openxmlformats.org/officeDocument/2006/relationships/diagramColors" Target="../diagrams/colors8.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 Id="rId9" Type="http://schemas.openxmlformats.org/officeDocument/2006/relationships/image" Target="../media/image5.png"/></Relationships>
</file>

<file path=ppt/slides/_rels/slide11.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image" Target="../media/image2.png"/><Relationship Id="rId7" Type="http://schemas.openxmlformats.org/officeDocument/2006/relationships/diagramColors" Target="../diagrams/colors9.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 Id="rId9" Type="http://schemas.openxmlformats.org/officeDocument/2006/relationships/image" Target="../media/image5.png"/></Relationships>
</file>

<file path=ppt/slides/_rels/slide12.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image" Target="../media/image2.png"/><Relationship Id="rId7" Type="http://schemas.openxmlformats.org/officeDocument/2006/relationships/diagramColors" Target="../diagrams/colors10.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0.xml"/><Relationship Id="rId5" Type="http://schemas.openxmlformats.org/officeDocument/2006/relationships/diagramLayout" Target="../diagrams/layout10.xml"/><Relationship Id="rId4" Type="http://schemas.openxmlformats.org/officeDocument/2006/relationships/diagramData" Target="../diagrams/data10.xml"/><Relationship Id="rId9" Type="http://schemas.openxmlformats.org/officeDocument/2006/relationships/image" Target="../media/image5.png"/></Relationships>
</file>

<file path=ppt/slides/_rels/slide13.xml.rels><?xml version="1.0" encoding="UTF-8" standalone="yes"?>
<Relationships xmlns="http://schemas.openxmlformats.org/package/2006/relationships"><Relationship Id="rId8" Type="http://schemas.microsoft.com/office/2007/relationships/diagramDrawing" Target="../diagrams/drawing11.xml"/><Relationship Id="rId3" Type="http://schemas.openxmlformats.org/officeDocument/2006/relationships/image" Target="../media/image2.png"/><Relationship Id="rId7" Type="http://schemas.openxmlformats.org/officeDocument/2006/relationships/diagramColors" Target="../diagrams/colors11.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1.xml"/><Relationship Id="rId5" Type="http://schemas.openxmlformats.org/officeDocument/2006/relationships/diagramLayout" Target="../diagrams/layout11.xml"/><Relationship Id="rId4" Type="http://schemas.openxmlformats.org/officeDocument/2006/relationships/diagramData" Target="../diagrams/data11.xml"/><Relationship Id="rId9" Type="http://schemas.openxmlformats.org/officeDocument/2006/relationships/image" Target="../media/image5.png"/></Relationships>
</file>

<file path=ppt/slides/_rels/slide14.xml.rels><?xml version="1.0" encoding="UTF-8" standalone="yes"?>
<Relationships xmlns="http://schemas.openxmlformats.org/package/2006/relationships"><Relationship Id="rId8" Type="http://schemas.microsoft.com/office/2007/relationships/diagramDrawing" Target="../diagrams/drawing12.xml"/><Relationship Id="rId3" Type="http://schemas.openxmlformats.org/officeDocument/2006/relationships/image" Target="../media/image2.png"/><Relationship Id="rId7" Type="http://schemas.openxmlformats.org/officeDocument/2006/relationships/diagramColors" Target="../diagrams/colors12.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2.xml"/><Relationship Id="rId5" Type="http://schemas.openxmlformats.org/officeDocument/2006/relationships/diagramLayout" Target="../diagrams/layout12.xml"/><Relationship Id="rId4" Type="http://schemas.openxmlformats.org/officeDocument/2006/relationships/diagramData" Target="../diagrams/data12.xml"/><Relationship Id="rId9" Type="http://schemas.openxmlformats.org/officeDocument/2006/relationships/image" Target="../media/image5.png"/></Relationships>
</file>

<file path=ppt/slides/_rels/slide15.xml.rels><?xml version="1.0" encoding="UTF-8" standalone="yes"?>
<Relationships xmlns="http://schemas.openxmlformats.org/package/2006/relationships"><Relationship Id="rId8" Type="http://schemas.microsoft.com/office/2007/relationships/diagramDrawing" Target="../diagrams/drawing13.xml"/><Relationship Id="rId3" Type="http://schemas.openxmlformats.org/officeDocument/2006/relationships/image" Target="../media/image2.png"/><Relationship Id="rId7" Type="http://schemas.openxmlformats.org/officeDocument/2006/relationships/diagramColors" Target="../diagrams/colors13.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3.xml"/><Relationship Id="rId5" Type="http://schemas.openxmlformats.org/officeDocument/2006/relationships/diagramLayout" Target="../diagrams/layout13.xml"/><Relationship Id="rId4" Type="http://schemas.openxmlformats.org/officeDocument/2006/relationships/diagramData" Target="../diagrams/data13.xml"/><Relationship Id="rId9" Type="http://schemas.openxmlformats.org/officeDocument/2006/relationships/image" Target="../media/image5.png"/></Relationships>
</file>

<file path=ppt/slides/_rels/slide16.xml.rels><?xml version="1.0" encoding="UTF-8" standalone="yes"?>
<Relationships xmlns="http://schemas.openxmlformats.org/package/2006/relationships"><Relationship Id="rId8" Type="http://schemas.microsoft.com/office/2007/relationships/diagramDrawing" Target="../diagrams/drawing14.xml"/><Relationship Id="rId3" Type="http://schemas.openxmlformats.org/officeDocument/2006/relationships/image" Target="../media/image2.png"/><Relationship Id="rId7" Type="http://schemas.openxmlformats.org/officeDocument/2006/relationships/diagramColors" Target="../diagrams/colors14.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4.xml"/><Relationship Id="rId5" Type="http://schemas.openxmlformats.org/officeDocument/2006/relationships/diagramLayout" Target="../diagrams/layout14.xml"/><Relationship Id="rId4" Type="http://schemas.openxmlformats.org/officeDocument/2006/relationships/diagramData" Target="../diagrams/data14.xml"/><Relationship Id="rId9" Type="http://schemas.openxmlformats.org/officeDocument/2006/relationships/image" Target="../media/image5.png"/></Relationships>
</file>

<file path=ppt/slides/_rels/slide17.xml.rels><?xml version="1.0" encoding="UTF-8" standalone="yes"?>
<Relationships xmlns="http://schemas.openxmlformats.org/package/2006/relationships"><Relationship Id="rId8" Type="http://schemas.microsoft.com/office/2007/relationships/diagramDrawing" Target="../diagrams/drawing15.xml"/><Relationship Id="rId3" Type="http://schemas.openxmlformats.org/officeDocument/2006/relationships/image" Target="../media/image2.png"/><Relationship Id="rId7" Type="http://schemas.openxmlformats.org/officeDocument/2006/relationships/diagramColors" Target="../diagrams/colors15.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5.xml"/><Relationship Id="rId5" Type="http://schemas.openxmlformats.org/officeDocument/2006/relationships/diagramLayout" Target="../diagrams/layout15.xml"/><Relationship Id="rId4" Type="http://schemas.openxmlformats.org/officeDocument/2006/relationships/diagramData" Target="../diagrams/data15.xml"/><Relationship Id="rId9" Type="http://schemas.openxmlformats.org/officeDocument/2006/relationships/image" Target="../media/image5.png"/></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forms.office.com/Pages/ResponsePage.aspx?id=KXI8YMEiwUOjgEvkVqYFjsqqRugkSxNLsNDyMI4WsoRUQUM5SjFDTThIV1EyR08zUzg4V0NCNkYxWC4u" TargetMode="Externa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png"/><Relationship Id="rId7" Type="http://schemas.openxmlformats.org/officeDocument/2006/relationships/diagramColors" Target="../diagrams/colors1.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5.png"/></Relationships>
</file>

<file path=ppt/slides/_rels/slide4.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png"/><Relationship Id="rId7" Type="http://schemas.openxmlformats.org/officeDocument/2006/relationships/diagramColors" Target="../diagrams/colors2.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5.png"/></Relationships>
</file>

<file path=ppt/slides/_rels/slide5.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png"/><Relationship Id="rId7" Type="http://schemas.openxmlformats.org/officeDocument/2006/relationships/diagramColors" Target="../diagrams/colors3.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 Id="rId9" Type="http://schemas.openxmlformats.org/officeDocument/2006/relationships/image" Target="../media/image5.png"/></Relationships>
</file>

<file path=ppt/slides/_rels/slide6.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png"/><Relationship Id="rId7" Type="http://schemas.openxmlformats.org/officeDocument/2006/relationships/diagramColors" Target="../diagrams/colors4.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 Id="rId9" Type="http://schemas.openxmlformats.org/officeDocument/2006/relationships/image" Target="../media/image5.png"/></Relationships>
</file>

<file path=ppt/slides/_rels/slide7.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2.png"/><Relationship Id="rId7" Type="http://schemas.openxmlformats.org/officeDocument/2006/relationships/diagramColors" Target="../diagrams/colors5.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 Id="rId9" Type="http://schemas.openxmlformats.org/officeDocument/2006/relationships/image" Target="../media/image5.png"/></Relationships>
</file>

<file path=ppt/slides/_rels/slide8.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2.png"/><Relationship Id="rId7" Type="http://schemas.openxmlformats.org/officeDocument/2006/relationships/diagramColors" Target="../diagrams/colors6.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 Id="rId9" Type="http://schemas.openxmlformats.org/officeDocument/2006/relationships/image" Target="../media/image5.png"/></Relationships>
</file>

<file path=ppt/slides/_rels/slide9.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2.png"/><Relationship Id="rId7" Type="http://schemas.openxmlformats.org/officeDocument/2006/relationships/diagramColors" Target="../diagrams/colors7.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 Id="rId9"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Shape&#10;&#10;Description automatically generated">
            <a:extLst>
              <a:ext uri="{FF2B5EF4-FFF2-40B4-BE49-F238E27FC236}">
                <a16:creationId xmlns:a16="http://schemas.microsoft.com/office/drawing/2014/main" id="{332EBE01-C8BC-4A32-6162-0F795050A6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9" name="Picture 8" descr="A picture containing flag&#10;&#10;Description automatically generated">
            <a:extLst>
              <a:ext uri="{FF2B5EF4-FFF2-40B4-BE49-F238E27FC236}">
                <a16:creationId xmlns:a16="http://schemas.microsoft.com/office/drawing/2014/main" id="{71202639-3684-CFDB-09B0-57EB45083C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pic>
        <p:nvPicPr>
          <p:cNvPr id="10" name="Picture 9" descr="A toy figurine of a cartoon character&#10;&#10;Description automatically generated with low confidence">
            <a:extLst>
              <a:ext uri="{FF2B5EF4-FFF2-40B4-BE49-F238E27FC236}">
                <a16:creationId xmlns:a16="http://schemas.microsoft.com/office/drawing/2014/main" id="{D54D3FF8-31FE-8CAE-B56F-CE723BA056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41859" y="4247765"/>
            <a:ext cx="2471382" cy="2468639"/>
          </a:xfrm>
          <a:prstGeom prst="rect">
            <a:avLst/>
          </a:prstGeom>
        </p:spPr>
      </p:pic>
      <p:sp>
        <p:nvSpPr>
          <p:cNvPr id="4" name="Rectangle: Rounded Corners 3">
            <a:hlinkClick r:id="rId6"/>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spTree>
    <p:extLst>
      <p:ext uri="{BB962C8B-B14F-4D97-AF65-F5344CB8AC3E}">
        <p14:creationId xmlns:p14="http://schemas.microsoft.com/office/powerpoint/2010/main" val="2755717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A9C63B-A79E-E2F9-0AB3-E3880B93285C}"/>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312C563A-A78C-1A10-056A-559973BFC5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4594AD13-4E8D-C92F-219F-DDB3035407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64637005-73F1-F6E8-C346-5F8130EA7E96}"/>
              </a:ext>
            </a:extLst>
          </p:cNvPr>
          <p:cNvSpPr>
            <a:spLocks noGrp="1"/>
          </p:cNvSpPr>
          <p:nvPr>
            <p:ph type="ctrTitle"/>
          </p:nvPr>
        </p:nvSpPr>
        <p:spPr>
          <a:xfrm>
            <a:off x="209550" y="590550"/>
            <a:ext cx="11820525"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B5A501F6-A415-544E-1D15-951638827A55}"/>
              </a:ext>
            </a:extLst>
          </p:cNvPr>
          <p:cNvGraphicFramePr/>
          <p:nvPr>
            <p:extLst>
              <p:ext uri="{D42A27DB-BD31-4B8C-83A1-F6EECF244321}">
                <p14:modId xmlns:p14="http://schemas.microsoft.com/office/powerpoint/2010/main" val="2477805032"/>
              </p:ext>
            </p:extLst>
          </p:nvPr>
        </p:nvGraphicFramePr>
        <p:xfrm>
          <a:off x="638175" y="848708"/>
          <a:ext cx="11258550" cy="33728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5D75AD6D-899F-7529-B46C-9CD2DFCD5B89}"/>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F4E9856B-2312-80BA-346F-06B88995B26E}"/>
              </a:ext>
            </a:extLst>
          </p:cNvPr>
          <p:cNvSpPr txBox="1"/>
          <p:nvPr/>
        </p:nvSpPr>
        <p:spPr>
          <a:xfrm>
            <a:off x="2943859" y="4439632"/>
            <a:ext cx="8609966" cy="1569660"/>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what we use </a:t>
            </a:r>
            <a:r>
              <a:rPr lang="en-GB" sz="2400" u="sng" dirty="0"/>
              <a:t>apostrophes to show</a:t>
            </a:r>
            <a:r>
              <a:rPr lang="en-GB" sz="2400" dirty="0"/>
              <a:t>?</a:t>
            </a:r>
          </a:p>
        </p:txBody>
      </p:sp>
    </p:spTree>
    <p:extLst>
      <p:ext uri="{BB962C8B-B14F-4D97-AF65-F5344CB8AC3E}">
        <p14:creationId xmlns:p14="http://schemas.microsoft.com/office/powerpoint/2010/main" val="36717659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1899DE-3456-083D-25B4-3090A29538C3}"/>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683467A5-D068-05D7-1666-259E05DF3C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26866B93-8922-B92C-8876-662012E325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DF258F59-754F-4022-5BAB-4C440A016DA1}"/>
              </a:ext>
            </a:extLst>
          </p:cNvPr>
          <p:cNvSpPr>
            <a:spLocks noGrp="1"/>
          </p:cNvSpPr>
          <p:nvPr>
            <p:ph type="ctrTitle"/>
          </p:nvPr>
        </p:nvSpPr>
        <p:spPr>
          <a:xfrm>
            <a:off x="228600" y="590550"/>
            <a:ext cx="11839575"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37133942-B7CC-7F5C-E5F1-87338ACEDEE1}"/>
              </a:ext>
            </a:extLst>
          </p:cNvPr>
          <p:cNvGraphicFramePr/>
          <p:nvPr>
            <p:extLst>
              <p:ext uri="{D42A27DB-BD31-4B8C-83A1-F6EECF244321}">
                <p14:modId xmlns:p14="http://schemas.microsoft.com/office/powerpoint/2010/main" val="1374265578"/>
              </p:ext>
            </p:extLst>
          </p:nvPr>
        </p:nvGraphicFramePr>
        <p:xfrm>
          <a:off x="447675" y="848708"/>
          <a:ext cx="11449050" cy="33708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2F5A45BF-6F09-8283-3AD2-04775C41C01C}"/>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CE359F0C-3CC7-7BA6-8428-BDE53C93E20C}"/>
              </a:ext>
            </a:extLst>
          </p:cNvPr>
          <p:cNvSpPr txBox="1"/>
          <p:nvPr/>
        </p:nvSpPr>
        <p:spPr>
          <a:xfrm>
            <a:off x="2943859" y="4439632"/>
            <a:ext cx="8609966" cy="1569660"/>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what </a:t>
            </a:r>
            <a:r>
              <a:rPr lang="en-GB" sz="2400" u="sng" dirty="0"/>
              <a:t>commas</a:t>
            </a:r>
            <a:r>
              <a:rPr lang="en-GB" sz="2400" dirty="0"/>
              <a:t> do?</a:t>
            </a:r>
          </a:p>
        </p:txBody>
      </p:sp>
    </p:spTree>
    <p:extLst>
      <p:ext uri="{BB962C8B-B14F-4D97-AF65-F5344CB8AC3E}">
        <p14:creationId xmlns:p14="http://schemas.microsoft.com/office/powerpoint/2010/main" val="21786306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30E3A4-4F3C-AFD6-347E-22B1218B6907}"/>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0D050806-60AE-989C-071C-92C3BF604B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E6DA7850-B60E-FEF5-D60F-BC34ED83E2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F684EFD3-DF0D-9BFB-3D3C-35FDF07DF704}"/>
              </a:ext>
            </a:extLst>
          </p:cNvPr>
          <p:cNvSpPr>
            <a:spLocks noGrp="1"/>
          </p:cNvSpPr>
          <p:nvPr>
            <p:ph type="ctrTitle"/>
          </p:nvPr>
        </p:nvSpPr>
        <p:spPr>
          <a:xfrm>
            <a:off x="190500" y="590550"/>
            <a:ext cx="1184910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E795DB28-F1FE-427D-52D1-EC229FE18E38}"/>
              </a:ext>
            </a:extLst>
          </p:cNvPr>
          <p:cNvGraphicFramePr/>
          <p:nvPr>
            <p:extLst>
              <p:ext uri="{D42A27DB-BD31-4B8C-83A1-F6EECF244321}">
                <p14:modId xmlns:p14="http://schemas.microsoft.com/office/powerpoint/2010/main" val="3623856196"/>
              </p:ext>
            </p:extLst>
          </p:nvPr>
        </p:nvGraphicFramePr>
        <p:xfrm>
          <a:off x="323850" y="848708"/>
          <a:ext cx="11572875" cy="335181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55233033-FD62-2C69-B1EC-672F2BCC2103}"/>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5EB4655E-9875-AE80-6AB8-52C77D539F39}"/>
              </a:ext>
            </a:extLst>
          </p:cNvPr>
          <p:cNvSpPr txBox="1"/>
          <p:nvPr/>
        </p:nvSpPr>
        <p:spPr>
          <a:xfrm>
            <a:off x="2943859" y="4439632"/>
            <a:ext cx="8609966" cy="1569660"/>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what </a:t>
            </a:r>
            <a:r>
              <a:rPr lang="en-GB" sz="2400" u="sng" dirty="0"/>
              <a:t>inverted commas</a:t>
            </a:r>
            <a:r>
              <a:rPr lang="en-GB" sz="2400" dirty="0"/>
              <a:t> are used for?</a:t>
            </a:r>
          </a:p>
        </p:txBody>
      </p:sp>
    </p:spTree>
    <p:extLst>
      <p:ext uri="{BB962C8B-B14F-4D97-AF65-F5344CB8AC3E}">
        <p14:creationId xmlns:p14="http://schemas.microsoft.com/office/powerpoint/2010/main" val="10856035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0FFE3C-2842-7E45-850F-C0D0667ACD7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49A740F-638B-8532-E436-D5DC201E6D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889EB25F-2F2E-0CA6-861D-C87A9C01BC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8FD6E844-5186-6D57-81C7-C0AA0179B00E}"/>
              </a:ext>
            </a:extLst>
          </p:cNvPr>
          <p:cNvSpPr>
            <a:spLocks noGrp="1"/>
          </p:cNvSpPr>
          <p:nvPr>
            <p:ph type="ctrTitle"/>
          </p:nvPr>
        </p:nvSpPr>
        <p:spPr>
          <a:xfrm>
            <a:off x="171450" y="590550"/>
            <a:ext cx="119062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2E1F1BCE-8DD7-D3D3-448A-79D422015364}"/>
              </a:ext>
            </a:extLst>
          </p:cNvPr>
          <p:cNvGraphicFramePr/>
          <p:nvPr>
            <p:extLst>
              <p:ext uri="{D42A27DB-BD31-4B8C-83A1-F6EECF244321}">
                <p14:modId xmlns:p14="http://schemas.microsoft.com/office/powerpoint/2010/main" val="378149655"/>
              </p:ext>
            </p:extLst>
          </p:nvPr>
        </p:nvGraphicFramePr>
        <p:xfrm>
          <a:off x="295275" y="848708"/>
          <a:ext cx="11601450" cy="32851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F5A8A274-4F5F-43F1-F68F-7F93FD3F6A74}"/>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8" name="TextBox 7">
            <a:extLst>
              <a:ext uri="{FF2B5EF4-FFF2-40B4-BE49-F238E27FC236}">
                <a16:creationId xmlns:a16="http://schemas.microsoft.com/office/drawing/2014/main" id="{18248700-7E17-4660-51D3-208BE6A1CBDC}"/>
              </a:ext>
            </a:extLst>
          </p:cNvPr>
          <p:cNvSpPr txBox="1"/>
          <p:nvPr/>
        </p:nvSpPr>
        <p:spPr>
          <a:xfrm>
            <a:off x="2943859" y="4439632"/>
            <a:ext cx="8609966" cy="1569660"/>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what </a:t>
            </a:r>
            <a:r>
              <a:rPr lang="en-GB" sz="2400" u="sng" dirty="0"/>
              <a:t>parentheses</a:t>
            </a:r>
            <a:r>
              <a:rPr lang="en-GB" sz="2400" dirty="0"/>
              <a:t> are used for?</a:t>
            </a:r>
          </a:p>
        </p:txBody>
      </p:sp>
    </p:spTree>
    <p:extLst>
      <p:ext uri="{BB962C8B-B14F-4D97-AF65-F5344CB8AC3E}">
        <p14:creationId xmlns:p14="http://schemas.microsoft.com/office/powerpoint/2010/main" val="852593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0FFE3C-2842-7E45-850F-C0D0667ACD7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49A740F-638B-8532-E436-D5DC201E6D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889EB25F-2F2E-0CA6-861D-C87A9C01BC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8FD6E844-5186-6D57-81C7-C0AA0179B00E}"/>
              </a:ext>
            </a:extLst>
          </p:cNvPr>
          <p:cNvSpPr>
            <a:spLocks noGrp="1"/>
          </p:cNvSpPr>
          <p:nvPr>
            <p:ph type="ctrTitle"/>
          </p:nvPr>
        </p:nvSpPr>
        <p:spPr>
          <a:xfrm>
            <a:off x="180975" y="590550"/>
            <a:ext cx="1184910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2E1F1BCE-8DD7-D3D3-448A-79D422015364}"/>
              </a:ext>
            </a:extLst>
          </p:cNvPr>
          <p:cNvGraphicFramePr/>
          <p:nvPr>
            <p:extLst>
              <p:ext uri="{D42A27DB-BD31-4B8C-83A1-F6EECF244321}">
                <p14:modId xmlns:p14="http://schemas.microsoft.com/office/powerpoint/2010/main" val="1033078661"/>
              </p:ext>
            </p:extLst>
          </p:nvPr>
        </p:nvGraphicFramePr>
        <p:xfrm>
          <a:off x="352425" y="848708"/>
          <a:ext cx="11572875" cy="347564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F5A8A274-4F5F-43F1-F68F-7F93FD3F6A74}"/>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9" name="TextBox 8">
            <a:extLst>
              <a:ext uri="{FF2B5EF4-FFF2-40B4-BE49-F238E27FC236}">
                <a16:creationId xmlns:a16="http://schemas.microsoft.com/office/drawing/2014/main" id="{3ADF583C-48F0-5348-56FB-7E65D2F02D1E}"/>
              </a:ext>
            </a:extLst>
          </p:cNvPr>
          <p:cNvSpPr txBox="1"/>
          <p:nvPr/>
        </p:nvSpPr>
        <p:spPr>
          <a:xfrm>
            <a:off x="2943859" y="4439632"/>
            <a:ext cx="8609966" cy="1569660"/>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what </a:t>
            </a:r>
            <a:r>
              <a:rPr lang="en-GB" sz="2400" u="sng" dirty="0"/>
              <a:t>bullet points</a:t>
            </a:r>
            <a:r>
              <a:rPr lang="en-GB" sz="2400" dirty="0"/>
              <a:t> are used for?</a:t>
            </a:r>
          </a:p>
        </p:txBody>
      </p:sp>
    </p:spTree>
    <p:extLst>
      <p:ext uri="{BB962C8B-B14F-4D97-AF65-F5344CB8AC3E}">
        <p14:creationId xmlns:p14="http://schemas.microsoft.com/office/powerpoint/2010/main" val="21434355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AF8E37-96C7-24F0-97F9-EEDC50FD37B3}"/>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4E66FC16-A84C-3AF4-CF2C-CF6B400FA7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83934552-5E56-91EC-C6EE-82651F3F89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5E31AAB6-5808-41B3-D6A8-5B4426E72284}"/>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3843FF4D-53C7-07FC-EDD7-D1F282C09499}"/>
              </a:ext>
            </a:extLst>
          </p:cNvPr>
          <p:cNvGraphicFramePr/>
          <p:nvPr>
            <p:extLst>
              <p:ext uri="{D42A27DB-BD31-4B8C-83A1-F6EECF244321}">
                <p14:modId xmlns:p14="http://schemas.microsoft.com/office/powerpoint/2010/main" val="3053516531"/>
              </p:ext>
            </p:extLst>
          </p:nvPr>
        </p:nvGraphicFramePr>
        <p:xfrm>
          <a:off x="895350" y="848708"/>
          <a:ext cx="10744200" cy="33728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FD538B7-9C3B-8E80-0C1F-0A32C524FD30}"/>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C0C58AE7-E615-B83D-EC2F-14E4C31DB61F}"/>
              </a:ext>
            </a:extLst>
          </p:cNvPr>
          <p:cNvSpPr txBox="1"/>
          <p:nvPr/>
        </p:nvSpPr>
        <p:spPr>
          <a:xfrm>
            <a:off x="2943859" y="4232048"/>
            <a:ext cx="8609966" cy="1569660"/>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what </a:t>
            </a:r>
            <a:r>
              <a:rPr lang="en-GB" sz="2400" u="sng" dirty="0"/>
              <a:t>hyphens</a:t>
            </a:r>
            <a:r>
              <a:rPr lang="en-GB" sz="2400" dirty="0"/>
              <a:t> are used for?</a:t>
            </a:r>
          </a:p>
        </p:txBody>
      </p:sp>
    </p:spTree>
    <p:extLst>
      <p:ext uri="{BB962C8B-B14F-4D97-AF65-F5344CB8AC3E}">
        <p14:creationId xmlns:p14="http://schemas.microsoft.com/office/powerpoint/2010/main" val="28339647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567AB0-61B5-3298-56A3-3829ED99E4F9}"/>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971E921C-F8DE-B104-A125-55F70DF2BC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6D1D02E1-C4DE-22FE-BD9A-0DE6077207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D036DF6B-E04A-B5AC-8B31-99F98D6EC6C4}"/>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54CA789C-3D0C-FBCB-D639-D69784537356}"/>
              </a:ext>
            </a:extLst>
          </p:cNvPr>
          <p:cNvGraphicFramePr/>
          <p:nvPr>
            <p:extLst>
              <p:ext uri="{D42A27DB-BD31-4B8C-83A1-F6EECF244321}">
                <p14:modId xmlns:p14="http://schemas.microsoft.com/office/powerpoint/2010/main" val="770950644"/>
              </p:ext>
            </p:extLst>
          </p:nvPr>
        </p:nvGraphicFramePr>
        <p:xfrm>
          <a:off x="895350" y="848708"/>
          <a:ext cx="10744200" cy="33728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46B8F68E-6919-FE35-B396-19B073CF0D6F}"/>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5758CC35-EB31-8D08-FC46-AC7AF68DD13A}"/>
              </a:ext>
            </a:extLst>
          </p:cNvPr>
          <p:cNvSpPr txBox="1"/>
          <p:nvPr/>
        </p:nvSpPr>
        <p:spPr>
          <a:xfrm>
            <a:off x="2943859" y="4232048"/>
            <a:ext cx="8609966" cy="1569660"/>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what </a:t>
            </a:r>
            <a:r>
              <a:rPr lang="en-GB" sz="2400" u="sng" dirty="0"/>
              <a:t>hyphens</a:t>
            </a:r>
            <a:r>
              <a:rPr lang="en-GB" sz="2400" dirty="0"/>
              <a:t> are used for?</a:t>
            </a:r>
          </a:p>
        </p:txBody>
      </p:sp>
    </p:spTree>
    <p:extLst>
      <p:ext uri="{BB962C8B-B14F-4D97-AF65-F5344CB8AC3E}">
        <p14:creationId xmlns:p14="http://schemas.microsoft.com/office/powerpoint/2010/main" val="29792602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EFDC1A-68AB-E72B-F932-C51F7B668499}"/>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1CF26FDE-66CA-E582-F307-FAA22B9877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6C65F7FB-990C-7CD2-BD78-A864BBB473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F415DA08-2F30-BFDB-9E1B-972DDF426FCB}"/>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427F818F-48E6-54A3-E2EE-A2E3F5C0222A}"/>
              </a:ext>
            </a:extLst>
          </p:cNvPr>
          <p:cNvGraphicFramePr/>
          <p:nvPr>
            <p:extLst>
              <p:ext uri="{D42A27DB-BD31-4B8C-83A1-F6EECF244321}">
                <p14:modId xmlns:p14="http://schemas.microsoft.com/office/powerpoint/2010/main" val="4068703687"/>
              </p:ext>
            </p:extLst>
          </p:nvPr>
        </p:nvGraphicFramePr>
        <p:xfrm>
          <a:off x="895350" y="848708"/>
          <a:ext cx="10744200" cy="33728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53AAC884-B400-A725-DFD5-C3E0F84CA794}"/>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9" name="TextBox 8">
            <a:extLst>
              <a:ext uri="{FF2B5EF4-FFF2-40B4-BE49-F238E27FC236}">
                <a16:creationId xmlns:a16="http://schemas.microsoft.com/office/drawing/2014/main" id="{ACBE2E99-0926-1280-345D-AC43BD81D113}"/>
              </a:ext>
            </a:extLst>
          </p:cNvPr>
          <p:cNvSpPr txBox="1"/>
          <p:nvPr/>
        </p:nvSpPr>
        <p:spPr>
          <a:xfrm>
            <a:off x="2943859" y="4439632"/>
            <a:ext cx="8609966" cy="461665"/>
          </a:xfrm>
          <a:prstGeom prst="rect">
            <a:avLst/>
          </a:prstGeom>
          <a:noFill/>
        </p:spPr>
        <p:txBody>
          <a:bodyPr wrap="square" rtlCol="0">
            <a:spAutoFit/>
          </a:bodyPr>
          <a:lstStyle/>
          <a:p>
            <a:pPr algn="ctr"/>
            <a:r>
              <a:rPr lang="en-GB" sz="2400" dirty="0"/>
              <a:t>Today, we’re going to meet </a:t>
            </a:r>
            <a:r>
              <a:rPr lang="en-GB" sz="2400" u="sng" dirty="0"/>
              <a:t>ellipses</a:t>
            </a:r>
            <a:r>
              <a:rPr lang="en-GB" sz="2400" dirty="0"/>
              <a:t>.</a:t>
            </a:r>
          </a:p>
        </p:txBody>
      </p:sp>
    </p:spTree>
    <p:extLst>
      <p:ext uri="{BB962C8B-B14F-4D97-AF65-F5344CB8AC3E}">
        <p14:creationId xmlns:p14="http://schemas.microsoft.com/office/powerpoint/2010/main" val="20678525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24D54B5C-885F-C120-9799-69F9251E3AB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1"/>
          </a:xfrm>
        </p:spPr>
      </p:pic>
      <p:sp>
        <p:nvSpPr>
          <p:cNvPr id="4" name="Title 1">
            <a:extLst>
              <a:ext uri="{FF2B5EF4-FFF2-40B4-BE49-F238E27FC236}">
                <a16:creationId xmlns:a16="http://schemas.microsoft.com/office/drawing/2014/main" id="{98F26F2E-174F-83AE-5305-BD79B4EA7A63}"/>
              </a:ext>
            </a:extLst>
          </p:cNvPr>
          <p:cNvSpPr txBox="1">
            <a:spLocks/>
          </p:cNvSpPr>
          <p:nvPr/>
        </p:nvSpPr>
        <p:spPr>
          <a:xfrm>
            <a:off x="572653" y="301435"/>
            <a:ext cx="11231420" cy="1028602"/>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Ellipses are three dots </a:t>
            </a:r>
            <a:r>
              <a:rPr lang="en-GB" sz="7200" dirty="0">
                <a:solidFill>
                  <a:schemeClr val="bg1"/>
                </a:solidFill>
                <a:latin typeface="+mn-lt"/>
                <a:ea typeface="Andika"/>
                <a:cs typeface="Andika"/>
              </a:rPr>
              <a:t>…</a:t>
            </a:r>
            <a:endParaRPr lang="en-GB" sz="3200" dirty="0">
              <a:solidFill>
                <a:schemeClr val="bg1"/>
              </a:solidFill>
              <a:latin typeface="+mn-lt"/>
              <a:ea typeface="Andika"/>
              <a:cs typeface="Andika"/>
            </a:endParaRPr>
          </a:p>
        </p:txBody>
      </p:sp>
      <p:sp>
        <p:nvSpPr>
          <p:cNvPr id="8" name="Title 1">
            <a:extLst>
              <a:ext uri="{FF2B5EF4-FFF2-40B4-BE49-F238E27FC236}">
                <a16:creationId xmlns:a16="http://schemas.microsoft.com/office/drawing/2014/main" id="{A62626D5-D8B5-3B61-83C6-18438058F1C3}"/>
              </a:ext>
            </a:extLst>
          </p:cNvPr>
          <p:cNvSpPr txBox="1">
            <a:spLocks/>
          </p:cNvSpPr>
          <p:nvPr/>
        </p:nvSpPr>
        <p:spPr>
          <a:xfrm>
            <a:off x="572653" y="1631472"/>
            <a:ext cx="11231420" cy="4553197"/>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dirty="0">
                <a:solidFill>
                  <a:schemeClr val="bg1"/>
                </a:solidFill>
                <a:latin typeface="+mn-lt"/>
                <a:ea typeface="Andika"/>
                <a:cs typeface="Andika"/>
              </a:rPr>
              <a:t>Ellipses have a few different purposes.</a:t>
            </a:r>
          </a:p>
          <a:p>
            <a:pPr marL="742950" indent="-742950">
              <a:buFont typeface="+mj-lt"/>
              <a:buAutoNum type="arabicPeriod"/>
            </a:pPr>
            <a:endParaRPr lang="en-GB" sz="3600" dirty="0">
              <a:solidFill>
                <a:schemeClr val="bg1"/>
              </a:solidFill>
              <a:latin typeface="+mn-lt"/>
              <a:ea typeface="Andika"/>
              <a:cs typeface="Andika"/>
            </a:endParaRPr>
          </a:p>
          <a:p>
            <a:pPr marL="1641475" indent="-742950">
              <a:buFont typeface="+mj-lt"/>
              <a:buAutoNum type="arabicPeriod"/>
            </a:pPr>
            <a:r>
              <a:rPr lang="en-GB" sz="3600" dirty="0">
                <a:solidFill>
                  <a:schemeClr val="bg1"/>
                </a:solidFill>
                <a:latin typeface="+mn-lt"/>
                <a:ea typeface="Andika"/>
                <a:cs typeface="Andika"/>
              </a:rPr>
              <a:t>To show a word or words have been removed (usually from a quote).</a:t>
            </a:r>
          </a:p>
          <a:p>
            <a:pPr marL="1641475" indent="-742950">
              <a:buFont typeface="+mj-lt"/>
              <a:buAutoNum type="arabicPeriod"/>
            </a:pPr>
            <a:endParaRPr lang="en-GB" sz="3600" dirty="0">
              <a:solidFill>
                <a:schemeClr val="bg1"/>
              </a:solidFill>
              <a:latin typeface="+mn-lt"/>
              <a:ea typeface="Andika"/>
              <a:cs typeface="Andika"/>
            </a:endParaRPr>
          </a:p>
          <a:p>
            <a:pPr marL="1641475" indent="-742950">
              <a:buFont typeface="+mj-lt"/>
              <a:buAutoNum type="arabicPeriod"/>
            </a:pPr>
            <a:r>
              <a:rPr lang="en-GB" sz="3600" dirty="0">
                <a:solidFill>
                  <a:schemeClr val="bg1"/>
                </a:solidFill>
                <a:latin typeface="+mn-lt"/>
                <a:ea typeface="Andika"/>
                <a:cs typeface="Andika"/>
              </a:rPr>
              <a:t>To create suspense by adding a pause before the end of the sentence.</a:t>
            </a:r>
          </a:p>
          <a:p>
            <a:pPr marL="1641475" indent="-742950">
              <a:buFont typeface="+mj-lt"/>
              <a:buAutoNum type="arabicPeriod"/>
            </a:pPr>
            <a:endParaRPr lang="en-GB" sz="3600" dirty="0">
              <a:solidFill>
                <a:schemeClr val="bg1"/>
              </a:solidFill>
              <a:latin typeface="+mn-lt"/>
              <a:ea typeface="Andika"/>
              <a:cs typeface="Andika"/>
            </a:endParaRPr>
          </a:p>
          <a:p>
            <a:pPr marL="1641475" indent="-742950">
              <a:buFont typeface="+mj-lt"/>
              <a:buAutoNum type="arabicPeriod"/>
            </a:pPr>
            <a:r>
              <a:rPr lang="en-GB" sz="3600" dirty="0">
                <a:solidFill>
                  <a:schemeClr val="bg1"/>
                </a:solidFill>
                <a:latin typeface="+mn-lt"/>
                <a:ea typeface="Andika"/>
                <a:cs typeface="Andika"/>
              </a:rPr>
              <a:t>To show the trailing off of a thought.</a:t>
            </a:r>
            <a:endParaRPr lang="en-GB" sz="2800" dirty="0">
              <a:solidFill>
                <a:schemeClr val="bg1"/>
              </a:solidFill>
              <a:latin typeface="+mn-lt"/>
              <a:ea typeface="Andika"/>
              <a:cs typeface="Andika"/>
            </a:endParaRPr>
          </a:p>
        </p:txBody>
      </p:sp>
    </p:spTree>
    <p:extLst>
      <p:ext uri="{BB962C8B-B14F-4D97-AF65-F5344CB8AC3E}">
        <p14:creationId xmlns:p14="http://schemas.microsoft.com/office/powerpoint/2010/main" val="1946604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Effect transition="in" filter="fade">
                                      <p:cBhvr>
                                        <p:cTn id="7" dur="500"/>
                                        <p:tgtEl>
                                          <p:spTgt spid="8">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4" end="4"/>
                                            </p:txEl>
                                          </p:spTgt>
                                        </p:tgtEl>
                                        <p:attrNameLst>
                                          <p:attrName>style.visibility</p:attrName>
                                        </p:attrNameLst>
                                      </p:cBhvr>
                                      <p:to>
                                        <p:strVal val="visible"/>
                                      </p:to>
                                    </p:set>
                                    <p:animEffect transition="in" filter="fade">
                                      <p:cBhvr>
                                        <p:cTn id="12" dur="500"/>
                                        <p:tgtEl>
                                          <p:spTgt spid="8">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xEl>
                                              <p:pRg st="6" end="6"/>
                                            </p:txEl>
                                          </p:spTgt>
                                        </p:tgtEl>
                                        <p:attrNameLst>
                                          <p:attrName>style.visibility</p:attrName>
                                        </p:attrNameLst>
                                      </p:cBhvr>
                                      <p:to>
                                        <p:strVal val="visible"/>
                                      </p:to>
                                    </p:set>
                                    <p:animEffect transition="in" filter="fade">
                                      <p:cBhvr>
                                        <p:cTn id="17" dur="500"/>
                                        <p:tgtEl>
                                          <p:spTgt spid="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FA7C6E9C-6006-49D5-ACAA-40D000473F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4" name="Title 1">
            <a:extLst>
              <a:ext uri="{FF2B5EF4-FFF2-40B4-BE49-F238E27FC236}">
                <a16:creationId xmlns:a16="http://schemas.microsoft.com/office/drawing/2014/main" id="{98F26F2E-174F-83AE-5305-BD79B4EA7A63}"/>
              </a:ext>
            </a:extLst>
          </p:cNvPr>
          <p:cNvSpPr txBox="1">
            <a:spLocks/>
          </p:cNvSpPr>
          <p:nvPr/>
        </p:nvSpPr>
        <p:spPr>
          <a:xfrm>
            <a:off x="193962" y="158924"/>
            <a:ext cx="11804073" cy="744062"/>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dirty="0">
                <a:solidFill>
                  <a:schemeClr val="bg1"/>
                </a:solidFill>
                <a:latin typeface="+mn-lt"/>
                <a:ea typeface="Andika"/>
                <a:cs typeface="Andika"/>
              </a:rPr>
              <a:t>1. To show a word or words have been removed from a quote.</a:t>
            </a:r>
          </a:p>
        </p:txBody>
      </p:sp>
      <p:sp>
        <p:nvSpPr>
          <p:cNvPr id="11" name="Title 1">
            <a:extLst>
              <a:ext uri="{FF2B5EF4-FFF2-40B4-BE49-F238E27FC236}">
                <a16:creationId xmlns:a16="http://schemas.microsoft.com/office/drawing/2014/main" id="{24727F69-B186-EF8E-4117-1D677AA5B3A8}"/>
              </a:ext>
            </a:extLst>
          </p:cNvPr>
          <p:cNvSpPr txBox="1">
            <a:spLocks/>
          </p:cNvSpPr>
          <p:nvPr/>
        </p:nvSpPr>
        <p:spPr>
          <a:xfrm>
            <a:off x="184436" y="1049814"/>
            <a:ext cx="11804073" cy="2379186"/>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dirty="0">
                <a:solidFill>
                  <a:schemeClr val="bg1"/>
                </a:solidFill>
                <a:latin typeface="+mn-lt"/>
                <a:ea typeface="Andika"/>
                <a:cs typeface="Andika"/>
              </a:rPr>
              <a:t>In a famous speech in America, </a:t>
            </a:r>
            <a:r>
              <a:rPr lang="en-GB" sz="2800" dirty="0" err="1">
                <a:solidFill>
                  <a:schemeClr val="bg1"/>
                </a:solidFill>
                <a:latin typeface="+mn-lt"/>
                <a:ea typeface="Andika"/>
                <a:cs typeface="Andika"/>
              </a:rPr>
              <a:t>Dr.</a:t>
            </a:r>
            <a:r>
              <a:rPr lang="en-GB" sz="2800" dirty="0">
                <a:solidFill>
                  <a:schemeClr val="bg1"/>
                </a:solidFill>
                <a:latin typeface="+mn-lt"/>
                <a:ea typeface="Andika"/>
                <a:cs typeface="Andika"/>
              </a:rPr>
              <a:t> Martin Luther King proclaimed, "I have a dream that my four little children will one day live in a nation where they will not be judged by the colour of their skin but by the content of their ... character." </a:t>
            </a:r>
            <a:br>
              <a:rPr lang="en-GB" sz="2800" dirty="0">
                <a:solidFill>
                  <a:schemeClr val="bg1"/>
                </a:solidFill>
                <a:latin typeface="+mn-lt"/>
                <a:ea typeface="Andika"/>
                <a:cs typeface="Andika"/>
              </a:rPr>
            </a:br>
            <a:br>
              <a:rPr lang="en-GB" sz="2800" dirty="0">
                <a:solidFill>
                  <a:schemeClr val="bg1"/>
                </a:solidFill>
                <a:latin typeface="+mn-lt"/>
                <a:ea typeface="Andika"/>
                <a:cs typeface="Andika"/>
              </a:rPr>
            </a:br>
            <a:r>
              <a:rPr lang="en-GB" sz="2800" dirty="0">
                <a:solidFill>
                  <a:schemeClr val="bg1"/>
                </a:solidFill>
                <a:latin typeface="+mn-lt"/>
                <a:ea typeface="Andika"/>
                <a:cs typeface="Andika"/>
              </a:rPr>
              <a:t>This powerful statement encapsulates his vision for a future of equality and justice.</a:t>
            </a:r>
          </a:p>
        </p:txBody>
      </p:sp>
      <p:sp>
        <p:nvSpPr>
          <p:cNvPr id="12" name="Title 1">
            <a:extLst>
              <a:ext uri="{FF2B5EF4-FFF2-40B4-BE49-F238E27FC236}">
                <a16:creationId xmlns:a16="http://schemas.microsoft.com/office/drawing/2014/main" id="{8017570C-2B3D-F0D4-EBBD-89763E0903C1}"/>
              </a:ext>
            </a:extLst>
          </p:cNvPr>
          <p:cNvSpPr txBox="1">
            <a:spLocks/>
          </p:cNvSpPr>
          <p:nvPr/>
        </p:nvSpPr>
        <p:spPr>
          <a:xfrm>
            <a:off x="184436" y="3571690"/>
            <a:ext cx="11804072" cy="744062"/>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How do the ellipses help the author? </a:t>
            </a:r>
          </a:p>
        </p:txBody>
      </p:sp>
      <p:sp>
        <p:nvSpPr>
          <p:cNvPr id="13" name="Title 1">
            <a:extLst>
              <a:ext uri="{FF2B5EF4-FFF2-40B4-BE49-F238E27FC236}">
                <a16:creationId xmlns:a16="http://schemas.microsoft.com/office/drawing/2014/main" id="{7F5F3E7B-CA4B-9B46-F8DB-0E550BAC55AB}"/>
              </a:ext>
            </a:extLst>
          </p:cNvPr>
          <p:cNvSpPr txBox="1">
            <a:spLocks/>
          </p:cNvSpPr>
          <p:nvPr/>
        </p:nvSpPr>
        <p:spPr>
          <a:xfrm>
            <a:off x="184436" y="4510458"/>
            <a:ext cx="11804071" cy="639224"/>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What sort/genre of writing commonly uses ellipses like this? </a:t>
            </a:r>
          </a:p>
        </p:txBody>
      </p:sp>
      <p:sp>
        <p:nvSpPr>
          <p:cNvPr id="14" name="Title 1">
            <a:extLst>
              <a:ext uri="{FF2B5EF4-FFF2-40B4-BE49-F238E27FC236}">
                <a16:creationId xmlns:a16="http://schemas.microsoft.com/office/drawing/2014/main" id="{7FF9F440-DCFD-B122-30A0-6132E0B9AB55}"/>
              </a:ext>
            </a:extLst>
          </p:cNvPr>
          <p:cNvSpPr txBox="1">
            <a:spLocks/>
          </p:cNvSpPr>
          <p:nvPr/>
        </p:nvSpPr>
        <p:spPr>
          <a:xfrm>
            <a:off x="193961" y="5344388"/>
            <a:ext cx="11804072" cy="122365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Ellipses like this are used a lot by journalists so they can report only the most important parts of a speech.</a:t>
            </a:r>
          </a:p>
        </p:txBody>
      </p:sp>
    </p:spTree>
    <p:extLst>
      <p:ext uri="{BB962C8B-B14F-4D97-AF65-F5344CB8AC3E}">
        <p14:creationId xmlns:p14="http://schemas.microsoft.com/office/powerpoint/2010/main" val="3657580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562A27C8-8631-1283-130B-738BAF714D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BF1667E6-83E3-B4CA-40F3-0396924823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2794374" y="1847234"/>
            <a:ext cx="6603249" cy="1419841"/>
          </a:xfrm>
          <a:prstGeom prst="roundRect">
            <a:avLst>
              <a:gd name="adj" fmla="val 17087"/>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r>
              <a:rPr lang="en-GB" dirty="0">
                <a:solidFill>
                  <a:schemeClr val="bg1"/>
                </a:solidFill>
                <a:latin typeface="+mn-lt"/>
                <a:ea typeface="Andika"/>
                <a:cs typeface="Andika"/>
              </a:rPr>
              <a:t>Ellipses </a:t>
            </a:r>
          </a:p>
        </p:txBody>
      </p:sp>
      <p:pic>
        <p:nvPicPr>
          <p:cNvPr id="8" name="Picture 7" descr="A picture containing logo&#10;&#10;Description automatically generated">
            <a:extLst>
              <a:ext uri="{FF2B5EF4-FFF2-40B4-BE49-F238E27FC236}">
                <a16:creationId xmlns:a16="http://schemas.microsoft.com/office/drawing/2014/main" id="{8BFF819C-9154-11B9-355C-E3134EEFD9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814560" y="217780"/>
            <a:ext cx="2092311" cy="739911"/>
          </a:xfrm>
          <a:prstGeom prst="rect">
            <a:avLst/>
          </a:prstGeom>
        </p:spPr>
      </p:pic>
      <p:pic>
        <p:nvPicPr>
          <p:cNvPr id="11" name="Picture 10">
            <a:extLst>
              <a:ext uri="{FF2B5EF4-FFF2-40B4-BE49-F238E27FC236}">
                <a16:creationId xmlns:a16="http://schemas.microsoft.com/office/drawing/2014/main" id="{DE1E4655-1785-5ED7-3084-EC091AAFD274}"/>
              </a:ext>
            </a:extLst>
          </p:cNvPr>
          <p:cNvPicPr>
            <a:picLocks noChangeAspect="1"/>
          </p:cNvPicPr>
          <p:nvPr/>
        </p:nvPicPr>
        <p:blipFill rotWithShape="1">
          <a:blip r:embed="rId5">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Tree>
    <p:extLst>
      <p:ext uri="{BB962C8B-B14F-4D97-AF65-F5344CB8AC3E}">
        <p14:creationId xmlns:p14="http://schemas.microsoft.com/office/powerpoint/2010/main" val="4010327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3500"/>
                                        <p:tgtEl>
                                          <p:spTgt spid="8"/>
                                        </p:tgtEl>
                                      </p:cBhvr>
                                    </p:animEffect>
                                  </p:childTnLst>
                                </p:cTn>
                              </p:par>
                              <p:par>
                                <p:cTn id="8" presetID="42" presetClass="path" presetSubtype="0" accel="50000" decel="50000" fill="hold" nodeType="withEffect">
                                  <p:stCondLst>
                                    <p:cond delay="0"/>
                                  </p:stCondLst>
                                  <p:childTnLst>
                                    <p:animMotion origin="layout" path="M -0.15898 0.3412 L -8.33333E-7 -7.40741E-7 " pathEditMode="relative" rAng="0" ptsTypes="AA">
                                      <p:cBhvr>
                                        <p:cTn id="9" dur="2000" fill="hold"/>
                                        <p:tgtEl>
                                          <p:spTgt spid="11"/>
                                        </p:tgtEl>
                                        <p:attrNameLst>
                                          <p:attrName>ppt_x</p:attrName>
                                          <p:attrName>ppt_y</p:attrName>
                                        </p:attrNameLst>
                                      </p:cBhvr>
                                      <p:rCtr x="7839" y="-1717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lue background with different objects&#10;&#10;Description automatically generated">
            <a:extLst>
              <a:ext uri="{FF2B5EF4-FFF2-40B4-BE49-F238E27FC236}">
                <a16:creationId xmlns:a16="http://schemas.microsoft.com/office/drawing/2014/main" id="{BFB9BC22-088A-F468-7E69-B09E4214E7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4" name="Title 1">
            <a:extLst>
              <a:ext uri="{FF2B5EF4-FFF2-40B4-BE49-F238E27FC236}">
                <a16:creationId xmlns:a16="http://schemas.microsoft.com/office/drawing/2014/main" id="{98F26F2E-174F-83AE-5305-BD79B4EA7A63}"/>
              </a:ext>
            </a:extLst>
          </p:cNvPr>
          <p:cNvSpPr txBox="1">
            <a:spLocks/>
          </p:cNvSpPr>
          <p:nvPr/>
        </p:nvSpPr>
        <p:spPr>
          <a:xfrm>
            <a:off x="572653" y="215710"/>
            <a:ext cx="11231420" cy="1028602"/>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2. To create suspense by adding a pause before the end of the sentence.</a:t>
            </a:r>
          </a:p>
        </p:txBody>
      </p:sp>
      <p:sp>
        <p:nvSpPr>
          <p:cNvPr id="5" name="Title 1">
            <a:extLst>
              <a:ext uri="{FF2B5EF4-FFF2-40B4-BE49-F238E27FC236}">
                <a16:creationId xmlns:a16="http://schemas.microsoft.com/office/drawing/2014/main" id="{CA7944D8-E31A-3C47-1737-4FF9509D4F65}"/>
              </a:ext>
            </a:extLst>
          </p:cNvPr>
          <p:cNvSpPr txBox="1">
            <a:spLocks/>
          </p:cNvSpPr>
          <p:nvPr/>
        </p:nvSpPr>
        <p:spPr>
          <a:xfrm>
            <a:off x="572653" y="5898228"/>
            <a:ext cx="11231420" cy="744062"/>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Scary stories usually have ellipses to help create tension.</a:t>
            </a:r>
          </a:p>
        </p:txBody>
      </p:sp>
      <p:sp>
        <p:nvSpPr>
          <p:cNvPr id="10" name="Title 1">
            <a:extLst>
              <a:ext uri="{FF2B5EF4-FFF2-40B4-BE49-F238E27FC236}">
                <a16:creationId xmlns:a16="http://schemas.microsoft.com/office/drawing/2014/main" id="{CDEE16C1-8515-140C-8DB2-A007AAB90F96}"/>
              </a:ext>
            </a:extLst>
          </p:cNvPr>
          <p:cNvSpPr txBox="1">
            <a:spLocks/>
          </p:cNvSpPr>
          <p:nvPr/>
        </p:nvSpPr>
        <p:spPr>
          <a:xfrm>
            <a:off x="572653" y="1347927"/>
            <a:ext cx="11231420" cy="2608455"/>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dirty="0">
                <a:solidFill>
                  <a:schemeClr val="bg1"/>
                </a:solidFill>
                <a:latin typeface="+mn-lt"/>
                <a:ea typeface="Andika"/>
                <a:cs typeface="Andika"/>
              </a:rPr>
              <a:t>The night was silent, the only sound being the rustling of leaves in the gentle breeze... Suddenly, a faint, eerie whisper echoed from the darkness, sending shivers down their spines... They strained their eyes, trying to pierce through the blackness, heartbeats quickening... What could be lurking out there, just beyond the edge of their vision...?</a:t>
            </a:r>
          </a:p>
        </p:txBody>
      </p:sp>
      <p:sp>
        <p:nvSpPr>
          <p:cNvPr id="11" name="Title 1">
            <a:extLst>
              <a:ext uri="{FF2B5EF4-FFF2-40B4-BE49-F238E27FC236}">
                <a16:creationId xmlns:a16="http://schemas.microsoft.com/office/drawing/2014/main" id="{52483DBF-21BE-DC67-AE30-9AAE0A52825B}"/>
              </a:ext>
            </a:extLst>
          </p:cNvPr>
          <p:cNvSpPr txBox="1">
            <a:spLocks/>
          </p:cNvSpPr>
          <p:nvPr/>
        </p:nvSpPr>
        <p:spPr>
          <a:xfrm>
            <a:off x="572653" y="4107622"/>
            <a:ext cx="11231420" cy="744062"/>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How do the pauses help the author? </a:t>
            </a:r>
          </a:p>
        </p:txBody>
      </p:sp>
      <p:sp>
        <p:nvSpPr>
          <p:cNvPr id="12" name="Title 1">
            <a:extLst>
              <a:ext uri="{FF2B5EF4-FFF2-40B4-BE49-F238E27FC236}">
                <a16:creationId xmlns:a16="http://schemas.microsoft.com/office/drawing/2014/main" id="{7064325E-F627-694F-1A2B-779C40017D4E}"/>
              </a:ext>
            </a:extLst>
          </p:cNvPr>
          <p:cNvSpPr txBox="1">
            <a:spLocks/>
          </p:cNvSpPr>
          <p:nvPr/>
        </p:nvSpPr>
        <p:spPr>
          <a:xfrm>
            <a:off x="572653" y="5002924"/>
            <a:ext cx="11231420" cy="744062"/>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What sort/genre of writing commonly uses ellipses like this? </a:t>
            </a:r>
          </a:p>
        </p:txBody>
      </p:sp>
    </p:spTree>
    <p:extLst>
      <p:ext uri="{BB962C8B-B14F-4D97-AF65-F5344CB8AC3E}">
        <p14:creationId xmlns:p14="http://schemas.microsoft.com/office/powerpoint/2010/main" val="3391393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p:bldP spid="11" grpId="0" animBg="1"/>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24D54B5C-885F-C120-9799-69F9251E3AB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1"/>
          </a:xfrm>
        </p:spPr>
      </p:pic>
      <p:sp>
        <p:nvSpPr>
          <p:cNvPr id="4" name="Title 1">
            <a:extLst>
              <a:ext uri="{FF2B5EF4-FFF2-40B4-BE49-F238E27FC236}">
                <a16:creationId xmlns:a16="http://schemas.microsoft.com/office/drawing/2014/main" id="{98F26F2E-174F-83AE-5305-BD79B4EA7A63}"/>
              </a:ext>
            </a:extLst>
          </p:cNvPr>
          <p:cNvSpPr txBox="1">
            <a:spLocks/>
          </p:cNvSpPr>
          <p:nvPr/>
        </p:nvSpPr>
        <p:spPr>
          <a:xfrm>
            <a:off x="572653" y="301435"/>
            <a:ext cx="11231420" cy="65106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3. To show the trailing off of a thought.</a:t>
            </a:r>
          </a:p>
        </p:txBody>
      </p:sp>
      <p:sp>
        <p:nvSpPr>
          <p:cNvPr id="8" name="Title 1">
            <a:extLst>
              <a:ext uri="{FF2B5EF4-FFF2-40B4-BE49-F238E27FC236}">
                <a16:creationId xmlns:a16="http://schemas.microsoft.com/office/drawing/2014/main" id="{A62626D5-D8B5-3B61-83C6-18438058F1C3}"/>
              </a:ext>
            </a:extLst>
          </p:cNvPr>
          <p:cNvSpPr txBox="1">
            <a:spLocks/>
          </p:cNvSpPr>
          <p:nvPr/>
        </p:nvSpPr>
        <p:spPr>
          <a:xfrm>
            <a:off x="572653" y="1189958"/>
            <a:ext cx="11231420" cy="2239042"/>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The streets below were alive with the hurried footsteps of strangers, each one carrying a story... a story that I would never know, but that was interwoven with mine for this fleeting moment. And as the night deepened, a sense of introspection washed over me, making me ponder the paths untaken, the choices unmade...</a:t>
            </a:r>
          </a:p>
        </p:txBody>
      </p:sp>
      <p:sp>
        <p:nvSpPr>
          <p:cNvPr id="3" name="Title 1">
            <a:extLst>
              <a:ext uri="{FF2B5EF4-FFF2-40B4-BE49-F238E27FC236}">
                <a16:creationId xmlns:a16="http://schemas.microsoft.com/office/drawing/2014/main" id="{4078E25A-B59D-6061-4E33-C3E8E622FEBF}"/>
              </a:ext>
            </a:extLst>
          </p:cNvPr>
          <p:cNvSpPr txBox="1">
            <a:spLocks/>
          </p:cNvSpPr>
          <p:nvPr/>
        </p:nvSpPr>
        <p:spPr>
          <a:xfrm>
            <a:off x="572653" y="3666458"/>
            <a:ext cx="11231420" cy="744062"/>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How do the pauses help the author? </a:t>
            </a:r>
          </a:p>
        </p:txBody>
      </p:sp>
      <p:sp>
        <p:nvSpPr>
          <p:cNvPr id="7" name="Title 1">
            <a:extLst>
              <a:ext uri="{FF2B5EF4-FFF2-40B4-BE49-F238E27FC236}">
                <a16:creationId xmlns:a16="http://schemas.microsoft.com/office/drawing/2014/main" id="{D74F36AC-6951-6850-DF7B-B75E24865EA0}"/>
              </a:ext>
            </a:extLst>
          </p:cNvPr>
          <p:cNvSpPr txBox="1">
            <a:spLocks/>
          </p:cNvSpPr>
          <p:nvPr/>
        </p:nvSpPr>
        <p:spPr>
          <a:xfrm>
            <a:off x="572653" y="5819284"/>
            <a:ext cx="11231420" cy="744062"/>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Point of view stories usually have ellipses to help convey introspection.</a:t>
            </a:r>
          </a:p>
        </p:txBody>
      </p:sp>
      <p:sp>
        <p:nvSpPr>
          <p:cNvPr id="9" name="Title 1">
            <a:extLst>
              <a:ext uri="{FF2B5EF4-FFF2-40B4-BE49-F238E27FC236}">
                <a16:creationId xmlns:a16="http://schemas.microsoft.com/office/drawing/2014/main" id="{8C322661-0A8B-80DF-24F2-CFD498DEB3FA}"/>
              </a:ext>
            </a:extLst>
          </p:cNvPr>
          <p:cNvSpPr txBox="1">
            <a:spLocks/>
          </p:cNvSpPr>
          <p:nvPr/>
        </p:nvSpPr>
        <p:spPr>
          <a:xfrm>
            <a:off x="572653" y="4569034"/>
            <a:ext cx="11231420" cy="1099008"/>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They allow an author to change focus without giving a complete picture of what they are </a:t>
            </a:r>
            <a:r>
              <a:rPr lang="en-GB" sz="2400">
                <a:solidFill>
                  <a:schemeClr val="bg1"/>
                </a:solidFill>
                <a:latin typeface="+mn-lt"/>
                <a:ea typeface="Andika"/>
                <a:cs typeface="Andika"/>
              </a:rPr>
              <a:t>currently describing. </a:t>
            </a:r>
            <a:endParaRPr lang="en-GB" sz="2400" dirty="0">
              <a:solidFill>
                <a:schemeClr val="bg1"/>
              </a:solidFill>
              <a:latin typeface="+mn-lt"/>
              <a:ea typeface="Andika"/>
              <a:cs typeface="Andika"/>
            </a:endParaRPr>
          </a:p>
        </p:txBody>
      </p:sp>
    </p:spTree>
    <p:extLst>
      <p:ext uri="{BB962C8B-B14F-4D97-AF65-F5344CB8AC3E}">
        <p14:creationId xmlns:p14="http://schemas.microsoft.com/office/powerpoint/2010/main" val="503018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 grpId="0" animBg="1"/>
      <p:bldP spid="7" grpId="0" animBg="1"/>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24D54B5C-885F-C120-9799-69F9251E3AB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1"/>
          </a:xfrm>
        </p:spPr>
      </p:pic>
      <p:sp>
        <p:nvSpPr>
          <p:cNvPr id="4" name="Title 1">
            <a:extLst>
              <a:ext uri="{FF2B5EF4-FFF2-40B4-BE49-F238E27FC236}">
                <a16:creationId xmlns:a16="http://schemas.microsoft.com/office/drawing/2014/main" id="{98F26F2E-174F-83AE-5305-BD79B4EA7A63}"/>
              </a:ext>
            </a:extLst>
          </p:cNvPr>
          <p:cNvSpPr txBox="1">
            <a:spLocks/>
          </p:cNvSpPr>
          <p:nvPr/>
        </p:nvSpPr>
        <p:spPr>
          <a:xfrm>
            <a:off x="381000" y="110935"/>
            <a:ext cx="11432598" cy="59391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Where should we put the ellipsis?</a:t>
            </a:r>
            <a:endParaRPr lang="en-GB" sz="2400" dirty="0">
              <a:solidFill>
                <a:schemeClr val="bg1"/>
              </a:solidFill>
              <a:latin typeface="+mn-lt"/>
              <a:ea typeface="Andika"/>
              <a:cs typeface="Andika"/>
            </a:endParaRPr>
          </a:p>
        </p:txBody>
      </p:sp>
      <p:sp>
        <p:nvSpPr>
          <p:cNvPr id="8" name="Title 1">
            <a:extLst>
              <a:ext uri="{FF2B5EF4-FFF2-40B4-BE49-F238E27FC236}">
                <a16:creationId xmlns:a16="http://schemas.microsoft.com/office/drawing/2014/main" id="{A62626D5-D8B5-3B61-83C6-18438058F1C3}"/>
              </a:ext>
            </a:extLst>
          </p:cNvPr>
          <p:cNvSpPr txBox="1">
            <a:spLocks/>
          </p:cNvSpPr>
          <p:nvPr/>
        </p:nvSpPr>
        <p:spPr>
          <a:xfrm>
            <a:off x="387927" y="815785"/>
            <a:ext cx="11432598" cy="2896267"/>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At any rate, that is what we are going to try to do. That is the resolve of His Majesty's Government, every man of them. That is the will of Parliament and the nation. The British Empire and the French Republic, linked together in their cause and their need, will defend to the death their native soils, aiding each other like good comrades to the utmost of their strength, even though a large tract of Europe and many old and famous States have fallen or may fall into the grip of the Gestapo and all the odious apparatus of Nazi rule.</a:t>
            </a:r>
          </a:p>
          <a:p>
            <a:pPr algn="ctr"/>
            <a:endParaRPr lang="en-GB" sz="2000" dirty="0">
              <a:solidFill>
                <a:schemeClr val="bg1"/>
              </a:solidFill>
              <a:latin typeface="+mn-lt"/>
              <a:ea typeface="Andika"/>
              <a:cs typeface="Andika"/>
            </a:endParaRPr>
          </a:p>
          <a:p>
            <a:pPr algn="ctr"/>
            <a:r>
              <a:rPr lang="en-GB" sz="2000" dirty="0">
                <a:solidFill>
                  <a:schemeClr val="bg1"/>
                </a:solidFill>
                <a:latin typeface="+mn-lt"/>
                <a:ea typeface="Andika"/>
                <a:cs typeface="Andika"/>
              </a:rPr>
              <a:t>We shall defend our island, whatever the cost may be, we shall fight on the beaches, we shall fight on the landing grounds, we shall fight in the fields and in the streets, we shall fight in the hills; we shall never surrender.</a:t>
            </a:r>
          </a:p>
        </p:txBody>
      </p:sp>
      <p:sp>
        <p:nvSpPr>
          <p:cNvPr id="7" name="Title 1">
            <a:extLst>
              <a:ext uri="{FF2B5EF4-FFF2-40B4-BE49-F238E27FC236}">
                <a16:creationId xmlns:a16="http://schemas.microsoft.com/office/drawing/2014/main" id="{891DAC80-2978-EC77-961F-3E6F0A1FD349}"/>
              </a:ext>
            </a:extLst>
          </p:cNvPr>
          <p:cNvSpPr txBox="1">
            <a:spLocks/>
          </p:cNvSpPr>
          <p:nvPr/>
        </p:nvSpPr>
        <p:spPr>
          <a:xfrm>
            <a:off x="387927" y="3819622"/>
            <a:ext cx="11432598" cy="2533553"/>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…The British Empire and the French Republic, linked together in their cause and their need, will defend to the death their native soils, aiding each other like good comrades to the utmost of their strength, even though a large tract of Europe and many old and famous States have fallen or may fall into the grip of the Gestapo and all the odious apparatus of Nazi rule.</a:t>
            </a:r>
          </a:p>
          <a:p>
            <a:pPr algn="ctr"/>
            <a:endParaRPr lang="en-GB" sz="2000" dirty="0">
              <a:solidFill>
                <a:schemeClr val="bg1"/>
              </a:solidFill>
              <a:latin typeface="+mn-lt"/>
              <a:ea typeface="Andika"/>
              <a:cs typeface="Andika"/>
            </a:endParaRPr>
          </a:p>
          <a:p>
            <a:pPr algn="ctr"/>
            <a:r>
              <a:rPr lang="en-GB" sz="2000" dirty="0">
                <a:solidFill>
                  <a:schemeClr val="bg1"/>
                </a:solidFill>
                <a:latin typeface="+mn-lt"/>
                <a:ea typeface="Andika"/>
                <a:cs typeface="Andika"/>
              </a:rPr>
              <a:t>We shall defend our island, whatever the cost may be, we shall fight on the beaches, we shall fight on the landing grounds, we shall fight in the fields and in the streets, we shall fight in the hills; we shall never surrender.</a:t>
            </a:r>
          </a:p>
        </p:txBody>
      </p:sp>
      <p:sp>
        <p:nvSpPr>
          <p:cNvPr id="9" name="Title 1">
            <a:extLst>
              <a:ext uri="{FF2B5EF4-FFF2-40B4-BE49-F238E27FC236}">
                <a16:creationId xmlns:a16="http://schemas.microsoft.com/office/drawing/2014/main" id="{0AC358AD-1883-3541-8C86-8FB5EED7835F}"/>
              </a:ext>
            </a:extLst>
          </p:cNvPr>
          <p:cNvSpPr txBox="1">
            <a:spLocks/>
          </p:cNvSpPr>
          <p:nvPr/>
        </p:nvSpPr>
        <p:spPr>
          <a:xfrm>
            <a:off x="387927" y="114300"/>
            <a:ext cx="11432598" cy="59391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How about?</a:t>
            </a:r>
            <a:endParaRPr lang="en-GB" sz="2400" dirty="0">
              <a:solidFill>
                <a:schemeClr val="bg1"/>
              </a:solidFill>
              <a:latin typeface="+mn-lt"/>
              <a:ea typeface="Andika"/>
              <a:cs typeface="Andika"/>
            </a:endParaRPr>
          </a:p>
        </p:txBody>
      </p:sp>
      <p:sp>
        <p:nvSpPr>
          <p:cNvPr id="11" name="Title 1">
            <a:extLst>
              <a:ext uri="{FF2B5EF4-FFF2-40B4-BE49-F238E27FC236}">
                <a16:creationId xmlns:a16="http://schemas.microsoft.com/office/drawing/2014/main" id="{0944A868-0187-97CC-8BAC-869B0384DA7D}"/>
              </a:ext>
            </a:extLst>
          </p:cNvPr>
          <p:cNvSpPr txBox="1">
            <a:spLocks/>
          </p:cNvSpPr>
          <p:nvPr/>
        </p:nvSpPr>
        <p:spPr>
          <a:xfrm>
            <a:off x="387927" y="869570"/>
            <a:ext cx="11432598" cy="2896267"/>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strike="sngStrike" dirty="0">
                <a:solidFill>
                  <a:schemeClr val="bg1"/>
                </a:solidFill>
                <a:latin typeface="+mn-lt"/>
                <a:ea typeface="Andika"/>
                <a:cs typeface="Andika"/>
              </a:rPr>
              <a:t>At any rate, that is what we are going to try to do.</a:t>
            </a:r>
            <a:r>
              <a:rPr lang="en-GB" sz="2000" dirty="0">
                <a:solidFill>
                  <a:schemeClr val="bg1"/>
                </a:solidFill>
                <a:latin typeface="+mn-lt"/>
                <a:ea typeface="Andika"/>
                <a:cs typeface="Andika"/>
              </a:rPr>
              <a:t> </a:t>
            </a:r>
            <a:r>
              <a:rPr lang="en-GB" sz="2000" strike="sngStrike" dirty="0">
                <a:solidFill>
                  <a:schemeClr val="bg1"/>
                </a:solidFill>
                <a:latin typeface="+mn-lt"/>
                <a:ea typeface="Andika"/>
                <a:cs typeface="Andika"/>
              </a:rPr>
              <a:t>That is the resolve of His Majesty's Government, every man of them. That is the will of Parliament and the nation. </a:t>
            </a:r>
            <a:r>
              <a:rPr lang="en-GB" sz="2000" dirty="0">
                <a:solidFill>
                  <a:schemeClr val="bg1"/>
                </a:solidFill>
                <a:latin typeface="+mn-lt"/>
                <a:ea typeface="Andika"/>
                <a:cs typeface="Andika"/>
              </a:rPr>
              <a:t>The British Empire and the French Republic, linked together in their cause and their need, will defend to the death their native soils, aiding each other like good comrades to the utmost of their strength, even though a large tract of Europe and many old and famous States have fallen or may fall into the grip of the Gestapo and all the odious apparatus of Nazi rule.</a:t>
            </a:r>
          </a:p>
          <a:p>
            <a:pPr algn="ctr"/>
            <a:endParaRPr lang="en-GB" sz="2000" dirty="0">
              <a:solidFill>
                <a:schemeClr val="bg1"/>
              </a:solidFill>
              <a:latin typeface="+mn-lt"/>
              <a:ea typeface="Andika"/>
              <a:cs typeface="Andika"/>
            </a:endParaRPr>
          </a:p>
          <a:p>
            <a:pPr algn="ctr"/>
            <a:r>
              <a:rPr lang="en-GB" sz="2000" dirty="0">
                <a:solidFill>
                  <a:schemeClr val="bg1"/>
                </a:solidFill>
                <a:latin typeface="+mn-lt"/>
                <a:ea typeface="Andika"/>
                <a:cs typeface="Andika"/>
              </a:rPr>
              <a:t>We shall defend our island, whatever the cost may be, we shall fight on the beaches, we shall fight on the landing grounds, we shall fight in the fields and in the streets, we shall fight in the hills; we shall never surrender.</a:t>
            </a:r>
          </a:p>
        </p:txBody>
      </p:sp>
      <p:sp>
        <p:nvSpPr>
          <p:cNvPr id="2" name="Title 1">
            <a:extLst>
              <a:ext uri="{FF2B5EF4-FFF2-40B4-BE49-F238E27FC236}">
                <a16:creationId xmlns:a16="http://schemas.microsoft.com/office/drawing/2014/main" id="{66119993-5B64-AAC6-0AE6-6DA58AF47581}"/>
              </a:ext>
            </a:extLst>
          </p:cNvPr>
          <p:cNvSpPr txBox="1">
            <a:spLocks/>
          </p:cNvSpPr>
          <p:nvPr/>
        </p:nvSpPr>
        <p:spPr>
          <a:xfrm>
            <a:off x="387927" y="3819622"/>
            <a:ext cx="11432598" cy="2533553"/>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…The British Empire and the French Republic, linked together in their cause and their need, will defend to the death their native soils, aiding each other like good comrades to the utmost of their strength...</a:t>
            </a:r>
          </a:p>
          <a:p>
            <a:pPr algn="ctr"/>
            <a:endParaRPr lang="en-GB" sz="2000" dirty="0">
              <a:solidFill>
                <a:schemeClr val="bg1"/>
              </a:solidFill>
              <a:latin typeface="+mn-lt"/>
              <a:ea typeface="Andika"/>
              <a:cs typeface="Andika"/>
            </a:endParaRPr>
          </a:p>
          <a:p>
            <a:pPr algn="ctr"/>
            <a:r>
              <a:rPr lang="en-GB" sz="2000" dirty="0">
                <a:solidFill>
                  <a:schemeClr val="bg1"/>
                </a:solidFill>
                <a:latin typeface="+mn-lt"/>
                <a:ea typeface="Andika"/>
                <a:cs typeface="Andika"/>
              </a:rPr>
              <a:t>We shall defend our island, whatever the cost may be, we shall fight on the beaches, we shall fight on the landing grounds, we shall fight in the fields and in the streets, we shall fight in the hills; we shall never surrender.</a:t>
            </a:r>
          </a:p>
        </p:txBody>
      </p:sp>
      <p:sp>
        <p:nvSpPr>
          <p:cNvPr id="3" name="Title 1">
            <a:extLst>
              <a:ext uri="{FF2B5EF4-FFF2-40B4-BE49-F238E27FC236}">
                <a16:creationId xmlns:a16="http://schemas.microsoft.com/office/drawing/2014/main" id="{90F297B4-4FAC-B72F-FA62-AC3442E2696D}"/>
              </a:ext>
            </a:extLst>
          </p:cNvPr>
          <p:cNvSpPr txBox="1">
            <a:spLocks/>
          </p:cNvSpPr>
          <p:nvPr/>
        </p:nvSpPr>
        <p:spPr>
          <a:xfrm>
            <a:off x="387927" y="869569"/>
            <a:ext cx="11432598" cy="2896267"/>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strike="sngStrike" dirty="0">
                <a:solidFill>
                  <a:schemeClr val="bg1"/>
                </a:solidFill>
                <a:latin typeface="+mn-lt"/>
                <a:ea typeface="Andika"/>
                <a:cs typeface="Andika"/>
              </a:rPr>
              <a:t>At any rate, that is what we are going to try to do.</a:t>
            </a:r>
            <a:r>
              <a:rPr lang="en-GB" sz="2000" dirty="0">
                <a:solidFill>
                  <a:schemeClr val="bg1"/>
                </a:solidFill>
                <a:latin typeface="+mn-lt"/>
                <a:ea typeface="Andika"/>
                <a:cs typeface="Andika"/>
              </a:rPr>
              <a:t> </a:t>
            </a:r>
            <a:r>
              <a:rPr lang="en-GB" sz="2000" strike="sngStrike" dirty="0">
                <a:solidFill>
                  <a:schemeClr val="bg1"/>
                </a:solidFill>
                <a:latin typeface="+mn-lt"/>
                <a:ea typeface="Andika"/>
                <a:cs typeface="Andika"/>
              </a:rPr>
              <a:t>That is the resolve of His Majesty's Government, every man of them. That is the will of Parliament and the nation. </a:t>
            </a:r>
            <a:r>
              <a:rPr lang="en-GB" sz="2000" dirty="0">
                <a:solidFill>
                  <a:schemeClr val="bg1"/>
                </a:solidFill>
                <a:latin typeface="+mn-lt"/>
                <a:ea typeface="Andika"/>
                <a:cs typeface="Andika"/>
              </a:rPr>
              <a:t>The British Empire and the French Republic, linked together in their cause and their need, will defend to the death their native soils, aiding each other like good comrades to the utmost of their strength</a:t>
            </a:r>
            <a:r>
              <a:rPr lang="en-GB" sz="2000" strike="sngStrike" dirty="0">
                <a:solidFill>
                  <a:schemeClr val="bg1"/>
                </a:solidFill>
                <a:latin typeface="+mn-lt"/>
                <a:ea typeface="Andika"/>
                <a:cs typeface="Andika"/>
              </a:rPr>
              <a:t>, even though a large tract of Europe and many old and famous States have fallen or may fall into the grip of the Gestapo and all the odious apparatus of Nazi rule</a:t>
            </a:r>
            <a:r>
              <a:rPr lang="en-GB" sz="2000" dirty="0">
                <a:solidFill>
                  <a:schemeClr val="bg1"/>
                </a:solidFill>
                <a:latin typeface="+mn-lt"/>
                <a:ea typeface="Andika"/>
                <a:cs typeface="Andika"/>
              </a:rPr>
              <a:t>.</a:t>
            </a:r>
          </a:p>
          <a:p>
            <a:pPr algn="ctr"/>
            <a:endParaRPr lang="en-GB" sz="2000" dirty="0">
              <a:solidFill>
                <a:schemeClr val="bg1"/>
              </a:solidFill>
              <a:latin typeface="+mn-lt"/>
              <a:ea typeface="Andika"/>
              <a:cs typeface="Andika"/>
            </a:endParaRPr>
          </a:p>
          <a:p>
            <a:pPr algn="ctr"/>
            <a:r>
              <a:rPr lang="en-GB" sz="2000" dirty="0">
                <a:solidFill>
                  <a:schemeClr val="bg1"/>
                </a:solidFill>
                <a:latin typeface="+mn-lt"/>
                <a:ea typeface="Andika"/>
                <a:cs typeface="Andika"/>
              </a:rPr>
              <a:t>We shall defend our island, whatever the cost may be, we shall fight on the beaches, we shall fight on the landing grounds, we shall fight in the fields and in the streets, we shall fight in the hills; we shall never surrender.</a:t>
            </a:r>
          </a:p>
        </p:txBody>
      </p:sp>
      <p:sp>
        <p:nvSpPr>
          <p:cNvPr id="6" name="Title 1">
            <a:extLst>
              <a:ext uri="{FF2B5EF4-FFF2-40B4-BE49-F238E27FC236}">
                <a16:creationId xmlns:a16="http://schemas.microsoft.com/office/drawing/2014/main" id="{15685BD4-1B13-9965-9A90-00457B24090D}"/>
              </a:ext>
            </a:extLst>
          </p:cNvPr>
          <p:cNvSpPr txBox="1">
            <a:spLocks/>
          </p:cNvSpPr>
          <p:nvPr/>
        </p:nvSpPr>
        <p:spPr>
          <a:xfrm>
            <a:off x="8758237" y="6149785"/>
            <a:ext cx="3248025" cy="593915"/>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Winston Churchill</a:t>
            </a:r>
          </a:p>
        </p:txBody>
      </p:sp>
    </p:spTree>
    <p:extLst>
      <p:ext uri="{BB962C8B-B14F-4D97-AF65-F5344CB8AC3E}">
        <p14:creationId xmlns:p14="http://schemas.microsoft.com/office/powerpoint/2010/main" val="3381215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1" grpId="0" animBg="1"/>
      <p:bldP spid="2" grpId="0" animBg="1"/>
      <p:bldP spid="3" grpId="0" animBg="1"/>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yellow background with different objects&#10;&#10;Description automatically generated">
            <a:extLst>
              <a:ext uri="{FF2B5EF4-FFF2-40B4-BE49-F238E27FC236}">
                <a16:creationId xmlns:a16="http://schemas.microsoft.com/office/drawing/2014/main" id="{971A37A0-CD78-B092-0063-B3BFBAC2C6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4" name="Title 1">
            <a:extLst>
              <a:ext uri="{FF2B5EF4-FFF2-40B4-BE49-F238E27FC236}">
                <a16:creationId xmlns:a16="http://schemas.microsoft.com/office/drawing/2014/main" id="{98F26F2E-174F-83AE-5305-BD79B4EA7A63}"/>
              </a:ext>
            </a:extLst>
          </p:cNvPr>
          <p:cNvSpPr txBox="1">
            <a:spLocks/>
          </p:cNvSpPr>
          <p:nvPr/>
        </p:nvSpPr>
        <p:spPr>
          <a:xfrm>
            <a:off x="381000" y="539560"/>
            <a:ext cx="11432598" cy="59391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Where should we put the ellipsis?</a:t>
            </a:r>
            <a:endParaRPr lang="en-GB" sz="2400" dirty="0">
              <a:solidFill>
                <a:schemeClr val="bg1"/>
              </a:solidFill>
              <a:latin typeface="+mn-lt"/>
              <a:ea typeface="Andika"/>
              <a:cs typeface="Andika"/>
            </a:endParaRPr>
          </a:p>
        </p:txBody>
      </p:sp>
      <p:sp>
        <p:nvSpPr>
          <p:cNvPr id="8" name="Title 1">
            <a:extLst>
              <a:ext uri="{FF2B5EF4-FFF2-40B4-BE49-F238E27FC236}">
                <a16:creationId xmlns:a16="http://schemas.microsoft.com/office/drawing/2014/main" id="{A62626D5-D8B5-3B61-83C6-18438058F1C3}"/>
              </a:ext>
            </a:extLst>
          </p:cNvPr>
          <p:cNvSpPr txBox="1">
            <a:spLocks/>
          </p:cNvSpPr>
          <p:nvPr/>
        </p:nvSpPr>
        <p:spPr>
          <a:xfrm>
            <a:off x="387927" y="1244411"/>
            <a:ext cx="11432598" cy="2346514"/>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ea typeface="Andika"/>
                <a:cs typeface="Andika"/>
              </a:rPr>
              <a:t>I think the big mistake in schools is trying to teach children anything, and by using fear as the basic motivation. Fear of getting failing grades, fear of not staying with your class. Interest can produce learning on a scale compared to fear as a nuclear explosion to a firecracker.</a:t>
            </a:r>
            <a:endParaRPr lang="en-GB" sz="2400" dirty="0">
              <a:solidFill>
                <a:schemeClr val="bg1"/>
              </a:solidFill>
              <a:latin typeface="+mn-lt"/>
              <a:ea typeface="Andika"/>
              <a:cs typeface="Andika"/>
            </a:endParaRPr>
          </a:p>
        </p:txBody>
      </p:sp>
      <p:sp>
        <p:nvSpPr>
          <p:cNvPr id="9" name="Title 1">
            <a:extLst>
              <a:ext uri="{FF2B5EF4-FFF2-40B4-BE49-F238E27FC236}">
                <a16:creationId xmlns:a16="http://schemas.microsoft.com/office/drawing/2014/main" id="{0AC358AD-1883-3541-8C86-8FB5EED7835F}"/>
              </a:ext>
            </a:extLst>
          </p:cNvPr>
          <p:cNvSpPr txBox="1">
            <a:spLocks/>
          </p:cNvSpPr>
          <p:nvPr/>
        </p:nvSpPr>
        <p:spPr>
          <a:xfrm>
            <a:off x="387927" y="542925"/>
            <a:ext cx="11432598" cy="59391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How about?</a:t>
            </a:r>
            <a:endParaRPr lang="en-GB" sz="2400" dirty="0">
              <a:solidFill>
                <a:schemeClr val="bg1"/>
              </a:solidFill>
              <a:latin typeface="+mn-lt"/>
              <a:ea typeface="Andika"/>
              <a:cs typeface="Andika"/>
            </a:endParaRPr>
          </a:p>
        </p:txBody>
      </p:sp>
      <p:sp>
        <p:nvSpPr>
          <p:cNvPr id="6" name="Title 1">
            <a:extLst>
              <a:ext uri="{FF2B5EF4-FFF2-40B4-BE49-F238E27FC236}">
                <a16:creationId xmlns:a16="http://schemas.microsoft.com/office/drawing/2014/main" id="{9BC85DD3-21C7-0BAA-0426-E0EB01189BC7}"/>
              </a:ext>
            </a:extLst>
          </p:cNvPr>
          <p:cNvSpPr txBox="1">
            <a:spLocks/>
          </p:cNvSpPr>
          <p:nvPr/>
        </p:nvSpPr>
        <p:spPr>
          <a:xfrm>
            <a:off x="379701" y="3727071"/>
            <a:ext cx="11432598" cy="2346514"/>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ea typeface="Andika"/>
                <a:cs typeface="Andika"/>
              </a:rPr>
              <a:t>I think the big mistake in schools is trying to teach children anything, and by using fear as the basic motivation. Fear of getting failing grades, fear of not staying with your class... Interest can produce learning on a scale compared to fear as a nuclear explosion to a firecracker.</a:t>
            </a:r>
            <a:endParaRPr lang="en-GB" sz="2400" dirty="0">
              <a:solidFill>
                <a:schemeClr val="bg1"/>
              </a:solidFill>
              <a:latin typeface="+mn-lt"/>
              <a:ea typeface="Andika"/>
              <a:cs typeface="Andika"/>
            </a:endParaRPr>
          </a:p>
        </p:txBody>
      </p:sp>
      <p:sp>
        <p:nvSpPr>
          <p:cNvPr id="13" name="Title 1">
            <a:extLst>
              <a:ext uri="{FF2B5EF4-FFF2-40B4-BE49-F238E27FC236}">
                <a16:creationId xmlns:a16="http://schemas.microsoft.com/office/drawing/2014/main" id="{24E5509E-6A68-5597-825F-A3726FAD9631}"/>
              </a:ext>
            </a:extLst>
          </p:cNvPr>
          <p:cNvSpPr txBox="1">
            <a:spLocks/>
          </p:cNvSpPr>
          <p:nvPr/>
        </p:nvSpPr>
        <p:spPr>
          <a:xfrm>
            <a:off x="8758237" y="6149785"/>
            <a:ext cx="3248025" cy="593915"/>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Stanley Kubrick</a:t>
            </a:r>
          </a:p>
        </p:txBody>
      </p:sp>
    </p:spTree>
    <p:extLst>
      <p:ext uri="{BB962C8B-B14F-4D97-AF65-F5344CB8AC3E}">
        <p14:creationId xmlns:p14="http://schemas.microsoft.com/office/powerpoint/2010/main" val="1078498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6" grpId="0" animBg="1"/>
      <p:bldP spid="1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24D54B5C-885F-C120-9799-69F9251E3AB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1"/>
          </a:xfrm>
        </p:spPr>
      </p:pic>
      <p:sp>
        <p:nvSpPr>
          <p:cNvPr id="4" name="Title 1">
            <a:extLst>
              <a:ext uri="{FF2B5EF4-FFF2-40B4-BE49-F238E27FC236}">
                <a16:creationId xmlns:a16="http://schemas.microsoft.com/office/drawing/2014/main" id="{98F26F2E-174F-83AE-5305-BD79B4EA7A63}"/>
              </a:ext>
            </a:extLst>
          </p:cNvPr>
          <p:cNvSpPr txBox="1">
            <a:spLocks/>
          </p:cNvSpPr>
          <p:nvPr/>
        </p:nvSpPr>
        <p:spPr>
          <a:xfrm>
            <a:off x="379701" y="430607"/>
            <a:ext cx="11432598" cy="59391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Where should we put the ellipsis?</a:t>
            </a:r>
            <a:endParaRPr lang="en-GB" sz="2400" dirty="0">
              <a:solidFill>
                <a:schemeClr val="bg1"/>
              </a:solidFill>
              <a:latin typeface="+mn-lt"/>
              <a:ea typeface="Andika"/>
              <a:cs typeface="Andika"/>
            </a:endParaRPr>
          </a:p>
        </p:txBody>
      </p:sp>
      <p:sp>
        <p:nvSpPr>
          <p:cNvPr id="8" name="Title 1">
            <a:extLst>
              <a:ext uri="{FF2B5EF4-FFF2-40B4-BE49-F238E27FC236}">
                <a16:creationId xmlns:a16="http://schemas.microsoft.com/office/drawing/2014/main" id="{A62626D5-D8B5-3B61-83C6-18438058F1C3}"/>
              </a:ext>
            </a:extLst>
          </p:cNvPr>
          <p:cNvSpPr txBox="1">
            <a:spLocks/>
          </p:cNvSpPr>
          <p:nvPr/>
        </p:nvSpPr>
        <p:spPr>
          <a:xfrm>
            <a:off x="387927" y="1801964"/>
            <a:ext cx="11432598" cy="1160312"/>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 last man on Earth sat alone in a room. </a:t>
            </a:r>
          </a:p>
          <a:p>
            <a:pPr algn="ctr"/>
            <a:r>
              <a:rPr lang="en-GB" sz="3200" dirty="0">
                <a:solidFill>
                  <a:schemeClr val="bg1"/>
                </a:solidFill>
                <a:latin typeface="+mn-lt"/>
                <a:ea typeface="Andika"/>
                <a:cs typeface="Andika"/>
              </a:rPr>
              <a:t>There was a knock at the door.</a:t>
            </a:r>
          </a:p>
        </p:txBody>
      </p:sp>
      <p:sp>
        <p:nvSpPr>
          <p:cNvPr id="9" name="Title 1">
            <a:extLst>
              <a:ext uri="{FF2B5EF4-FFF2-40B4-BE49-F238E27FC236}">
                <a16:creationId xmlns:a16="http://schemas.microsoft.com/office/drawing/2014/main" id="{0AC358AD-1883-3541-8C86-8FB5EED7835F}"/>
              </a:ext>
            </a:extLst>
          </p:cNvPr>
          <p:cNvSpPr txBox="1">
            <a:spLocks/>
          </p:cNvSpPr>
          <p:nvPr/>
        </p:nvSpPr>
        <p:spPr>
          <a:xfrm>
            <a:off x="387927" y="433972"/>
            <a:ext cx="11432598" cy="59391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How about?</a:t>
            </a:r>
            <a:endParaRPr lang="en-GB" sz="2400" dirty="0">
              <a:solidFill>
                <a:schemeClr val="bg1"/>
              </a:solidFill>
              <a:latin typeface="+mn-lt"/>
              <a:ea typeface="Andika"/>
              <a:cs typeface="Andika"/>
            </a:endParaRPr>
          </a:p>
        </p:txBody>
      </p:sp>
      <p:sp>
        <p:nvSpPr>
          <p:cNvPr id="11" name="Title 1">
            <a:extLst>
              <a:ext uri="{FF2B5EF4-FFF2-40B4-BE49-F238E27FC236}">
                <a16:creationId xmlns:a16="http://schemas.microsoft.com/office/drawing/2014/main" id="{0944A868-0187-97CC-8BAC-869B0384DA7D}"/>
              </a:ext>
            </a:extLst>
          </p:cNvPr>
          <p:cNvSpPr txBox="1">
            <a:spLocks/>
          </p:cNvSpPr>
          <p:nvPr/>
        </p:nvSpPr>
        <p:spPr>
          <a:xfrm>
            <a:off x="371475" y="3429000"/>
            <a:ext cx="11432598" cy="1380442"/>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ea typeface="Andika"/>
                <a:cs typeface="Andika"/>
              </a:rPr>
              <a:t>The last man on Earth sat alone in a room. </a:t>
            </a:r>
          </a:p>
          <a:p>
            <a:pPr algn="ctr"/>
            <a:r>
              <a:rPr lang="en-GB" sz="3200" dirty="0">
                <a:solidFill>
                  <a:schemeClr val="bg1"/>
                </a:solidFill>
                <a:ea typeface="Andika"/>
                <a:cs typeface="Andika"/>
              </a:rPr>
              <a:t>There was a knock at the door…</a:t>
            </a:r>
            <a:endParaRPr lang="en-GB" sz="3200" dirty="0">
              <a:solidFill>
                <a:schemeClr val="bg1"/>
              </a:solidFill>
              <a:latin typeface="+mn-lt"/>
              <a:ea typeface="Andika"/>
              <a:cs typeface="Andika"/>
            </a:endParaRPr>
          </a:p>
        </p:txBody>
      </p:sp>
      <p:sp>
        <p:nvSpPr>
          <p:cNvPr id="2" name="Title 1">
            <a:extLst>
              <a:ext uri="{FF2B5EF4-FFF2-40B4-BE49-F238E27FC236}">
                <a16:creationId xmlns:a16="http://schemas.microsoft.com/office/drawing/2014/main" id="{2FC049A4-A76F-9A32-C0D4-B40D9F59A7FC}"/>
              </a:ext>
            </a:extLst>
          </p:cNvPr>
          <p:cNvSpPr txBox="1">
            <a:spLocks/>
          </p:cNvSpPr>
          <p:nvPr/>
        </p:nvSpPr>
        <p:spPr>
          <a:xfrm>
            <a:off x="8647450" y="4682251"/>
            <a:ext cx="3248025" cy="593915"/>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Fredric Brown</a:t>
            </a:r>
          </a:p>
        </p:txBody>
      </p:sp>
      <p:sp>
        <p:nvSpPr>
          <p:cNvPr id="3" name="Rectangle: Rounded Corners 2">
            <a:hlinkClick r:id="rId3"/>
            <a:extLst>
              <a:ext uri="{FF2B5EF4-FFF2-40B4-BE49-F238E27FC236}">
                <a16:creationId xmlns:a16="http://schemas.microsoft.com/office/drawing/2014/main" id="{31B20A06-D043-D781-D8E6-A81B6E8AC311}"/>
              </a:ext>
            </a:extLst>
          </p:cNvPr>
          <p:cNvSpPr/>
          <p:nvPr/>
        </p:nvSpPr>
        <p:spPr>
          <a:xfrm>
            <a:off x="9655374" y="5787730"/>
            <a:ext cx="2283019" cy="906569"/>
          </a:xfrm>
          <a:prstGeom prst="roundRect">
            <a:avLst/>
          </a:prstGeom>
          <a:solidFill>
            <a:srgbClr val="FF000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Rate this resource.</a:t>
            </a:r>
            <a:endParaRPr lang="en-GB" sz="800" b="1" dirty="0">
              <a:solidFill>
                <a:schemeClr val="bg1"/>
              </a:solidFill>
            </a:endParaRPr>
          </a:p>
        </p:txBody>
      </p:sp>
    </p:spTree>
    <p:extLst>
      <p:ext uri="{BB962C8B-B14F-4D97-AF65-F5344CB8AC3E}">
        <p14:creationId xmlns:p14="http://schemas.microsoft.com/office/powerpoint/2010/main" val="3402848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2" grpId="0" animBg="1"/>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36B770-5655-9CE4-B730-F33A179FDE4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125BA9A-A475-F540-4D08-88668EC4B8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513ED85-FABE-3540-BC54-3C4CFE6EC8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D25D8A7-26CA-6669-9AE2-55364B0D510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58D71DCC-EBBE-D829-9128-C489CCF454C8}"/>
              </a:ext>
            </a:extLst>
          </p:cNvPr>
          <p:cNvGraphicFramePr/>
          <p:nvPr/>
        </p:nvGraphicFramePr>
        <p:xfrm>
          <a:off x="1544318" y="848708"/>
          <a:ext cx="9952356" cy="35909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94E14E2-F547-5766-931D-88D47E8F8AC0}"/>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703B4160-0F4B-3352-038B-D64E3D1916E1}"/>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14192576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0F9302-BAA6-EE13-979F-4E6821E7D8AD}"/>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0FD7D272-883D-ACF5-6D07-9AD2D717DC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3977C80-1B9C-3430-3083-EEF52560A5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018E636-D6A5-4615-CE46-E77FFC37404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1C2DFAEE-D3BE-8166-CD9E-100D7311CE09}"/>
              </a:ext>
            </a:extLst>
          </p:cNvPr>
          <p:cNvGraphicFramePr/>
          <p:nvPr/>
        </p:nvGraphicFramePr>
        <p:xfrm>
          <a:off x="1544318" y="848708"/>
          <a:ext cx="9952356" cy="35232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BFD1CCA-FC35-4063-AA0B-748B498F8CD4}"/>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C0000CAD-87D2-93F3-2944-93D485C3595B}"/>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38492199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413166-A5F3-5EAA-05BB-04D096266DD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B02B40DB-F1F7-7653-538E-E54303A111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56E21DBB-8F82-3C92-6D02-B97FCD712B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66F44EB-BA51-20D1-DBEB-B1FF32F43C8F}"/>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63BBBDD7-5EE5-AB74-AC48-D88432E8A4DE}"/>
              </a:ext>
            </a:extLst>
          </p:cNvPr>
          <p:cNvGraphicFramePr/>
          <p:nvPr/>
        </p:nvGraphicFramePr>
        <p:xfrm>
          <a:off x="1544319" y="848709"/>
          <a:ext cx="9952356" cy="35909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864C0C94-5422-E086-4B2E-41D5EE4B46B1}"/>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4840E774-E84D-FE40-BC2E-6015F1C59FC7}"/>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8181891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1C8804-2B99-2105-7E99-47E7D09FF72D}"/>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E7925F13-4466-84D3-81CB-683441239D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6C3DC379-3704-3B8C-01F3-8596A119F4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829026FF-255B-3511-0FDD-814CA2C3089E}"/>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3E8D1C69-4287-CDF9-134F-C57591421FB6}"/>
              </a:ext>
            </a:extLst>
          </p:cNvPr>
          <p:cNvGraphicFramePr/>
          <p:nvPr/>
        </p:nvGraphicFramePr>
        <p:xfrm>
          <a:off x="1544319" y="848709"/>
          <a:ext cx="9952356" cy="35909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288D58C2-512B-6D0F-2174-4399DEBBFD42}"/>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2FC2430D-8523-C781-89CB-9D3D713B40AD}"/>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11443766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FC132D-4558-68E2-6EAC-1CCA8038753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C4ED5C5C-A492-0860-0DA5-464DE388E4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899CA87-B34A-4082-2C09-FBA9AD00B0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6EF49F0C-580D-0ED7-9275-1268AD553C9D}"/>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C3247729-8465-7A07-3024-B1E20E08FBE8}"/>
              </a:ext>
            </a:extLst>
          </p:cNvPr>
          <p:cNvGraphicFramePr/>
          <p:nvPr/>
        </p:nvGraphicFramePr>
        <p:xfrm>
          <a:off x="1544319" y="848709"/>
          <a:ext cx="9952356" cy="35909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FEC4C79E-0586-812C-E6EA-4562FDB48442}"/>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C0C9549F-2CDB-F10A-F221-DAD2F2247853}"/>
              </a:ext>
            </a:extLst>
          </p:cNvPr>
          <p:cNvSpPr txBox="1"/>
          <p:nvPr/>
        </p:nvSpPr>
        <p:spPr>
          <a:xfrm>
            <a:off x="2829559" y="4993629"/>
            <a:ext cx="7800341" cy="461665"/>
          </a:xfrm>
          <a:prstGeom prst="rect">
            <a:avLst/>
          </a:prstGeom>
          <a:noFill/>
        </p:spPr>
        <p:txBody>
          <a:bodyPr wrap="square" rtlCol="0">
            <a:spAutoFit/>
          </a:bodyPr>
          <a:lstStyle/>
          <a:p>
            <a:pPr algn="ctr"/>
            <a:r>
              <a:rPr lang="en-GB" sz="2400" dirty="0"/>
              <a:t>We’re going to look at some new punctuation today.</a:t>
            </a:r>
          </a:p>
        </p:txBody>
      </p:sp>
    </p:spTree>
    <p:extLst>
      <p:ext uri="{BB962C8B-B14F-4D97-AF65-F5344CB8AC3E}">
        <p14:creationId xmlns:p14="http://schemas.microsoft.com/office/powerpoint/2010/main" val="28199816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3D2E75-737D-BD7C-E53E-691071DBDE93}"/>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A27BBACD-19E8-7DC1-6772-893A4616A5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46AB095C-6C1F-C002-9183-4B28C63381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E345C9CA-F61B-76A7-1ADB-D6BAB33127F2}"/>
              </a:ext>
            </a:extLst>
          </p:cNvPr>
          <p:cNvSpPr>
            <a:spLocks noGrp="1"/>
          </p:cNvSpPr>
          <p:nvPr>
            <p:ph type="ctrTitle"/>
          </p:nvPr>
        </p:nvSpPr>
        <p:spPr>
          <a:xfrm>
            <a:off x="190500" y="590550"/>
            <a:ext cx="11839575"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E36843A5-D138-21AE-FF9B-C50914A2E2BC}"/>
              </a:ext>
            </a:extLst>
          </p:cNvPr>
          <p:cNvGraphicFramePr/>
          <p:nvPr>
            <p:extLst>
              <p:ext uri="{D42A27DB-BD31-4B8C-83A1-F6EECF244321}">
                <p14:modId xmlns:p14="http://schemas.microsoft.com/office/powerpoint/2010/main" val="577450358"/>
              </p:ext>
            </p:extLst>
          </p:nvPr>
        </p:nvGraphicFramePr>
        <p:xfrm>
          <a:off x="257175" y="781051"/>
          <a:ext cx="11744325" cy="365858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3F18FEC8-84E4-1597-1427-CD59543AF5AD}"/>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2039D568-ACA6-41FA-77E2-051954084077}"/>
              </a:ext>
            </a:extLst>
          </p:cNvPr>
          <p:cNvSpPr txBox="1"/>
          <p:nvPr/>
        </p:nvSpPr>
        <p:spPr>
          <a:xfrm>
            <a:off x="2943859" y="4439632"/>
            <a:ext cx="8609966" cy="1569660"/>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when we use </a:t>
            </a:r>
            <a:r>
              <a:rPr lang="en-GB" sz="2400" u="sng" dirty="0"/>
              <a:t>capital letters</a:t>
            </a:r>
            <a:r>
              <a:rPr lang="en-GB" sz="2400" dirty="0"/>
              <a:t>?</a:t>
            </a:r>
          </a:p>
        </p:txBody>
      </p:sp>
    </p:spTree>
    <p:extLst>
      <p:ext uri="{BB962C8B-B14F-4D97-AF65-F5344CB8AC3E}">
        <p14:creationId xmlns:p14="http://schemas.microsoft.com/office/powerpoint/2010/main" val="38626299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BC52FA-DB88-3A7E-5F17-A0ED130B1624}"/>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7BBE234-50F7-6ED3-E8A7-3063FF803C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7D19C397-9B27-0494-3971-8B804FBC48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63B5932-0FEF-1AFC-6328-072E04A9022F}"/>
              </a:ext>
            </a:extLst>
          </p:cNvPr>
          <p:cNvSpPr>
            <a:spLocks noGrp="1"/>
          </p:cNvSpPr>
          <p:nvPr>
            <p:ph type="ctrTitle"/>
          </p:nvPr>
        </p:nvSpPr>
        <p:spPr>
          <a:xfrm>
            <a:off x="200024" y="590550"/>
            <a:ext cx="11839575"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2EEA903B-15AF-ECCB-16AC-37E402A12BCF}"/>
              </a:ext>
            </a:extLst>
          </p:cNvPr>
          <p:cNvGraphicFramePr/>
          <p:nvPr>
            <p:extLst>
              <p:ext uri="{D42A27DB-BD31-4B8C-83A1-F6EECF244321}">
                <p14:modId xmlns:p14="http://schemas.microsoft.com/office/powerpoint/2010/main" val="3988836446"/>
              </p:ext>
            </p:extLst>
          </p:nvPr>
        </p:nvGraphicFramePr>
        <p:xfrm>
          <a:off x="266700" y="848708"/>
          <a:ext cx="11630025" cy="345659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E270FE07-D950-9C43-8B9F-C02AABFE66CA}"/>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8BE4C8F7-158E-5474-DB42-5BC669BF4018}"/>
              </a:ext>
            </a:extLst>
          </p:cNvPr>
          <p:cNvSpPr txBox="1"/>
          <p:nvPr/>
        </p:nvSpPr>
        <p:spPr>
          <a:xfrm>
            <a:off x="2943859" y="4439632"/>
            <a:ext cx="8609966" cy="1938992"/>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what punctuation is used to show a </a:t>
            </a:r>
            <a:r>
              <a:rPr lang="en-GB" sz="2400" u="sng" dirty="0"/>
              <a:t>sentence has ended</a:t>
            </a:r>
            <a:r>
              <a:rPr lang="en-GB" sz="2400" dirty="0"/>
              <a:t>? </a:t>
            </a:r>
          </a:p>
        </p:txBody>
      </p:sp>
    </p:spTree>
    <p:extLst>
      <p:ext uri="{BB962C8B-B14F-4D97-AF65-F5344CB8AC3E}">
        <p14:creationId xmlns:p14="http://schemas.microsoft.com/office/powerpoint/2010/main" val="8988716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1952</Words>
  <Application>Microsoft Office PowerPoint</Application>
  <PresentationFormat>Widescreen</PresentationFormat>
  <Paragraphs>247</Paragraphs>
  <Slides>24</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24</vt:i4>
      </vt:variant>
    </vt:vector>
  </HeadingPairs>
  <TitlesOfParts>
    <vt:vector size="27" baseType="lpstr">
      <vt:lpstr>Arial</vt:lpstr>
      <vt:lpstr>Andika</vt:lpstr>
      <vt:lpstr>Office Theme</vt:lpstr>
      <vt:lpstr> How to Use this PowerPoint</vt:lpstr>
      <vt:lpstr>Ellipses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1</cp:revision>
  <dcterms:created xsi:type="dcterms:W3CDTF">2022-05-31T09:42:07Z</dcterms:created>
  <dcterms:modified xsi:type="dcterms:W3CDTF">2025-12-22T09:26:44Z</dcterms:modified>
</cp:coreProperties>
</file>