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83"/>
  </p:notesMasterIdLst>
  <p:sldIdLst>
    <p:sldId id="2593" r:id="rId2"/>
    <p:sldId id="458" r:id="rId3"/>
    <p:sldId id="459" r:id="rId4"/>
    <p:sldId id="460" r:id="rId5"/>
    <p:sldId id="446" r:id="rId6"/>
    <p:sldId id="461" r:id="rId7"/>
    <p:sldId id="462" r:id="rId8"/>
    <p:sldId id="463" r:id="rId9"/>
    <p:sldId id="464" r:id="rId10"/>
    <p:sldId id="465" r:id="rId11"/>
    <p:sldId id="466" r:id="rId12"/>
    <p:sldId id="467" r:id="rId13"/>
    <p:sldId id="468" r:id="rId14"/>
    <p:sldId id="469" r:id="rId15"/>
    <p:sldId id="470" r:id="rId16"/>
    <p:sldId id="471" r:id="rId17"/>
    <p:sldId id="472" r:id="rId18"/>
    <p:sldId id="473" r:id="rId19"/>
    <p:sldId id="474" r:id="rId20"/>
    <p:sldId id="475" r:id="rId21"/>
    <p:sldId id="476" r:id="rId22"/>
    <p:sldId id="477" r:id="rId23"/>
    <p:sldId id="478" r:id="rId24"/>
    <p:sldId id="479" r:id="rId25"/>
    <p:sldId id="480" r:id="rId26"/>
    <p:sldId id="481" r:id="rId27"/>
    <p:sldId id="514" r:id="rId28"/>
    <p:sldId id="515" r:id="rId29"/>
    <p:sldId id="516" r:id="rId30"/>
    <p:sldId id="517" r:id="rId31"/>
    <p:sldId id="518" r:id="rId32"/>
    <p:sldId id="519" r:id="rId33"/>
    <p:sldId id="520" r:id="rId34"/>
    <p:sldId id="521" r:id="rId35"/>
    <p:sldId id="522" r:id="rId36"/>
    <p:sldId id="274" r:id="rId37"/>
    <p:sldId id="409" r:id="rId38"/>
    <p:sldId id="413" r:id="rId39"/>
    <p:sldId id="416" r:id="rId40"/>
    <p:sldId id="419" r:id="rId41"/>
    <p:sldId id="418" r:id="rId42"/>
    <p:sldId id="411" r:id="rId43"/>
    <p:sldId id="433" r:id="rId44"/>
    <p:sldId id="434" r:id="rId45"/>
    <p:sldId id="435" r:id="rId46"/>
    <p:sldId id="436" r:id="rId47"/>
    <p:sldId id="437" r:id="rId48"/>
    <p:sldId id="448" r:id="rId49"/>
    <p:sldId id="449" r:id="rId50"/>
    <p:sldId id="378" r:id="rId51"/>
    <p:sldId id="438" r:id="rId52"/>
    <p:sldId id="439" r:id="rId53"/>
    <p:sldId id="440" r:id="rId54"/>
    <p:sldId id="441" r:id="rId55"/>
    <p:sldId id="412" r:id="rId56"/>
    <p:sldId id="427" r:id="rId57"/>
    <p:sldId id="443" r:id="rId58"/>
    <p:sldId id="451" r:id="rId59"/>
    <p:sldId id="444" r:id="rId60"/>
    <p:sldId id="454" r:id="rId61"/>
    <p:sldId id="452" r:id="rId62"/>
    <p:sldId id="455" r:id="rId63"/>
    <p:sldId id="453" r:id="rId64"/>
    <p:sldId id="456" r:id="rId65"/>
    <p:sldId id="445" r:id="rId66"/>
    <p:sldId id="457" r:id="rId67"/>
    <p:sldId id="429" r:id="rId68"/>
    <p:sldId id="430" r:id="rId69"/>
    <p:sldId id="447" r:id="rId70"/>
    <p:sldId id="450" r:id="rId71"/>
    <p:sldId id="431" r:id="rId72"/>
    <p:sldId id="432" r:id="rId73"/>
    <p:sldId id="506" r:id="rId74"/>
    <p:sldId id="507" r:id="rId75"/>
    <p:sldId id="508" r:id="rId76"/>
    <p:sldId id="509" r:id="rId77"/>
    <p:sldId id="510" r:id="rId78"/>
    <p:sldId id="511" r:id="rId79"/>
    <p:sldId id="512" r:id="rId80"/>
    <p:sldId id="513" r:id="rId81"/>
    <p:sldId id="2595" r:id="rId82"/>
  </p:sldIdLst>
  <p:sldSz cx="12192000" cy="6858000"/>
  <p:notesSz cx="6858000" cy="9144000"/>
  <p:embeddedFontLst>
    <p:embeddedFont>
      <p:font typeface="Andika" panose="02000000000000000000" pitchFamily="2" charset="0"/>
      <p:regular r:id="rId84"/>
      <p:bold r:id="rId85"/>
      <p:italic r:id="rId86"/>
      <p:boldItalic r:id="rId8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C1205F6-4687-4882-863A-69705A62C502}" v="4" dt="2025-12-15T13:40:42.5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1.fntdata"/><Relationship Id="rId89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theme" Target="theme/theme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font" Target="fonts/font2.fntdata"/><Relationship Id="rId93" Type="http://schemas.microsoft.com/office/2018/10/relationships/authors" Target="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notesMaster" Target="notesMasters/notesMaster1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microsoft.com/office/2015/10/relationships/revisionInfo" Target="revisionInfo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font" Target="fonts/font4.fntdata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Subjects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Objects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 custScaleX="167274" custScaleY="57426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2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2" custScaleX="157757" custScaleY="53632"/>
      <dgm:spPr/>
    </dgm:pt>
    <dgm:pt modelId="{722BAB3E-5169-4301-BC59-8D01ADAA92D8}" type="pres">
      <dgm:prSet presAssocID="{BE612A5A-0173-4D56-9FE2-52EF705F98C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Subjects – Do the verb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Objects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 custScaleX="167274" custScaleY="57426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2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2" custScaleX="157757" custScaleY="53632"/>
      <dgm:spPr/>
    </dgm:pt>
    <dgm:pt modelId="{722BAB3E-5169-4301-BC59-8D01ADAA92D8}" type="pres">
      <dgm:prSet presAssocID="{BE612A5A-0173-4D56-9FE2-52EF705F98C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Subjects – Do the verb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Objects – Receive the verb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 custScaleX="167274" custScaleY="57426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2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2" custScaleX="157757" custScaleY="53632"/>
      <dgm:spPr/>
    </dgm:pt>
    <dgm:pt modelId="{722BAB3E-5169-4301-BC59-8D01ADAA92D8}" type="pres">
      <dgm:prSet presAssocID="{BE612A5A-0173-4D56-9FE2-52EF705F98C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FA0639C7-E857-4B5E-8350-A359670A2F54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06A1A8CD-DC5E-4D72-B804-1D53A45DB3F2}" type="parTrans" cxnId="{F22C9B29-604B-4FEB-854B-D50FAFBEAC9F}">
      <dgm:prSet/>
      <dgm:spPr/>
      <dgm:t>
        <a:bodyPr/>
        <a:lstStyle/>
        <a:p>
          <a:endParaRPr lang="en-GB"/>
        </a:p>
      </dgm:t>
    </dgm:pt>
    <dgm:pt modelId="{8700446B-FC36-4D20-B888-F1389046BC22}" type="sibTrans" cxnId="{F22C9B29-604B-4FEB-854B-D50FAFBEAC9F}">
      <dgm:prSet/>
      <dgm:spPr/>
      <dgm:t>
        <a:bodyPr/>
        <a:lstStyle/>
        <a:p>
          <a:endParaRPr lang="en-GB"/>
        </a:p>
      </dgm:t>
    </dgm:pt>
    <dgm:pt modelId="{3D3F9A80-863C-4ECC-9F80-A5EE13778B2E}">
      <dgm:prSet phldrT="[Text]" custT="1"/>
      <dgm:spPr/>
      <dgm:t>
        <a:bodyPr/>
        <a:lstStyle/>
        <a:p>
          <a:r>
            <a:rPr lang="en-GB" sz="1400"/>
            <a:t>Noun</a:t>
          </a:r>
          <a:endParaRPr lang="en-GB" sz="1400" dirty="0"/>
        </a:p>
      </dgm:t>
    </dgm:pt>
    <dgm:pt modelId="{3EFCCB2E-A20C-4C1F-9EA3-92EF80446DAC}" type="parTrans" cxnId="{DA36EA20-534E-4041-B0C1-4853941CBE39}">
      <dgm:prSet/>
      <dgm:spPr/>
      <dgm:t>
        <a:bodyPr/>
        <a:lstStyle/>
        <a:p>
          <a:endParaRPr lang="en-GB"/>
        </a:p>
      </dgm:t>
    </dgm:pt>
    <dgm:pt modelId="{A6E1660A-7C7E-4E15-B1B4-F53DC3819872}" type="sibTrans" cxnId="{DA36EA20-534E-4041-B0C1-4853941CBE39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868DCF3E-F3D1-4782-92F1-EAD24D78ACE2}" type="pres">
      <dgm:prSet presAssocID="{06A1A8CD-DC5E-4D72-B804-1D53A45DB3F2}" presName="Name19" presStyleLbl="parChTrans1D3" presStyleIdx="1" presStyleCnt="4"/>
      <dgm:spPr/>
    </dgm:pt>
    <dgm:pt modelId="{E346AA36-8D6E-436D-B8EC-8026FC13E552}" type="pres">
      <dgm:prSet presAssocID="{FA0639C7-E857-4B5E-8350-A359670A2F54}" presName="Name21" presStyleCnt="0"/>
      <dgm:spPr/>
    </dgm:pt>
    <dgm:pt modelId="{802EC6A8-FE6B-4737-81D9-9D25572994F2}" type="pres">
      <dgm:prSet presAssocID="{FA0639C7-E857-4B5E-8350-A359670A2F54}" presName="level2Shape" presStyleLbl="node3" presStyleIdx="1" presStyleCnt="4"/>
      <dgm:spPr/>
    </dgm:pt>
    <dgm:pt modelId="{B52337E7-C7BF-41C8-87D9-614D3BC726C0}" type="pres">
      <dgm:prSet presAssocID="{FA0639C7-E857-4B5E-8350-A359670A2F54}" presName="hierChild3" presStyleCnt="0"/>
      <dgm:spPr/>
    </dgm:pt>
    <dgm:pt modelId="{BC2BF8E2-BC85-4328-9737-E1AD10646C6F}" type="pres">
      <dgm:prSet presAssocID="{3EFCCB2E-A20C-4C1F-9EA3-92EF80446DAC}" presName="Name19" presStyleLbl="parChTrans1D3" presStyleIdx="2" presStyleCnt="4"/>
      <dgm:spPr/>
    </dgm:pt>
    <dgm:pt modelId="{341F70AE-EE16-41A8-BFAA-1FE39BFEAB10}" type="pres">
      <dgm:prSet presAssocID="{3D3F9A80-863C-4ECC-9F80-A5EE13778B2E}" presName="Name21" presStyleCnt="0"/>
      <dgm:spPr/>
    </dgm:pt>
    <dgm:pt modelId="{9F657FA6-AEBF-42A0-8478-93FC597466B0}" type="pres">
      <dgm:prSet presAssocID="{3D3F9A80-863C-4ECC-9F80-A5EE13778B2E}" presName="level2Shape" presStyleLbl="node3" presStyleIdx="2" presStyleCnt="4"/>
      <dgm:spPr/>
    </dgm:pt>
    <dgm:pt modelId="{A2D195D8-F4E7-408E-8438-A1D01F514569}" type="pres">
      <dgm:prSet presAssocID="{3D3F9A80-863C-4ECC-9F80-A5EE13778B2E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7F2CDCF9-67EB-4464-9CBC-20B80B443733}" type="pres">
      <dgm:prSet presAssocID="{6164C4B7-2FD3-411B-9DE0-6075F300ACD2}" presName="Name19" presStyleLbl="parChTrans1D2" presStyleIdx="1" presStyleCnt="4"/>
      <dgm:spPr/>
    </dgm:pt>
    <dgm:pt modelId="{13A46D06-B5B8-4621-BEDD-9B3565249F36}" type="pres">
      <dgm:prSet presAssocID="{EBA8B7DB-6598-4380-B1E1-363E74D81801}" presName="Name21" presStyleCnt="0"/>
      <dgm:spPr/>
    </dgm:pt>
    <dgm:pt modelId="{6F0675D3-15F3-4B82-9422-407D5A660003}" type="pres">
      <dgm:prSet presAssocID="{EBA8B7DB-6598-4380-B1E1-363E74D81801}" presName="level2Shape" presStyleLbl="node2" presStyleIdx="1" presStyleCnt="4"/>
      <dgm:spPr/>
    </dgm:pt>
    <dgm:pt modelId="{383FE505-63D8-43CF-BAA4-811CC2AFD667}" type="pres">
      <dgm:prSet presAssocID="{EBA8B7DB-6598-4380-B1E1-363E74D81801}" presName="hierChild3" presStyleCnt="0"/>
      <dgm:spPr/>
    </dgm:pt>
    <dgm:pt modelId="{1505F42A-7D71-4E62-AE32-EB1434C1F39F}" type="pres">
      <dgm:prSet presAssocID="{BFDFC3B0-E6E0-4ABD-B046-5D5D74C9AE11}" presName="Name19" presStyleLbl="parChTrans1D2" presStyleIdx="2" presStyleCnt="4"/>
      <dgm:spPr/>
    </dgm:pt>
    <dgm:pt modelId="{D09B5CB3-2840-41F8-8D8A-D21C16152E38}" type="pres">
      <dgm:prSet presAssocID="{871E83FC-C0A7-4366-910C-0C2F0BA31BB4}" presName="Name21" presStyleCnt="0"/>
      <dgm:spPr/>
    </dgm:pt>
    <dgm:pt modelId="{03A5A995-E433-402B-AEAF-89936779B056}" type="pres">
      <dgm:prSet presAssocID="{871E83FC-C0A7-4366-910C-0C2F0BA31BB4}" presName="level2Shape" presStyleLbl="node2" presStyleIdx="2" presStyleCnt="4"/>
      <dgm:spPr/>
    </dgm:pt>
    <dgm:pt modelId="{5BFF9A27-E2DA-4388-9BCF-3191BF741D08}" type="pres">
      <dgm:prSet presAssocID="{871E83FC-C0A7-4366-910C-0C2F0BA31BB4}" presName="hierChild3" presStyleCnt="0"/>
      <dgm:spPr/>
    </dgm:pt>
    <dgm:pt modelId="{0C4F33BF-51C6-48DD-AB42-7F3F9950094B}" type="pres">
      <dgm:prSet presAssocID="{25080C42-F311-4646-B860-4B2E41968E42}" presName="Name19" presStyleLbl="parChTrans1D2" presStyleIdx="3" presStyleCnt="4"/>
      <dgm:spPr/>
    </dgm:pt>
    <dgm:pt modelId="{B22C713F-821D-45E1-A257-E542DCAC5F85}" type="pres">
      <dgm:prSet presAssocID="{E4077D0A-89B9-48D0-B430-37B0E120FC14}" presName="Name21" presStyleCnt="0"/>
      <dgm:spPr/>
    </dgm:pt>
    <dgm:pt modelId="{31341C0F-FFF4-474F-82CB-F52292443D00}" type="pres">
      <dgm:prSet presAssocID="{E4077D0A-89B9-48D0-B430-37B0E120FC14}" presName="level2Shape" presStyleLbl="node2" presStyleIdx="3" presStyleCnt="4"/>
      <dgm:spPr/>
    </dgm:pt>
    <dgm:pt modelId="{4278B348-6047-431F-BD2C-FDEB24DD2679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0DA4204-71C7-4F35-9E59-2C7BB50C5EC4}" type="presOf" srcId="{EBA8B7DB-6598-4380-B1E1-363E74D81801}" destId="{6F0675D3-15F3-4B82-9422-407D5A660003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3F9EE11F-5662-473F-B3C6-F11C1036AECC}" type="presOf" srcId="{3EFCCB2E-A20C-4C1F-9EA3-92EF80446DAC}" destId="{BC2BF8E2-BC85-4328-9737-E1AD10646C6F}" srcOrd="0" destOrd="0" presId="urn:microsoft.com/office/officeart/2005/8/layout/hierarchy6"/>
    <dgm:cxn modelId="{DA36EA20-534E-4041-B0C1-4853941CBE39}" srcId="{CA4CC870-5F8C-4950-9C3F-CDDD8D47B8FE}" destId="{3D3F9A80-863C-4ECC-9F80-A5EE13778B2E}" srcOrd="2" destOrd="0" parTransId="{3EFCCB2E-A20C-4C1F-9EA3-92EF80446DAC}" sibTransId="{A6E1660A-7C7E-4E15-B1B4-F53DC3819872}"/>
    <dgm:cxn modelId="{F22C9B29-604B-4FEB-854B-D50FAFBEAC9F}" srcId="{CA4CC870-5F8C-4950-9C3F-CDDD8D47B8FE}" destId="{FA0639C7-E857-4B5E-8350-A359670A2F54}" srcOrd="1" destOrd="0" parTransId="{06A1A8CD-DC5E-4D72-B804-1D53A45DB3F2}" sibTransId="{8700446B-FC36-4D20-B888-F1389046BC22}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21A9AF68-A864-491E-8684-94575FF98F7A}" type="presOf" srcId="{3D3F9A80-863C-4ECC-9F80-A5EE13778B2E}" destId="{9F657FA6-AEBF-42A0-8478-93FC597466B0}" srcOrd="0" destOrd="0" presId="urn:microsoft.com/office/officeart/2005/8/layout/hierarchy6"/>
    <dgm:cxn modelId="{59DB2270-20ED-4FCB-B93C-4FCD7A8AA1E0}" type="presOf" srcId="{6164C4B7-2FD3-411B-9DE0-6075F300ACD2}" destId="{7F2CDCF9-67EB-4464-9CBC-20B80B443733}" srcOrd="0" destOrd="0" presId="urn:microsoft.com/office/officeart/2005/8/layout/hierarchy6"/>
    <dgm:cxn modelId="{32A71B7E-92ED-4CFB-98AD-9DC965C44D2A}" type="presOf" srcId="{BFDFC3B0-E6E0-4ABD-B046-5D5D74C9AE11}" destId="{1505F42A-7D71-4E62-AE32-EB1434C1F39F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9AF6C487-4391-4A6C-8750-85D37B467DA7}" type="presOf" srcId="{06A1A8CD-DC5E-4D72-B804-1D53A45DB3F2}" destId="{868DCF3E-F3D1-4782-92F1-EAD24D78ACE2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F04FA3C6-78EE-4A6D-827B-49951D5E39BB}" type="presOf" srcId="{25080C42-F311-4646-B860-4B2E41968E42}" destId="{0C4F33BF-51C6-48DD-AB42-7F3F9950094B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7ECAD2CE-6D63-4A09-9FD5-A7AC3C88C206}" type="presOf" srcId="{FA0639C7-E857-4B5E-8350-A359670A2F54}" destId="{802EC6A8-FE6B-4737-81D9-9D25572994F2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4875C8E0-18B5-435D-879F-A067BB9A344B}" type="presOf" srcId="{871E83FC-C0A7-4366-910C-0C2F0BA31BB4}" destId="{03A5A995-E433-402B-AEAF-89936779B05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C218EF2-8EF3-4140-98F5-2DD95EDF6326}" type="presOf" srcId="{E4077D0A-89B9-48D0-B430-37B0E120FC14}" destId="{31341C0F-FFF4-474F-82CB-F52292443D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1BEE0B2F-08B6-429A-9DB9-D7AAB08156AF}" type="presParOf" srcId="{A88F0D0A-72A4-4B5D-B0A7-0F9BD5683579}" destId="{868DCF3E-F3D1-4782-92F1-EAD24D78ACE2}" srcOrd="2" destOrd="0" presId="urn:microsoft.com/office/officeart/2005/8/layout/hierarchy6"/>
    <dgm:cxn modelId="{CC0547CD-F58D-41D5-AB79-CD17FEC343A9}" type="presParOf" srcId="{A88F0D0A-72A4-4B5D-B0A7-0F9BD5683579}" destId="{E346AA36-8D6E-436D-B8EC-8026FC13E552}" srcOrd="3" destOrd="0" presId="urn:microsoft.com/office/officeart/2005/8/layout/hierarchy6"/>
    <dgm:cxn modelId="{C5CC6868-2BD5-42C4-BD40-4FD581F4CC00}" type="presParOf" srcId="{E346AA36-8D6E-436D-B8EC-8026FC13E552}" destId="{802EC6A8-FE6B-4737-81D9-9D25572994F2}" srcOrd="0" destOrd="0" presId="urn:microsoft.com/office/officeart/2005/8/layout/hierarchy6"/>
    <dgm:cxn modelId="{D877BF53-6C11-453B-B150-B77A564964F3}" type="presParOf" srcId="{E346AA36-8D6E-436D-B8EC-8026FC13E552}" destId="{B52337E7-C7BF-41C8-87D9-614D3BC726C0}" srcOrd="1" destOrd="0" presId="urn:microsoft.com/office/officeart/2005/8/layout/hierarchy6"/>
    <dgm:cxn modelId="{72164A85-81AD-4C68-85A3-FA52E0A876D3}" type="presParOf" srcId="{A88F0D0A-72A4-4B5D-B0A7-0F9BD5683579}" destId="{BC2BF8E2-BC85-4328-9737-E1AD10646C6F}" srcOrd="4" destOrd="0" presId="urn:microsoft.com/office/officeart/2005/8/layout/hierarchy6"/>
    <dgm:cxn modelId="{B734B97B-36F1-4052-B92C-A61E6A0337C8}" type="presParOf" srcId="{A88F0D0A-72A4-4B5D-B0A7-0F9BD5683579}" destId="{341F70AE-EE16-41A8-BFAA-1FE39BFEAB10}" srcOrd="5" destOrd="0" presId="urn:microsoft.com/office/officeart/2005/8/layout/hierarchy6"/>
    <dgm:cxn modelId="{752FB3CB-0CDD-45AE-945B-FB11A97ACCD7}" type="presParOf" srcId="{341F70AE-EE16-41A8-BFAA-1FE39BFEAB10}" destId="{9F657FA6-AEBF-42A0-8478-93FC597466B0}" srcOrd="0" destOrd="0" presId="urn:microsoft.com/office/officeart/2005/8/layout/hierarchy6"/>
    <dgm:cxn modelId="{648905A0-7728-4A50-B1EA-EF1301C65504}" type="presParOf" srcId="{341F70AE-EE16-41A8-BFAA-1FE39BFEAB10}" destId="{A2D195D8-F4E7-408E-8438-A1D01F514569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D917F319-8DAD-439E-A007-9D84B0AFFFB7}" type="presParOf" srcId="{0810A678-E60C-4760-BC00-63A28DF49489}" destId="{7F2CDCF9-67EB-4464-9CBC-20B80B443733}" srcOrd="2" destOrd="0" presId="urn:microsoft.com/office/officeart/2005/8/layout/hierarchy6"/>
    <dgm:cxn modelId="{0B853609-048D-4431-B6D0-6D11FB038491}" type="presParOf" srcId="{0810A678-E60C-4760-BC00-63A28DF49489}" destId="{13A46D06-B5B8-4621-BEDD-9B3565249F36}" srcOrd="3" destOrd="0" presId="urn:microsoft.com/office/officeart/2005/8/layout/hierarchy6"/>
    <dgm:cxn modelId="{813FAFE0-F9E5-4225-B592-882D8AF07A17}" type="presParOf" srcId="{13A46D06-B5B8-4621-BEDD-9B3565249F36}" destId="{6F0675D3-15F3-4B82-9422-407D5A660003}" srcOrd="0" destOrd="0" presId="urn:microsoft.com/office/officeart/2005/8/layout/hierarchy6"/>
    <dgm:cxn modelId="{408C434A-E7B8-4798-9777-6747357435CF}" type="presParOf" srcId="{13A46D06-B5B8-4621-BEDD-9B3565249F36}" destId="{383FE505-63D8-43CF-BAA4-811CC2AFD667}" srcOrd="1" destOrd="0" presId="urn:microsoft.com/office/officeart/2005/8/layout/hierarchy6"/>
    <dgm:cxn modelId="{EB4324C5-0B80-4625-A215-28B1C487812F}" type="presParOf" srcId="{0810A678-E60C-4760-BC00-63A28DF49489}" destId="{1505F42A-7D71-4E62-AE32-EB1434C1F39F}" srcOrd="4" destOrd="0" presId="urn:microsoft.com/office/officeart/2005/8/layout/hierarchy6"/>
    <dgm:cxn modelId="{FEF67CF5-99F0-470C-8853-A2B28519AEB6}" type="presParOf" srcId="{0810A678-E60C-4760-BC00-63A28DF49489}" destId="{D09B5CB3-2840-41F8-8D8A-D21C16152E38}" srcOrd="5" destOrd="0" presId="urn:microsoft.com/office/officeart/2005/8/layout/hierarchy6"/>
    <dgm:cxn modelId="{768B3F82-5E38-4455-B111-E655B70C76E2}" type="presParOf" srcId="{D09B5CB3-2840-41F8-8D8A-D21C16152E38}" destId="{03A5A995-E433-402B-AEAF-89936779B056}" srcOrd="0" destOrd="0" presId="urn:microsoft.com/office/officeart/2005/8/layout/hierarchy6"/>
    <dgm:cxn modelId="{8C28F19F-7BE0-4416-B21C-E8ACB669F3E3}" type="presParOf" srcId="{D09B5CB3-2840-41F8-8D8A-D21C16152E38}" destId="{5BFF9A27-E2DA-4388-9BCF-3191BF741D08}" srcOrd="1" destOrd="0" presId="urn:microsoft.com/office/officeart/2005/8/layout/hierarchy6"/>
    <dgm:cxn modelId="{92E98D8A-9792-42F1-85D4-FC59493A4439}" type="presParOf" srcId="{0810A678-E60C-4760-BC00-63A28DF49489}" destId="{0C4F33BF-51C6-48DD-AB42-7F3F9950094B}" srcOrd="6" destOrd="0" presId="urn:microsoft.com/office/officeart/2005/8/layout/hierarchy6"/>
    <dgm:cxn modelId="{339F93AB-3904-4B05-A0F4-EA2EE09F0457}" type="presParOf" srcId="{0810A678-E60C-4760-BC00-63A28DF49489}" destId="{B22C713F-821D-45E1-A257-E542DCAC5F85}" srcOrd="7" destOrd="0" presId="urn:microsoft.com/office/officeart/2005/8/layout/hierarchy6"/>
    <dgm:cxn modelId="{D6EE9B73-668A-4CE0-92F5-7245195A843A}" type="presParOf" srcId="{B22C713F-821D-45E1-A257-E542DCAC5F85}" destId="{31341C0F-FFF4-474F-82CB-F52292443D00}" srcOrd="0" destOrd="0" presId="urn:microsoft.com/office/officeart/2005/8/layout/hierarchy6"/>
    <dgm:cxn modelId="{FF654610-BEBA-40C6-A3C1-4AB426F659D5}" type="presParOf" srcId="{B22C713F-821D-45E1-A257-E542DCAC5F85}" destId="{4278B348-6047-431F-BD2C-FDEB24DD267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929E869C-58C9-4B31-A193-4F21584BCA01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EB6C08F3-51EB-44A0-BAE3-DCED85DCBDC1}" type="parTrans" cxnId="{A4876624-F483-4C3C-A81B-9CA9A5DFCB49}">
      <dgm:prSet/>
      <dgm:spPr/>
      <dgm:t>
        <a:bodyPr/>
        <a:lstStyle/>
        <a:p>
          <a:endParaRPr lang="en-GB"/>
        </a:p>
      </dgm:t>
    </dgm:pt>
    <dgm:pt modelId="{C74C10B9-7ADB-4044-95C8-12EC2922CC25}" type="sibTrans" cxnId="{A4876624-F483-4C3C-A81B-9CA9A5DFCB49}">
      <dgm:prSet/>
      <dgm:spPr/>
      <dgm:t>
        <a:bodyPr/>
        <a:lstStyle/>
        <a:p>
          <a:endParaRPr lang="en-GB"/>
        </a:p>
      </dgm:t>
    </dgm:pt>
    <dgm:pt modelId="{7A03EC2F-FE57-4912-A64C-85D9AD7F3D77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DD8DC080-C909-41CC-814E-CFEC1A1C6EDE}" type="parTrans" cxnId="{BE84A9C6-C717-4A7E-AA16-830CFC4BBD2E}">
      <dgm:prSet/>
      <dgm:spPr/>
      <dgm:t>
        <a:bodyPr/>
        <a:lstStyle/>
        <a:p>
          <a:endParaRPr lang="en-GB"/>
        </a:p>
      </dgm:t>
    </dgm:pt>
    <dgm:pt modelId="{0D740C70-3FD1-49E5-8F88-17762C1B27E0}" type="sibTrans" cxnId="{BE84A9C6-C717-4A7E-AA16-830CFC4BBD2E}">
      <dgm:prSet/>
      <dgm:spPr/>
      <dgm:t>
        <a:bodyPr/>
        <a:lstStyle/>
        <a:p>
          <a:endParaRPr lang="en-GB"/>
        </a:p>
      </dgm:t>
    </dgm:pt>
    <dgm:pt modelId="{C9B234FE-8924-49EB-9E94-8A99377764E6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566D89F6-D729-4998-BC9A-718086A48D46}" type="parTrans" cxnId="{AAE875EA-C028-4906-9E93-9B11119B66CC}">
      <dgm:prSet/>
      <dgm:spPr/>
      <dgm:t>
        <a:bodyPr/>
        <a:lstStyle/>
        <a:p>
          <a:endParaRPr lang="en-GB"/>
        </a:p>
      </dgm:t>
    </dgm:pt>
    <dgm:pt modelId="{7CFDAB4A-E750-4EE8-8296-478C4AB7F2AD}" type="sibTrans" cxnId="{AAE875EA-C028-4906-9E93-9B11119B66C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18227340-7A7B-4B51-928A-95F70E889FF8}" type="pres">
      <dgm:prSet presAssocID="{EB6C08F3-51EB-44A0-BAE3-DCED85DCBDC1}" presName="Name19" presStyleLbl="parChTrans1D3" presStyleIdx="2" presStyleCnt="4"/>
      <dgm:spPr/>
    </dgm:pt>
    <dgm:pt modelId="{32BE87D0-FE4F-446C-8B81-B8E8CAD054F7}" type="pres">
      <dgm:prSet presAssocID="{929E869C-58C9-4B31-A193-4F21584BCA01}" presName="Name21" presStyleCnt="0"/>
      <dgm:spPr/>
    </dgm:pt>
    <dgm:pt modelId="{E5CBB5B9-5C58-4DC7-A99B-863267A4A408}" type="pres">
      <dgm:prSet presAssocID="{929E869C-58C9-4B31-A193-4F21584BCA01}" presName="level2Shape" presStyleLbl="node3" presStyleIdx="2" presStyleCnt="4"/>
      <dgm:spPr/>
    </dgm:pt>
    <dgm:pt modelId="{597A9C1A-6FDB-4792-A6F6-EF0B1065554E}" type="pres">
      <dgm:prSet presAssocID="{929E869C-58C9-4B31-A193-4F21584BCA01}" presName="hierChild3" presStyleCnt="0"/>
      <dgm:spPr/>
    </dgm:pt>
    <dgm:pt modelId="{8CB824FE-D167-488C-A518-C4AB77E23F86}" type="pres">
      <dgm:prSet presAssocID="{DD8DC080-C909-41CC-814E-CFEC1A1C6EDE}" presName="Name19" presStyleLbl="parChTrans1D3" presStyleIdx="3" presStyleCnt="4"/>
      <dgm:spPr/>
    </dgm:pt>
    <dgm:pt modelId="{7C1A53C1-8DAC-46C0-80E9-CB3509458DA8}" type="pres">
      <dgm:prSet presAssocID="{7A03EC2F-FE57-4912-A64C-85D9AD7F3D77}" presName="Name21" presStyleCnt="0"/>
      <dgm:spPr/>
    </dgm:pt>
    <dgm:pt modelId="{C4AB3A4F-C7A8-49A8-AF4B-169AF7E3999B}" type="pres">
      <dgm:prSet presAssocID="{7A03EC2F-FE57-4912-A64C-85D9AD7F3D77}" presName="level2Shape" presStyleLbl="node3" presStyleIdx="3" presStyleCnt="4"/>
      <dgm:spPr/>
    </dgm:pt>
    <dgm:pt modelId="{4EDE81AE-0B6B-4BF4-ACBD-44980A599E47}" type="pres">
      <dgm:prSet presAssocID="{7A03EC2F-FE57-4912-A64C-85D9AD7F3D77}" presName="hierChild3" presStyleCnt="0"/>
      <dgm:spPr/>
    </dgm:pt>
    <dgm:pt modelId="{8F8EFCEB-4978-43E2-BE25-D41D517A573A}" type="pres">
      <dgm:prSet presAssocID="{566D89F6-D729-4998-BC9A-718086A48D46}" presName="Name19" presStyleLbl="parChTrans1D2" presStyleIdx="1" presStyleCnt="4"/>
      <dgm:spPr/>
    </dgm:pt>
    <dgm:pt modelId="{7C86FFB7-B6DF-4B84-A23A-E44AD054689D}" type="pres">
      <dgm:prSet presAssocID="{C9B234FE-8924-49EB-9E94-8A99377764E6}" presName="Name21" presStyleCnt="0"/>
      <dgm:spPr/>
    </dgm:pt>
    <dgm:pt modelId="{58072597-05A6-4FF5-9965-62DD7D60A7D2}" type="pres">
      <dgm:prSet presAssocID="{C9B234FE-8924-49EB-9E94-8A99377764E6}" presName="level2Shape" presStyleLbl="node2" presStyleIdx="1" presStyleCnt="4"/>
      <dgm:spPr/>
    </dgm:pt>
    <dgm:pt modelId="{697FD00B-7D99-4BA1-BEA5-3010D5058262}" type="pres">
      <dgm:prSet presAssocID="{C9B234FE-8924-49EB-9E94-8A99377764E6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5C9B0C04-5D45-46D0-870F-413B9983789A}" type="presOf" srcId="{EB6C08F3-51EB-44A0-BAE3-DCED85DCBDC1}" destId="{18227340-7A7B-4B51-928A-95F70E889FF8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A4876624-F483-4C3C-A81B-9CA9A5DFCB49}" srcId="{CA4CC870-5F8C-4950-9C3F-CDDD8D47B8FE}" destId="{929E869C-58C9-4B31-A193-4F21584BCA01}" srcOrd="2" destOrd="0" parTransId="{EB6C08F3-51EB-44A0-BAE3-DCED85DCBDC1}" sibTransId="{C74C10B9-7ADB-4044-95C8-12EC2922CC25}"/>
    <dgm:cxn modelId="{C6109E29-ADD6-4063-83F8-4989BF0C873F}" type="presOf" srcId="{7A03EC2F-FE57-4912-A64C-85D9AD7F3D77}" destId="{C4AB3A4F-C7A8-49A8-AF4B-169AF7E3999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31997048-FF39-4CCA-9D35-C5798033994C}" type="presOf" srcId="{DD8DC080-C909-41CC-814E-CFEC1A1C6EDE}" destId="{8CB824FE-D167-488C-A518-C4AB77E23F86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E0EABA8C-4CC8-43B0-8540-A741DD5303A9}" type="presOf" srcId="{C9B234FE-8924-49EB-9E94-8A99377764E6}" destId="{58072597-05A6-4FF5-9965-62DD7D60A7D2}" srcOrd="0" destOrd="0" presId="urn:microsoft.com/office/officeart/2005/8/layout/hierarchy6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BE84A9C6-C717-4A7E-AA16-830CFC4BBD2E}" srcId="{CA4CC870-5F8C-4950-9C3F-CDDD8D47B8FE}" destId="{7A03EC2F-FE57-4912-A64C-85D9AD7F3D77}" srcOrd="3" destOrd="0" parTransId="{DD8DC080-C909-41CC-814E-CFEC1A1C6EDE}" sibTransId="{0D740C70-3FD1-49E5-8F88-17762C1B27E0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9EB17CE5-A586-4915-9724-72E5F2DEEF95}" type="presOf" srcId="{566D89F6-D729-4998-BC9A-718086A48D46}" destId="{8F8EFCEB-4978-43E2-BE25-D41D517A573A}" srcOrd="0" destOrd="0" presId="urn:microsoft.com/office/officeart/2005/8/layout/hierarchy6"/>
    <dgm:cxn modelId="{494827E9-F52F-4853-8663-FF6EA620D51C}" type="presOf" srcId="{929E869C-58C9-4B31-A193-4F21584BCA01}" destId="{E5CBB5B9-5C58-4DC7-A99B-863267A4A408}" srcOrd="0" destOrd="0" presId="urn:microsoft.com/office/officeart/2005/8/layout/hierarchy6"/>
    <dgm:cxn modelId="{AAE875EA-C028-4906-9E93-9B11119B66CC}" srcId="{11C582FB-D301-4A67-835D-4CB7CEB50770}" destId="{C9B234FE-8924-49EB-9E94-8A99377764E6}" srcOrd="1" destOrd="0" parTransId="{566D89F6-D729-4998-BC9A-718086A48D46}" sibTransId="{7CFDAB4A-E750-4EE8-8296-478C4AB7F2AD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CF87AFC2-88F5-44F5-B507-2C9641BBC7A4}" type="presParOf" srcId="{A88F0D0A-72A4-4B5D-B0A7-0F9BD5683579}" destId="{18227340-7A7B-4B51-928A-95F70E889FF8}" srcOrd="4" destOrd="0" presId="urn:microsoft.com/office/officeart/2005/8/layout/hierarchy6"/>
    <dgm:cxn modelId="{D0CC006E-34D3-424D-852F-8AF64F1B9248}" type="presParOf" srcId="{A88F0D0A-72A4-4B5D-B0A7-0F9BD5683579}" destId="{32BE87D0-FE4F-446C-8B81-B8E8CAD054F7}" srcOrd="5" destOrd="0" presId="urn:microsoft.com/office/officeart/2005/8/layout/hierarchy6"/>
    <dgm:cxn modelId="{C0BD5B7C-C945-4EFB-885E-C2334B3ECC93}" type="presParOf" srcId="{32BE87D0-FE4F-446C-8B81-B8E8CAD054F7}" destId="{E5CBB5B9-5C58-4DC7-A99B-863267A4A408}" srcOrd="0" destOrd="0" presId="urn:microsoft.com/office/officeart/2005/8/layout/hierarchy6"/>
    <dgm:cxn modelId="{3AD42F5B-B3DB-46C5-BCF7-8A2AFD558C27}" type="presParOf" srcId="{32BE87D0-FE4F-446C-8B81-B8E8CAD054F7}" destId="{597A9C1A-6FDB-4792-A6F6-EF0B1065554E}" srcOrd="1" destOrd="0" presId="urn:microsoft.com/office/officeart/2005/8/layout/hierarchy6"/>
    <dgm:cxn modelId="{35B8F5BC-37C2-49C9-BB77-31DA2B85C987}" type="presParOf" srcId="{A88F0D0A-72A4-4B5D-B0A7-0F9BD5683579}" destId="{8CB824FE-D167-488C-A518-C4AB77E23F86}" srcOrd="6" destOrd="0" presId="urn:microsoft.com/office/officeart/2005/8/layout/hierarchy6"/>
    <dgm:cxn modelId="{500AA553-E23C-4340-ABF3-D67717386865}" type="presParOf" srcId="{A88F0D0A-72A4-4B5D-B0A7-0F9BD5683579}" destId="{7C1A53C1-8DAC-46C0-80E9-CB3509458DA8}" srcOrd="7" destOrd="0" presId="urn:microsoft.com/office/officeart/2005/8/layout/hierarchy6"/>
    <dgm:cxn modelId="{E8EB2C3B-12F2-440F-9478-6779FDFB8FC3}" type="presParOf" srcId="{7C1A53C1-8DAC-46C0-80E9-CB3509458DA8}" destId="{C4AB3A4F-C7A8-49A8-AF4B-169AF7E3999B}" srcOrd="0" destOrd="0" presId="urn:microsoft.com/office/officeart/2005/8/layout/hierarchy6"/>
    <dgm:cxn modelId="{D1BF72AA-BB7A-470C-9693-9DB809FB7ACC}" type="presParOf" srcId="{7C1A53C1-8DAC-46C0-80E9-CB3509458DA8}" destId="{4EDE81AE-0B6B-4BF4-ACBD-44980A599E47}" srcOrd="1" destOrd="0" presId="urn:microsoft.com/office/officeart/2005/8/layout/hierarchy6"/>
    <dgm:cxn modelId="{E62EB2FE-F6B4-495C-AF80-A0FD7650BE28}" type="presParOf" srcId="{0810A678-E60C-4760-BC00-63A28DF49489}" destId="{8F8EFCEB-4978-43E2-BE25-D41D517A573A}" srcOrd="2" destOrd="0" presId="urn:microsoft.com/office/officeart/2005/8/layout/hierarchy6"/>
    <dgm:cxn modelId="{2D641C7D-1E05-4F95-9C58-95C5DD885B63}" type="presParOf" srcId="{0810A678-E60C-4760-BC00-63A28DF49489}" destId="{7C86FFB7-B6DF-4B84-A23A-E44AD054689D}" srcOrd="3" destOrd="0" presId="urn:microsoft.com/office/officeart/2005/8/layout/hierarchy6"/>
    <dgm:cxn modelId="{E13C985E-8E09-478B-AB22-6FB0C6922DE2}" type="presParOf" srcId="{7C86FFB7-B6DF-4B84-A23A-E44AD054689D}" destId="{58072597-05A6-4FF5-9965-62DD7D60A7D2}" srcOrd="0" destOrd="0" presId="urn:microsoft.com/office/officeart/2005/8/layout/hierarchy6"/>
    <dgm:cxn modelId="{C48294F1-64AF-4762-91BC-A803CC613F5D}" type="presParOf" srcId="{7C86FFB7-B6DF-4B84-A23A-E44AD054689D}" destId="{697FD00B-7D99-4BA1-BEA5-3010D5058262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E624FF1E-D688-4C48-9689-13AE2F7D45C0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29CA87FB-6A6A-4D3D-96AC-1E6815ED9980}" type="parTrans" cxnId="{7A4D5908-45F5-4C32-B916-0A59F04B0507}">
      <dgm:prSet/>
      <dgm:spPr/>
      <dgm:t>
        <a:bodyPr/>
        <a:lstStyle/>
        <a:p>
          <a:endParaRPr lang="en-GB"/>
        </a:p>
      </dgm:t>
    </dgm:pt>
    <dgm:pt modelId="{3554494F-2295-42A7-A130-BD8BCC7A3D6D}" type="sibTrans" cxnId="{7A4D5908-45F5-4C32-B916-0A59F04B0507}">
      <dgm:prSet/>
      <dgm:spPr/>
      <dgm:t>
        <a:bodyPr/>
        <a:lstStyle/>
        <a:p>
          <a:endParaRPr lang="en-GB"/>
        </a:p>
      </dgm:t>
    </dgm:pt>
    <dgm:pt modelId="{66ED6162-BB9D-40EF-8F5A-F2BB6784266F}">
      <dgm:prSet phldrT="[Text]" custT="1"/>
      <dgm:spPr/>
      <dgm:t>
        <a:bodyPr/>
        <a:lstStyle/>
        <a:p>
          <a:r>
            <a:rPr lang="en-GB" sz="1400"/>
            <a:t>Pronoun</a:t>
          </a:r>
          <a:endParaRPr lang="en-GB" sz="1400" dirty="0"/>
        </a:p>
      </dgm:t>
    </dgm:pt>
    <dgm:pt modelId="{0DEF385C-B45A-44E7-AE6B-231C61662155}" type="parTrans" cxnId="{DAEE5046-79AA-458F-A9F1-C289B4AEFFF7}">
      <dgm:prSet/>
      <dgm:spPr/>
      <dgm:t>
        <a:bodyPr/>
        <a:lstStyle/>
        <a:p>
          <a:endParaRPr lang="en-GB"/>
        </a:p>
      </dgm:t>
    </dgm:pt>
    <dgm:pt modelId="{4B31361C-F1D9-4357-A9E9-441E70FED9AE}" type="sibTrans" cxnId="{DAEE5046-79AA-458F-A9F1-C289B4AEFFF7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37EBDB31-E84F-4BC6-9D10-63E0363E4F67}" type="pres">
      <dgm:prSet presAssocID="{0DEF385C-B45A-44E7-AE6B-231C61662155}" presName="Name19" presStyleLbl="parChTrans1D3" presStyleIdx="3" presStyleCnt="4"/>
      <dgm:spPr/>
    </dgm:pt>
    <dgm:pt modelId="{60EC3EFA-6F55-43A1-88BE-16E217B3C578}" type="pres">
      <dgm:prSet presAssocID="{66ED6162-BB9D-40EF-8F5A-F2BB6784266F}" presName="Name21" presStyleCnt="0"/>
      <dgm:spPr/>
    </dgm:pt>
    <dgm:pt modelId="{0910A4A9-5110-4CD1-97AE-67736D344845}" type="pres">
      <dgm:prSet presAssocID="{66ED6162-BB9D-40EF-8F5A-F2BB6784266F}" presName="level2Shape" presStyleLbl="node3" presStyleIdx="3" presStyleCnt="4"/>
      <dgm:spPr/>
    </dgm:pt>
    <dgm:pt modelId="{E090E85E-C388-4FB0-9949-B9884982E474}" type="pres">
      <dgm:prSet presAssocID="{66ED6162-BB9D-40EF-8F5A-F2BB6784266F}" presName="hierChild3" presStyleCnt="0"/>
      <dgm:spPr/>
    </dgm:pt>
    <dgm:pt modelId="{A8FE880C-18BE-43D7-A48C-F8745C5F0639}" type="pres">
      <dgm:prSet presAssocID="{29CA87FB-6A6A-4D3D-96AC-1E6815ED9980}" presName="Name19" presStyleLbl="parChTrans1D2" presStyleIdx="1" presStyleCnt="4"/>
      <dgm:spPr/>
    </dgm:pt>
    <dgm:pt modelId="{74ED7D31-E348-406B-A149-930C09831BD2}" type="pres">
      <dgm:prSet presAssocID="{E624FF1E-D688-4C48-9689-13AE2F7D45C0}" presName="Name21" presStyleCnt="0"/>
      <dgm:spPr/>
    </dgm:pt>
    <dgm:pt modelId="{80D2AD5F-E5F0-4641-B2D0-6460314D44D7}" type="pres">
      <dgm:prSet presAssocID="{E624FF1E-D688-4C48-9689-13AE2F7D45C0}" presName="level2Shape" presStyleLbl="node2" presStyleIdx="1" presStyleCnt="4"/>
      <dgm:spPr/>
    </dgm:pt>
    <dgm:pt modelId="{E772E4E9-AD94-4D69-BCA9-2F16E9559403}" type="pres">
      <dgm:prSet presAssocID="{E624FF1E-D688-4C48-9689-13AE2F7D45C0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A4D5908-45F5-4C32-B916-0A59F04B0507}" srcId="{11C582FB-D301-4A67-835D-4CB7CEB50770}" destId="{E624FF1E-D688-4C48-9689-13AE2F7D45C0}" srcOrd="1" destOrd="0" parTransId="{29CA87FB-6A6A-4D3D-96AC-1E6815ED9980}" sibTransId="{3554494F-2295-42A7-A130-BD8BCC7A3D6D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DAEE5046-79AA-458F-A9F1-C289B4AEFFF7}" srcId="{CA4CC870-5F8C-4950-9C3F-CDDD8D47B8FE}" destId="{66ED6162-BB9D-40EF-8F5A-F2BB6784266F}" srcOrd="3" destOrd="0" parTransId="{0DEF385C-B45A-44E7-AE6B-231C61662155}" sibTransId="{4B31361C-F1D9-4357-A9E9-441E70FED9AE}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F2599352-94D6-4EDC-87C3-EB41203094CB}" type="presOf" srcId="{66ED6162-BB9D-40EF-8F5A-F2BB6784266F}" destId="{0910A4A9-5110-4CD1-97AE-67736D344845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CE95219F-FD79-4F39-BB07-0593D921FD66}" type="presOf" srcId="{29CA87FB-6A6A-4D3D-96AC-1E6815ED9980}" destId="{A8FE880C-18BE-43D7-A48C-F8745C5F0639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3091AC0-15DA-4662-8771-050E86F568F6}" type="presOf" srcId="{0DEF385C-B45A-44E7-AE6B-231C61662155}" destId="{37EBDB31-E84F-4BC6-9D10-63E0363E4F67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020B36DA-BAC6-4531-8F1E-B1F86804E84E}" type="presOf" srcId="{E624FF1E-D688-4C48-9689-13AE2F7D45C0}" destId="{80D2AD5F-E5F0-4641-B2D0-6460314D44D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C9CDABA9-80DE-4AC2-8865-5E8E47A0D2B0}" type="presParOf" srcId="{A88F0D0A-72A4-4B5D-B0A7-0F9BD5683579}" destId="{37EBDB31-E84F-4BC6-9D10-63E0363E4F67}" srcOrd="6" destOrd="0" presId="urn:microsoft.com/office/officeart/2005/8/layout/hierarchy6"/>
    <dgm:cxn modelId="{A4F7BAB1-E76A-462C-AE02-586632D51E07}" type="presParOf" srcId="{A88F0D0A-72A4-4B5D-B0A7-0F9BD5683579}" destId="{60EC3EFA-6F55-43A1-88BE-16E217B3C578}" srcOrd="7" destOrd="0" presId="urn:microsoft.com/office/officeart/2005/8/layout/hierarchy6"/>
    <dgm:cxn modelId="{F42E886A-F2F1-4128-A2D7-E83AEF3776D2}" type="presParOf" srcId="{60EC3EFA-6F55-43A1-88BE-16E217B3C578}" destId="{0910A4A9-5110-4CD1-97AE-67736D344845}" srcOrd="0" destOrd="0" presId="urn:microsoft.com/office/officeart/2005/8/layout/hierarchy6"/>
    <dgm:cxn modelId="{0C314926-B167-4044-8C07-BB73141D44D9}" type="presParOf" srcId="{60EC3EFA-6F55-43A1-88BE-16E217B3C578}" destId="{E090E85E-C388-4FB0-9949-B9884982E474}" srcOrd="1" destOrd="0" presId="urn:microsoft.com/office/officeart/2005/8/layout/hierarchy6"/>
    <dgm:cxn modelId="{41EE78D0-0DCA-40C2-96D7-FE81255BCE53}" type="presParOf" srcId="{0810A678-E60C-4760-BC00-63A28DF49489}" destId="{A8FE880C-18BE-43D7-A48C-F8745C5F0639}" srcOrd="2" destOrd="0" presId="urn:microsoft.com/office/officeart/2005/8/layout/hierarchy6"/>
    <dgm:cxn modelId="{D956C4C6-F66D-40D9-A649-3F9B47B707E6}" type="presParOf" srcId="{0810A678-E60C-4760-BC00-63A28DF49489}" destId="{74ED7D31-E348-406B-A149-930C09831BD2}" srcOrd="3" destOrd="0" presId="urn:microsoft.com/office/officeart/2005/8/layout/hierarchy6"/>
    <dgm:cxn modelId="{FFCABA96-93D6-4C03-89E8-1EAD3B7A233E}" type="presParOf" srcId="{74ED7D31-E348-406B-A149-930C09831BD2}" destId="{80D2AD5F-E5F0-4641-B2D0-6460314D44D7}" srcOrd="0" destOrd="0" presId="urn:microsoft.com/office/officeart/2005/8/layout/hierarchy6"/>
    <dgm:cxn modelId="{314F6970-A133-45EA-8612-D8E56946B8B1}" type="presParOf" srcId="{74ED7D31-E348-406B-A149-930C09831BD2}" destId="{E772E4E9-AD94-4D69-BCA9-2F16E9559403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6C4D451A-170D-435B-84AD-77D10F503923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E26000B3-A205-4901-A18E-8396D66DE81C}" type="parTrans" cxnId="{4A6B6E42-8FDD-4B87-9D64-D792918BDAF4}">
      <dgm:prSet/>
      <dgm:spPr/>
    </dgm:pt>
    <dgm:pt modelId="{AB8D9B03-230C-4C04-8B0D-CCDCC66EB3A6}" type="sibTrans" cxnId="{4A6B6E42-8FDD-4B87-9D64-D792918BDAF4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1ADC0E05-E62E-4B3A-B4ED-7FCFE2F4FF4A}" type="pres">
      <dgm:prSet presAssocID="{E26000B3-A205-4901-A18E-8396D66DE81C}" presName="Name19" presStyleLbl="parChTrans1D2" presStyleIdx="1" presStyleCnt="4"/>
      <dgm:spPr/>
    </dgm:pt>
    <dgm:pt modelId="{5E84F727-C055-47AD-832D-BA471194E919}" type="pres">
      <dgm:prSet presAssocID="{6C4D451A-170D-435B-84AD-77D10F503923}" presName="Name21" presStyleCnt="0"/>
      <dgm:spPr/>
    </dgm:pt>
    <dgm:pt modelId="{18545DBD-A423-41F0-B105-9D1092E93396}" type="pres">
      <dgm:prSet presAssocID="{6C4D451A-170D-435B-84AD-77D10F503923}" presName="level2Shape" presStyleLbl="node2" presStyleIdx="1" presStyleCnt="4"/>
      <dgm:spPr/>
    </dgm:pt>
    <dgm:pt modelId="{821C021D-CC7D-4FC9-9DBF-75A23701B892}" type="pres">
      <dgm:prSet presAssocID="{6C4D451A-170D-435B-84AD-77D10F503923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7A2A2615-3468-4249-965C-5FCFC4C318C1}" type="presOf" srcId="{6C4D451A-170D-435B-84AD-77D10F503923}" destId="{18545DBD-A423-41F0-B105-9D1092E93396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4A6B6E42-8FDD-4B87-9D64-D792918BDAF4}" srcId="{11C582FB-D301-4A67-835D-4CB7CEB50770}" destId="{6C4D451A-170D-435B-84AD-77D10F503923}" srcOrd="1" destOrd="0" parTransId="{E26000B3-A205-4901-A18E-8396D66DE81C}" sibTransId="{AB8D9B03-230C-4C04-8B0D-CCDCC66EB3A6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420C486-8CD5-4D2F-9F28-56F770F9EE96}" type="presOf" srcId="{E26000B3-A205-4901-A18E-8396D66DE81C}" destId="{1ADC0E05-E62E-4B3A-B4ED-7FCFE2F4FF4A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0E50E9C7-B321-41AA-8CF9-09A7DBDDD76E}" type="presParOf" srcId="{0810A678-E60C-4760-BC00-63A28DF49489}" destId="{1ADC0E05-E62E-4B3A-B4ED-7FCFE2F4FF4A}" srcOrd="2" destOrd="0" presId="urn:microsoft.com/office/officeart/2005/8/layout/hierarchy6"/>
    <dgm:cxn modelId="{4DF45FB0-8A83-424D-BD02-E7AD82E02A8C}" type="presParOf" srcId="{0810A678-E60C-4760-BC00-63A28DF49489}" destId="{5E84F727-C055-47AD-832D-BA471194E919}" srcOrd="3" destOrd="0" presId="urn:microsoft.com/office/officeart/2005/8/layout/hierarchy6"/>
    <dgm:cxn modelId="{249C2F61-E0AB-4A0E-8BB3-4F270EFA6C09}" type="presParOf" srcId="{5E84F727-C055-47AD-832D-BA471194E919}" destId="{18545DBD-A423-41F0-B105-9D1092E93396}" srcOrd="0" destOrd="0" presId="urn:microsoft.com/office/officeart/2005/8/layout/hierarchy6"/>
    <dgm:cxn modelId="{729FB7B5-5B78-4F90-9721-8B56F2AC1CD7}" type="presParOf" srcId="{5E84F727-C055-47AD-832D-BA471194E919}" destId="{821C021D-CC7D-4FC9-9DBF-75A23701B892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3105391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127922" y="978120"/>
          <a:ext cx="3580074" cy="91497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54721" y="1004919"/>
        <a:ext cx="3526476" cy="861376"/>
      </dsp:txXfrm>
    </dsp:sp>
    <dsp:sp modelId="{33643D00-C75E-4DF5-A0F0-DFA21355EB8A}">
      <dsp:nvSpPr>
        <dsp:cNvPr id="0" name=""/>
        <dsp:cNvSpPr/>
      </dsp:nvSpPr>
      <dsp:spPr>
        <a:xfrm>
          <a:off x="4455460" y="1893095"/>
          <a:ext cx="2462500" cy="303559"/>
        </a:xfrm>
        <a:custGeom>
          <a:avLst/>
          <a:gdLst/>
          <a:ahLst/>
          <a:cxnLst/>
          <a:rect l="0" t="0" r="0" b="0"/>
          <a:pathLst>
            <a:path>
              <a:moveTo>
                <a:pt x="2462500" y="0"/>
              </a:moveTo>
              <a:lnTo>
                <a:pt x="2462500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86285" y="2196655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08512" y="2218882"/>
        <a:ext cx="1093895" cy="714445"/>
      </dsp:txXfrm>
    </dsp:sp>
    <dsp:sp modelId="{86F95A29-5235-422D-96EE-BAFAABAD6257}">
      <dsp:nvSpPr>
        <dsp:cNvPr id="0" name=""/>
        <dsp:cNvSpPr/>
      </dsp:nvSpPr>
      <dsp:spPr>
        <a:xfrm>
          <a:off x="954802" y="2955555"/>
          <a:ext cx="3500657" cy="303559"/>
        </a:xfrm>
        <a:custGeom>
          <a:avLst/>
          <a:gdLst/>
          <a:ahLst/>
          <a:cxnLst/>
          <a:rect l="0" t="0" r="0" b="0"/>
          <a:pathLst>
            <a:path>
              <a:moveTo>
                <a:pt x="3500657" y="0"/>
              </a:moveTo>
              <a:lnTo>
                <a:pt x="3500657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21" y="3259114"/>
          <a:ext cx="1904162" cy="11539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36518" y="3292911"/>
        <a:ext cx="1836568" cy="1086320"/>
      </dsp:txXfrm>
    </dsp:sp>
    <dsp:sp modelId="{93868109-C16B-49AD-8BE1-0223FC44A474}">
      <dsp:nvSpPr>
        <dsp:cNvPr id="0" name=""/>
        <dsp:cNvSpPr/>
      </dsp:nvSpPr>
      <dsp:spPr>
        <a:xfrm>
          <a:off x="3146301" y="2955555"/>
          <a:ext cx="1309158" cy="303559"/>
        </a:xfrm>
        <a:custGeom>
          <a:avLst/>
          <a:gdLst/>
          <a:ahLst/>
          <a:cxnLst/>
          <a:rect l="0" t="0" r="0" b="0"/>
          <a:pathLst>
            <a:path>
              <a:moveTo>
                <a:pt x="1309158" y="0"/>
              </a:moveTo>
              <a:lnTo>
                <a:pt x="1309158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248388" y="3259114"/>
          <a:ext cx="1795825" cy="113258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281560" y="3292286"/>
        <a:ext cx="1729481" cy="1066245"/>
      </dsp:txXfrm>
    </dsp:sp>
    <dsp:sp modelId="{8E45D172-A16A-4213-8444-85A251E74905}">
      <dsp:nvSpPr>
        <dsp:cNvPr id="0" name=""/>
        <dsp:cNvSpPr/>
      </dsp:nvSpPr>
      <dsp:spPr>
        <a:xfrm>
          <a:off x="4455460" y="2955555"/>
          <a:ext cx="772449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772449" y="151779"/>
              </a:lnTo>
              <a:lnTo>
                <a:pt x="772449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385719" y="3259114"/>
          <a:ext cx="1684381" cy="106728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416979" y="3290374"/>
        <a:ext cx="1621861" cy="1004765"/>
      </dsp:txXfrm>
    </dsp:sp>
    <dsp:sp modelId="{BCE54729-C23D-460A-B6D9-5B0F7AAAE094}">
      <dsp:nvSpPr>
        <dsp:cNvPr id="0" name=""/>
        <dsp:cNvSpPr/>
      </dsp:nvSpPr>
      <dsp:spPr>
        <a:xfrm>
          <a:off x="4455460" y="2955555"/>
          <a:ext cx="3204441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3204441" y="151779"/>
              </a:lnTo>
              <a:lnTo>
                <a:pt x="3204441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411605" y="3259114"/>
          <a:ext cx="2496593" cy="99043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</a:t>
          </a:r>
        </a:p>
      </dsp:txBody>
      <dsp:txXfrm>
        <a:off x="6440614" y="3288123"/>
        <a:ext cx="2438575" cy="932421"/>
      </dsp:txXfrm>
    </dsp:sp>
    <dsp:sp modelId="{67357A81-5F47-46C8-8791-23DB6B665016}">
      <dsp:nvSpPr>
        <dsp:cNvPr id="0" name=""/>
        <dsp:cNvSpPr/>
      </dsp:nvSpPr>
      <dsp:spPr>
        <a:xfrm>
          <a:off x="5935314" y="1893095"/>
          <a:ext cx="982645" cy="303559"/>
        </a:xfrm>
        <a:custGeom>
          <a:avLst/>
          <a:gdLst/>
          <a:ahLst/>
          <a:cxnLst/>
          <a:rect l="0" t="0" r="0" b="0"/>
          <a:pathLst>
            <a:path>
              <a:moveTo>
                <a:pt x="982645" y="0"/>
              </a:moveTo>
              <a:lnTo>
                <a:pt x="982645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366139" y="2196655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5388366" y="2218882"/>
        <a:ext cx="1093895" cy="714445"/>
      </dsp:txXfrm>
    </dsp:sp>
    <dsp:sp modelId="{E5E261E0-CCBC-4B5A-A904-F243E2AA53B0}">
      <dsp:nvSpPr>
        <dsp:cNvPr id="0" name=""/>
        <dsp:cNvSpPr/>
      </dsp:nvSpPr>
      <dsp:spPr>
        <a:xfrm>
          <a:off x="6917960" y="1893095"/>
          <a:ext cx="600428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600428" y="151779"/>
              </a:lnTo>
              <a:lnTo>
                <a:pt x="600428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845993" y="2196655"/>
          <a:ext cx="1344788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868220" y="2218882"/>
        <a:ext cx="1300334" cy="714445"/>
      </dsp:txXfrm>
    </dsp:sp>
    <dsp:sp modelId="{F7436063-BF3D-4400-ABDF-46A0C91AC2E1}">
      <dsp:nvSpPr>
        <dsp:cNvPr id="0" name=""/>
        <dsp:cNvSpPr/>
      </dsp:nvSpPr>
      <dsp:spPr>
        <a:xfrm>
          <a:off x="6917960" y="1893095"/>
          <a:ext cx="2323000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2323000" y="151779"/>
              </a:lnTo>
              <a:lnTo>
                <a:pt x="232300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32287" y="2196655"/>
          <a:ext cx="1417347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54514" y="2218882"/>
        <a:ext cx="1372893" cy="714445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567777" y="897906"/>
          <a:ext cx="4737771" cy="12108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603242" y="933371"/>
        <a:ext cx="4666841" cy="1139922"/>
      </dsp:txXfrm>
    </dsp:sp>
    <dsp:sp modelId="{33643D00-C75E-4DF5-A0F0-DFA21355EB8A}">
      <dsp:nvSpPr>
        <dsp:cNvPr id="0" name=""/>
        <dsp:cNvSpPr/>
      </dsp:nvSpPr>
      <dsp:spPr>
        <a:xfrm>
          <a:off x="2677858" y="2108758"/>
          <a:ext cx="3258804" cy="401722"/>
        </a:xfrm>
        <a:custGeom>
          <a:avLst/>
          <a:gdLst/>
          <a:ahLst/>
          <a:cxnLst/>
          <a:rect l="0" t="0" r="0" b="0"/>
          <a:pathLst>
            <a:path>
              <a:moveTo>
                <a:pt x="3258804" y="0"/>
              </a:moveTo>
              <a:lnTo>
                <a:pt x="3258804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924628" y="2510481"/>
          <a:ext cx="1506460" cy="100430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954043" y="2539896"/>
        <a:ext cx="1447630" cy="945476"/>
      </dsp:txXfrm>
    </dsp:sp>
    <dsp:sp modelId="{86F95A29-5235-422D-96EE-BAFAABAD6257}">
      <dsp:nvSpPr>
        <dsp:cNvPr id="0" name=""/>
        <dsp:cNvSpPr/>
      </dsp:nvSpPr>
      <dsp:spPr>
        <a:xfrm>
          <a:off x="1263616" y="3514788"/>
          <a:ext cx="1414242" cy="401722"/>
        </a:xfrm>
        <a:custGeom>
          <a:avLst/>
          <a:gdLst/>
          <a:ahLst/>
          <a:cxnLst/>
          <a:rect l="0" t="0" r="0" b="0"/>
          <a:pathLst>
            <a:path>
              <a:moveTo>
                <a:pt x="1414242" y="0"/>
              </a:moveTo>
              <a:lnTo>
                <a:pt x="1414242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58" y="3916510"/>
          <a:ext cx="2519916" cy="57673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Subjects</a:t>
          </a:r>
        </a:p>
      </dsp:txBody>
      <dsp:txXfrm>
        <a:off x="20550" y="3933402"/>
        <a:ext cx="2486132" cy="542949"/>
      </dsp:txXfrm>
    </dsp:sp>
    <dsp:sp modelId="{93868109-C16B-49AD-8BE1-0223FC44A474}">
      <dsp:nvSpPr>
        <dsp:cNvPr id="0" name=""/>
        <dsp:cNvSpPr/>
      </dsp:nvSpPr>
      <dsp:spPr>
        <a:xfrm>
          <a:off x="2677858" y="3514788"/>
          <a:ext cx="1485927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1485927" y="200861"/>
              </a:lnTo>
              <a:lnTo>
                <a:pt x="1485927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975512" y="3916510"/>
          <a:ext cx="2376546" cy="53862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Objects</a:t>
          </a:r>
        </a:p>
      </dsp:txBody>
      <dsp:txXfrm>
        <a:off x="2991288" y="3932286"/>
        <a:ext cx="2344994" cy="507077"/>
      </dsp:txXfrm>
    </dsp:sp>
    <dsp:sp modelId="{67357A81-5F47-46C8-8791-23DB6B665016}">
      <dsp:nvSpPr>
        <dsp:cNvPr id="0" name=""/>
        <dsp:cNvSpPr/>
      </dsp:nvSpPr>
      <dsp:spPr>
        <a:xfrm>
          <a:off x="4636256" y="2108758"/>
          <a:ext cx="1300406" cy="401722"/>
        </a:xfrm>
        <a:custGeom>
          <a:avLst/>
          <a:gdLst/>
          <a:ahLst/>
          <a:cxnLst/>
          <a:rect l="0" t="0" r="0" b="0"/>
          <a:pathLst>
            <a:path>
              <a:moveTo>
                <a:pt x="1300406" y="0"/>
              </a:moveTo>
              <a:lnTo>
                <a:pt x="1300406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83026" y="2510481"/>
          <a:ext cx="1506460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912441" y="2539896"/>
        <a:ext cx="1447630" cy="945476"/>
      </dsp:txXfrm>
    </dsp:sp>
    <dsp:sp modelId="{E5E261E0-CCBC-4B5A-A904-F243E2AA53B0}">
      <dsp:nvSpPr>
        <dsp:cNvPr id="0" name=""/>
        <dsp:cNvSpPr/>
      </dsp:nvSpPr>
      <dsp:spPr>
        <a:xfrm>
          <a:off x="5936663" y="2108758"/>
          <a:ext cx="794589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794589" y="200861"/>
              </a:lnTo>
              <a:lnTo>
                <a:pt x="794589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841424" y="2510481"/>
          <a:ext cx="1779656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5870839" y="2539896"/>
        <a:ext cx="1720826" cy="945476"/>
      </dsp:txXfrm>
    </dsp:sp>
    <dsp:sp modelId="{F7436063-BF3D-4400-ABDF-46A0C91AC2E1}">
      <dsp:nvSpPr>
        <dsp:cNvPr id="0" name=""/>
        <dsp:cNvSpPr/>
      </dsp:nvSpPr>
      <dsp:spPr>
        <a:xfrm>
          <a:off x="5936663" y="2108758"/>
          <a:ext cx="3074195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3074195" y="200861"/>
              </a:lnTo>
              <a:lnTo>
                <a:pt x="3074195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73019" y="2510481"/>
          <a:ext cx="1875678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02434" y="2539896"/>
        <a:ext cx="1816848" cy="94547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567777" y="897906"/>
          <a:ext cx="4737771" cy="12108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603242" y="933371"/>
        <a:ext cx="4666841" cy="1139922"/>
      </dsp:txXfrm>
    </dsp:sp>
    <dsp:sp modelId="{33643D00-C75E-4DF5-A0F0-DFA21355EB8A}">
      <dsp:nvSpPr>
        <dsp:cNvPr id="0" name=""/>
        <dsp:cNvSpPr/>
      </dsp:nvSpPr>
      <dsp:spPr>
        <a:xfrm>
          <a:off x="2677858" y="2108758"/>
          <a:ext cx="3258804" cy="401722"/>
        </a:xfrm>
        <a:custGeom>
          <a:avLst/>
          <a:gdLst/>
          <a:ahLst/>
          <a:cxnLst/>
          <a:rect l="0" t="0" r="0" b="0"/>
          <a:pathLst>
            <a:path>
              <a:moveTo>
                <a:pt x="3258804" y="0"/>
              </a:moveTo>
              <a:lnTo>
                <a:pt x="3258804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924628" y="2510481"/>
          <a:ext cx="1506460" cy="100430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954043" y="2539896"/>
        <a:ext cx="1447630" cy="945476"/>
      </dsp:txXfrm>
    </dsp:sp>
    <dsp:sp modelId="{86F95A29-5235-422D-96EE-BAFAABAD6257}">
      <dsp:nvSpPr>
        <dsp:cNvPr id="0" name=""/>
        <dsp:cNvSpPr/>
      </dsp:nvSpPr>
      <dsp:spPr>
        <a:xfrm>
          <a:off x="1263616" y="3514788"/>
          <a:ext cx="1414242" cy="401722"/>
        </a:xfrm>
        <a:custGeom>
          <a:avLst/>
          <a:gdLst/>
          <a:ahLst/>
          <a:cxnLst/>
          <a:rect l="0" t="0" r="0" b="0"/>
          <a:pathLst>
            <a:path>
              <a:moveTo>
                <a:pt x="1414242" y="0"/>
              </a:moveTo>
              <a:lnTo>
                <a:pt x="1414242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58" y="3916510"/>
          <a:ext cx="2519916" cy="57673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Subjects – Do the verb</a:t>
          </a:r>
        </a:p>
      </dsp:txBody>
      <dsp:txXfrm>
        <a:off x="20550" y="3933402"/>
        <a:ext cx="2486132" cy="542949"/>
      </dsp:txXfrm>
    </dsp:sp>
    <dsp:sp modelId="{93868109-C16B-49AD-8BE1-0223FC44A474}">
      <dsp:nvSpPr>
        <dsp:cNvPr id="0" name=""/>
        <dsp:cNvSpPr/>
      </dsp:nvSpPr>
      <dsp:spPr>
        <a:xfrm>
          <a:off x="2677858" y="3514788"/>
          <a:ext cx="1485927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1485927" y="200861"/>
              </a:lnTo>
              <a:lnTo>
                <a:pt x="1485927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975512" y="3916510"/>
          <a:ext cx="2376546" cy="53862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Objects</a:t>
          </a:r>
        </a:p>
      </dsp:txBody>
      <dsp:txXfrm>
        <a:off x="2991288" y="3932286"/>
        <a:ext cx="2344994" cy="507077"/>
      </dsp:txXfrm>
    </dsp:sp>
    <dsp:sp modelId="{67357A81-5F47-46C8-8791-23DB6B665016}">
      <dsp:nvSpPr>
        <dsp:cNvPr id="0" name=""/>
        <dsp:cNvSpPr/>
      </dsp:nvSpPr>
      <dsp:spPr>
        <a:xfrm>
          <a:off x="4636256" y="2108758"/>
          <a:ext cx="1300406" cy="401722"/>
        </a:xfrm>
        <a:custGeom>
          <a:avLst/>
          <a:gdLst/>
          <a:ahLst/>
          <a:cxnLst/>
          <a:rect l="0" t="0" r="0" b="0"/>
          <a:pathLst>
            <a:path>
              <a:moveTo>
                <a:pt x="1300406" y="0"/>
              </a:moveTo>
              <a:lnTo>
                <a:pt x="1300406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83026" y="2510481"/>
          <a:ext cx="1506460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912441" y="2539896"/>
        <a:ext cx="1447630" cy="945476"/>
      </dsp:txXfrm>
    </dsp:sp>
    <dsp:sp modelId="{E5E261E0-CCBC-4B5A-A904-F243E2AA53B0}">
      <dsp:nvSpPr>
        <dsp:cNvPr id="0" name=""/>
        <dsp:cNvSpPr/>
      </dsp:nvSpPr>
      <dsp:spPr>
        <a:xfrm>
          <a:off x="5936663" y="2108758"/>
          <a:ext cx="794589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794589" y="200861"/>
              </a:lnTo>
              <a:lnTo>
                <a:pt x="794589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841424" y="2510481"/>
          <a:ext cx="1779656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5870839" y="2539896"/>
        <a:ext cx="1720826" cy="945476"/>
      </dsp:txXfrm>
    </dsp:sp>
    <dsp:sp modelId="{F7436063-BF3D-4400-ABDF-46A0C91AC2E1}">
      <dsp:nvSpPr>
        <dsp:cNvPr id="0" name=""/>
        <dsp:cNvSpPr/>
      </dsp:nvSpPr>
      <dsp:spPr>
        <a:xfrm>
          <a:off x="5936663" y="2108758"/>
          <a:ext cx="3074195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3074195" y="200861"/>
              </a:lnTo>
              <a:lnTo>
                <a:pt x="3074195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73019" y="2510481"/>
          <a:ext cx="1875678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02434" y="2539896"/>
        <a:ext cx="1816848" cy="94547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567777" y="897906"/>
          <a:ext cx="4737771" cy="12108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603242" y="933371"/>
        <a:ext cx="4666841" cy="1139922"/>
      </dsp:txXfrm>
    </dsp:sp>
    <dsp:sp modelId="{33643D00-C75E-4DF5-A0F0-DFA21355EB8A}">
      <dsp:nvSpPr>
        <dsp:cNvPr id="0" name=""/>
        <dsp:cNvSpPr/>
      </dsp:nvSpPr>
      <dsp:spPr>
        <a:xfrm>
          <a:off x="2677858" y="2108758"/>
          <a:ext cx="3258804" cy="401722"/>
        </a:xfrm>
        <a:custGeom>
          <a:avLst/>
          <a:gdLst/>
          <a:ahLst/>
          <a:cxnLst/>
          <a:rect l="0" t="0" r="0" b="0"/>
          <a:pathLst>
            <a:path>
              <a:moveTo>
                <a:pt x="3258804" y="0"/>
              </a:moveTo>
              <a:lnTo>
                <a:pt x="3258804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924628" y="2510481"/>
          <a:ext cx="1506460" cy="100430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954043" y="2539896"/>
        <a:ext cx="1447630" cy="945476"/>
      </dsp:txXfrm>
    </dsp:sp>
    <dsp:sp modelId="{86F95A29-5235-422D-96EE-BAFAABAD6257}">
      <dsp:nvSpPr>
        <dsp:cNvPr id="0" name=""/>
        <dsp:cNvSpPr/>
      </dsp:nvSpPr>
      <dsp:spPr>
        <a:xfrm>
          <a:off x="1263616" y="3514788"/>
          <a:ext cx="1414242" cy="401722"/>
        </a:xfrm>
        <a:custGeom>
          <a:avLst/>
          <a:gdLst/>
          <a:ahLst/>
          <a:cxnLst/>
          <a:rect l="0" t="0" r="0" b="0"/>
          <a:pathLst>
            <a:path>
              <a:moveTo>
                <a:pt x="1414242" y="0"/>
              </a:moveTo>
              <a:lnTo>
                <a:pt x="1414242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58" y="3916510"/>
          <a:ext cx="2519916" cy="57673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Subjects – Do the verb</a:t>
          </a:r>
        </a:p>
      </dsp:txBody>
      <dsp:txXfrm>
        <a:off x="20550" y="3933402"/>
        <a:ext cx="2486132" cy="542949"/>
      </dsp:txXfrm>
    </dsp:sp>
    <dsp:sp modelId="{93868109-C16B-49AD-8BE1-0223FC44A474}">
      <dsp:nvSpPr>
        <dsp:cNvPr id="0" name=""/>
        <dsp:cNvSpPr/>
      </dsp:nvSpPr>
      <dsp:spPr>
        <a:xfrm>
          <a:off x="2677858" y="3514788"/>
          <a:ext cx="1485927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1485927" y="200861"/>
              </a:lnTo>
              <a:lnTo>
                <a:pt x="1485927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975512" y="3916510"/>
          <a:ext cx="2376546" cy="53862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Objects – Receive the verb</a:t>
          </a:r>
        </a:p>
      </dsp:txBody>
      <dsp:txXfrm>
        <a:off x="2991288" y="3932286"/>
        <a:ext cx="2344994" cy="507077"/>
      </dsp:txXfrm>
    </dsp:sp>
    <dsp:sp modelId="{67357A81-5F47-46C8-8791-23DB6B665016}">
      <dsp:nvSpPr>
        <dsp:cNvPr id="0" name=""/>
        <dsp:cNvSpPr/>
      </dsp:nvSpPr>
      <dsp:spPr>
        <a:xfrm>
          <a:off x="4636256" y="2108758"/>
          <a:ext cx="1300406" cy="401722"/>
        </a:xfrm>
        <a:custGeom>
          <a:avLst/>
          <a:gdLst/>
          <a:ahLst/>
          <a:cxnLst/>
          <a:rect l="0" t="0" r="0" b="0"/>
          <a:pathLst>
            <a:path>
              <a:moveTo>
                <a:pt x="1300406" y="0"/>
              </a:moveTo>
              <a:lnTo>
                <a:pt x="1300406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83026" y="2510481"/>
          <a:ext cx="1506460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912441" y="2539896"/>
        <a:ext cx="1447630" cy="945476"/>
      </dsp:txXfrm>
    </dsp:sp>
    <dsp:sp modelId="{E5E261E0-CCBC-4B5A-A904-F243E2AA53B0}">
      <dsp:nvSpPr>
        <dsp:cNvPr id="0" name=""/>
        <dsp:cNvSpPr/>
      </dsp:nvSpPr>
      <dsp:spPr>
        <a:xfrm>
          <a:off x="5936663" y="2108758"/>
          <a:ext cx="794589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794589" y="200861"/>
              </a:lnTo>
              <a:lnTo>
                <a:pt x="794589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841424" y="2510481"/>
          <a:ext cx="1779656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5870839" y="2539896"/>
        <a:ext cx="1720826" cy="945476"/>
      </dsp:txXfrm>
    </dsp:sp>
    <dsp:sp modelId="{F7436063-BF3D-4400-ABDF-46A0C91AC2E1}">
      <dsp:nvSpPr>
        <dsp:cNvPr id="0" name=""/>
        <dsp:cNvSpPr/>
      </dsp:nvSpPr>
      <dsp:spPr>
        <a:xfrm>
          <a:off x="5936663" y="2108758"/>
          <a:ext cx="3074195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3074195" y="200861"/>
              </a:lnTo>
              <a:lnTo>
                <a:pt x="3074195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73019" y="2510481"/>
          <a:ext cx="1875678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02434" y="2539896"/>
        <a:ext cx="1816848" cy="9454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3105391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3105391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3105391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3105391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109481" y="675852"/>
          <a:ext cx="4562015" cy="116593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143630" y="710001"/>
        <a:ext cx="4493717" cy="1097635"/>
      </dsp:txXfrm>
    </dsp:sp>
    <dsp:sp modelId="{33643D00-C75E-4DF5-A0F0-DFA21355EB8A}">
      <dsp:nvSpPr>
        <dsp:cNvPr id="0" name=""/>
        <dsp:cNvSpPr/>
      </dsp:nvSpPr>
      <dsp:spPr>
        <a:xfrm>
          <a:off x="3561867" y="1841786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2828621" y="0"/>
              </a:moveTo>
              <a:lnTo>
                <a:pt x="2828621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836579" y="2228606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864903" y="2256930"/>
        <a:ext cx="1393927" cy="910402"/>
      </dsp:txXfrm>
    </dsp:sp>
    <dsp:sp modelId="{86F95A29-5235-422D-96EE-BAFAABAD6257}">
      <dsp:nvSpPr>
        <dsp:cNvPr id="0" name=""/>
        <dsp:cNvSpPr/>
      </dsp:nvSpPr>
      <dsp:spPr>
        <a:xfrm>
          <a:off x="733245" y="3195656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2828621" y="0"/>
              </a:moveTo>
              <a:lnTo>
                <a:pt x="2828621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7957" y="3582476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36281" y="3610800"/>
        <a:ext cx="1393927" cy="910402"/>
      </dsp:txXfrm>
    </dsp:sp>
    <dsp:sp modelId="{868DCF3E-F3D1-4782-92F1-EAD24D78ACE2}">
      <dsp:nvSpPr>
        <dsp:cNvPr id="0" name=""/>
        <dsp:cNvSpPr/>
      </dsp:nvSpPr>
      <dsp:spPr>
        <a:xfrm>
          <a:off x="2618993" y="3195656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942873" y="0"/>
              </a:moveTo>
              <a:lnTo>
                <a:pt x="942873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2EC6A8-FE6B-4737-81D9-9D25572994F2}">
      <dsp:nvSpPr>
        <dsp:cNvPr id="0" name=""/>
        <dsp:cNvSpPr/>
      </dsp:nvSpPr>
      <dsp:spPr>
        <a:xfrm>
          <a:off x="1893705" y="3582476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1922029" y="3610800"/>
        <a:ext cx="1393927" cy="910402"/>
      </dsp:txXfrm>
    </dsp:sp>
    <dsp:sp modelId="{BC2BF8E2-BC85-4328-9737-E1AD10646C6F}">
      <dsp:nvSpPr>
        <dsp:cNvPr id="0" name=""/>
        <dsp:cNvSpPr/>
      </dsp:nvSpPr>
      <dsp:spPr>
        <a:xfrm>
          <a:off x="3561867" y="3195656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942873" y="193410"/>
              </a:lnTo>
              <a:lnTo>
                <a:pt x="942873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657FA6-AEBF-42A0-8478-93FC597466B0}">
      <dsp:nvSpPr>
        <dsp:cNvPr id="0" name=""/>
        <dsp:cNvSpPr/>
      </dsp:nvSpPr>
      <dsp:spPr>
        <a:xfrm>
          <a:off x="3779453" y="3582476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Noun</a:t>
          </a:r>
          <a:endParaRPr lang="en-GB" sz="1400" kern="1200" dirty="0"/>
        </a:p>
      </dsp:txBody>
      <dsp:txXfrm>
        <a:off x="3807777" y="3610800"/>
        <a:ext cx="1393927" cy="910402"/>
      </dsp:txXfrm>
    </dsp:sp>
    <dsp:sp modelId="{BCE54729-C23D-460A-B6D9-5B0F7AAAE094}">
      <dsp:nvSpPr>
        <dsp:cNvPr id="0" name=""/>
        <dsp:cNvSpPr/>
      </dsp:nvSpPr>
      <dsp:spPr>
        <a:xfrm>
          <a:off x="3561867" y="3195656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2828621" y="193410"/>
              </a:lnTo>
              <a:lnTo>
                <a:pt x="2828621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5665201" y="3582476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5693525" y="3610800"/>
        <a:ext cx="1393927" cy="910402"/>
      </dsp:txXfrm>
    </dsp:sp>
    <dsp:sp modelId="{7F2CDCF9-67EB-4464-9CBC-20B80B443733}">
      <dsp:nvSpPr>
        <dsp:cNvPr id="0" name=""/>
        <dsp:cNvSpPr/>
      </dsp:nvSpPr>
      <dsp:spPr>
        <a:xfrm>
          <a:off x="5447614" y="1841786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942873" y="0"/>
              </a:moveTo>
              <a:lnTo>
                <a:pt x="942873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675D3-15F3-4B82-9422-407D5A660003}">
      <dsp:nvSpPr>
        <dsp:cNvPr id="0" name=""/>
        <dsp:cNvSpPr/>
      </dsp:nvSpPr>
      <dsp:spPr>
        <a:xfrm>
          <a:off x="4722327" y="2228606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4750651" y="2256930"/>
        <a:ext cx="1393927" cy="910402"/>
      </dsp:txXfrm>
    </dsp:sp>
    <dsp:sp modelId="{1505F42A-7D71-4E62-AE32-EB1434C1F39F}">
      <dsp:nvSpPr>
        <dsp:cNvPr id="0" name=""/>
        <dsp:cNvSpPr/>
      </dsp:nvSpPr>
      <dsp:spPr>
        <a:xfrm>
          <a:off x="6390488" y="1841786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942873" y="193410"/>
              </a:lnTo>
              <a:lnTo>
                <a:pt x="942873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A5A995-E433-402B-AEAF-89936779B056}">
      <dsp:nvSpPr>
        <dsp:cNvPr id="0" name=""/>
        <dsp:cNvSpPr/>
      </dsp:nvSpPr>
      <dsp:spPr>
        <a:xfrm>
          <a:off x="6608075" y="2228606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636399" y="2256930"/>
        <a:ext cx="1393927" cy="910402"/>
      </dsp:txXfrm>
    </dsp:sp>
    <dsp:sp modelId="{0C4F33BF-51C6-48DD-AB42-7F3F9950094B}">
      <dsp:nvSpPr>
        <dsp:cNvPr id="0" name=""/>
        <dsp:cNvSpPr/>
      </dsp:nvSpPr>
      <dsp:spPr>
        <a:xfrm>
          <a:off x="6390488" y="1841786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2828621" y="193410"/>
              </a:lnTo>
              <a:lnTo>
                <a:pt x="2828621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341C0F-FFF4-474F-82CB-F52292443D00}">
      <dsp:nvSpPr>
        <dsp:cNvPr id="0" name=""/>
        <dsp:cNvSpPr/>
      </dsp:nvSpPr>
      <dsp:spPr>
        <a:xfrm>
          <a:off x="8493823" y="2228606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22147" y="2256930"/>
        <a:ext cx="1393927" cy="91040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617586" y="650213"/>
          <a:ext cx="3958332" cy="10116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647216" y="679843"/>
        <a:ext cx="3899072" cy="952387"/>
      </dsp:txXfrm>
    </dsp:sp>
    <dsp:sp modelId="{33643D00-C75E-4DF5-A0F0-DFA21355EB8A}">
      <dsp:nvSpPr>
        <dsp:cNvPr id="0" name=""/>
        <dsp:cNvSpPr/>
      </dsp:nvSpPr>
      <dsp:spPr>
        <a:xfrm>
          <a:off x="3874074" y="1661861"/>
          <a:ext cx="2722678" cy="335632"/>
        </a:xfrm>
        <a:custGeom>
          <a:avLst/>
          <a:gdLst/>
          <a:ahLst/>
          <a:cxnLst/>
          <a:rect l="0" t="0" r="0" b="0"/>
          <a:pathLst>
            <a:path>
              <a:moveTo>
                <a:pt x="2722678" y="0"/>
              </a:moveTo>
              <a:lnTo>
                <a:pt x="2722678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44762" y="1997494"/>
          <a:ext cx="1258623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69338" y="2022070"/>
        <a:ext cx="1209471" cy="789930"/>
      </dsp:txXfrm>
    </dsp:sp>
    <dsp:sp modelId="{86F95A29-5235-422D-96EE-BAFAABAD6257}">
      <dsp:nvSpPr>
        <dsp:cNvPr id="0" name=""/>
        <dsp:cNvSpPr/>
      </dsp:nvSpPr>
      <dsp:spPr>
        <a:xfrm>
          <a:off x="1056287" y="2836576"/>
          <a:ext cx="2817786" cy="335632"/>
        </a:xfrm>
        <a:custGeom>
          <a:avLst/>
          <a:gdLst/>
          <a:ahLst/>
          <a:cxnLst/>
          <a:rect l="0" t="0" r="0" b="0"/>
          <a:pathLst>
            <a:path>
              <a:moveTo>
                <a:pt x="2817786" y="0"/>
              </a:moveTo>
              <a:lnTo>
                <a:pt x="2817786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12" y="3172209"/>
          <a:ext cx="2105349" cy="127583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40980" y="3209577"/>
        <a:ext cx="2030613" cy="1201096"/>
      </dsp:txXfrm>
    </dsp:sp>
    <dsp:sp modelId="{93868109-C16B-49AD-8BE1-0223FC44A474}">
      <dsp:nvSpPr>
        <dsp:cNvPr id="0" name=""/>
        <dsp:cNvSpPr/>
      </dsp:nvSpPr>
      <dsp:spPr>
        <a:xfrm>
          <a:off x="3479332" y="2836576"/>
          <a:ext cx="394741" cy="335632"/>
        </a:xfrm>
        <a:custGeom>
          <a:avLst/>
          <a:gdLst/>
          <a:ahLst/>
          <a:cxnLst/>
          <a:rect l="0" t="0" r="0" b="0"/>
          <a:pathLst>
            <a:path>
              <a:moveTo>
                <a:pt x="394741" y="0"/>
              </a:moveTo>
              <a:lnTo>
                <a:pt x="394741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486549" y="3172209"/>
          <a:ext cx="1985566" cy="125225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523226" y="3208886"/>
        <a:ext cx="1912212" cy="1178900"/>
      </dsp:txXfrm>
    </dsp:sp>
    <dsp:sp modelId="{18227340-7A7B-4B51-928A-95F70E889FF8}">
      <dsp:nvSpPr>
        <dsp:cNvPr id="0" name=""/>
        <dsp:cNvSpPr/>
      </dsp:nvSpPr>
      <dsp:spPr>
        <a:xfrm>
          <a:off x="3874074" y="2836576"/>
          <a:ext cx="1604939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1604939" y="167816"/>
              </a:lnTo>
              <a:lnTo>
                <a:pt x="1604939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CBB5B9-5C58-4DC7-A99B-863267A4A408}">
      <dsp:nvSpPr>
        <dsp:cNvPr id="0" name=""/>
        <dsp:cNvSpPr/>
      </dsp:nvSpPr>
      <dsp:spPr>
        <a:xfrm>
          <a:off x="4849702" y="3172209"/>
          <a:ext cx="1258623" cy="83908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4874278" y="3196785"/>
        <a:ext cx="1209471" cy="789930"/>
      </dsp:txXfrm>
    </dsp:sp>
    <dsp:sp modelId="{8CB824FE-D167-488C-A518-C4AB77E23F86}">
      <dsp:nvSpPr>
        <dsp:cNvPr id="0" name=""/>
        <dsp:cNvSpPr/>
      </dsp:nvSpPr>
      <dsp:spPr>
        <a:xfrm>
          <a:off x="3874074" y="2836576"/>
          <a:ext cx="3241149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3241149" y="167816"/>
              </a:lnTo>
              <a:lnTo>
                <a:pt x="3241149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AB3A4F-C7A8-49A8-AF4B-169AF7E3999B}">
      <dsp:nvSpPr>
        <dsp:cNvPr id="0" name=""/>
        <dsp:cNvSpPr/>
      </dsp:nvSpPr>
      <dsp:spPr>
        <a:xfrm>
          <a:off x="6485912" y="3172209"/>
          <a:ext cx="1258623" cy="83908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6510488" y="3196785"/>
        <a:ext cx="1209471" cy="789930"/>
      </dsp:txXfrm>
    </dsp:sp>
    <dsp:sp modelId="{8F8EFCEB-4978-43E2-BE25-D41D517A573A}">
      <dsp:nvSpPr>
        <dsp:cNvPr id="0" name=""/>
        <dsp:cNvSpPr/>
      </dsp:nvSpPr>
      <dsp:spPr>
        <a:xfrm>
          <a:off x="5510284" y="1661861"/>
          <a:ext cx="1086468" cy="335632"/>
        </a:xfrm>
        <a:custGeom>
          <a:avLst/>
          <a:gdLst/>
          <a:ahLst/>
          <a:cxnLst/>
          <a:rect l="0" t="0" r="0" b="0"/>
          <a:pathLst>
            <a:path>
              <a:moveTo>
                <a:pt x="1086468" y="0"/>
              </a:moveTo>
              <a:lnTo>
                <a:pt x="1086468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072597-05A6-4FF5-9965-62DD7D60A7D2}">
      <dsp:nvSpPr>
        <dsp:cNvPr id="0" name=""/>
        <dsp:cNvSpPr/>
      </dsp:nvSpPr>
      <dsp:spPr>
        <a:xfrm>
          <a:off x="4880972" y="1997494"/>
          <a:ext cx="1258623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4905548" y="2022070"/>
        <a:ext cx="1209471" cy="789930"/>
      </dsp:txXfrm>
    </dsp:sp>
    <dsp:sp modelId="{E5E261E0-CCBC-4B5A-A904-F243E2AA53B0}">
      <dsp:nvSpPr>
        <dsp:cNvPr id="0" name=""/>
        <dsp:cNvSpPr/>
      </dsp:nvSpPr>
      <dsp:spPr>
        <a:xfrm>
          <a:off x="6596752" y="1661861"/>
          <a:ext cx="663867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663867" y="167816"/>
              </a:lnTo>
              <a:lnTo>
                <a:pt x="663867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517182" y="1997494"/>
          <a:ext cx="1486874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541758" y="2022070"/>
        <a:ext cx="1437722" cy="789930"/>
      </dsp:txXfrm>
    </dsp:sp>
    <dsp:sp modelId="{F7436063-BF3D-4400-ABDF-46A0C91AC2E1}">
      <dsp:nvSpPr>
        <dsp:cNvPr id="0" name=""/>
        <dsp:cNvSpPr/>
      </dsp:nvSpPr>
      <dsp:spPr>
        <a:xfrm>
          <a:off x="6596752" y="1661861"/>
          <a:ext cx="2568440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2568440" y="167816"/>
              </a:lnTo>
              <a:lnTo>
                <a:pt x="256844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381644" y="1997494"/>
          <a:ext cx="1567099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406220" y="2022070"/>
        <a:ext cx="1517947" cy="78993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774531" y="743301"/>
          <a:ext cx="3843708" cy="9823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803303" y="772073"/>
        <a:ext cx="3786164" cy="924808"/>
      </dsp:txXfrm>
    </dsp:sp>
    <dsp:sp modelId="{33643D00-C75E-4DF5-A0F0-DFA21355EB8A}">
      <dsp:nvSpPr>
        <dsp:cNvPr id="0" name=""/>
        <dsp:cNvSpPr/>
      </dsp:nvSpPr>
      <dsp:spPr>
        <a:xfrm>
          <a:off x="4052548" y="1725654"/>
          <a:ext cx="2643836" cy="325913"/>
        </a:xfrm>
        <a:custGeom>
          <a:avLst/>
          <a:gdLst/>
          <a:ahLst/>
          <a:cxnLst/>
          <a:rect l="0" t="0" r="0" b="0"/>
          <a:pathLst>
            <a:path>
              <a:moveTo>
                <a:pt x="2643836" y="0"/>
              </a:moveTo>
              <a:lnTo>
                <a:pt x="2643836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441460" y="2051568"/>
          <a:ext cx="1222176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465324" y="2075432"/>
        <a:ext cx="1174448" cy="767056"/>
      </dsp:txXfrm>
    </dsp:sp>
    <dsp:sp modelId="{86F95A29-5235-422D-96EE-BAFAABAD6257}">
      <dsp:nvSpPr>
        <dsp:cNvPr id="0" name=""/>
        <dsp:cNvSpPr/>
      </dsp:nvSpPr>
      <dsp:spPr>
        <a:xfrm>
          <a:off x="1023237" y="2866352"/>
          <a:ext cx="3029311" cy="325913"/>
        </a:xfrm>
        <a:custGeom>
          <a:avLst/>
          <a:gdLst/>
          <a:ahLst/>
          <a:cxnLst/>
          <a:rect l="0" t="0" r="0" b="0"/>
          <a:pathLst>
            <a:path>
              <a:moveTo>
                <a:pt x="3029311" y="0"/>
              </a:moveTo>
              <a:lnTo>
                <a:pt x="3029311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045" y="3192266"/>
          <a:ext cx="2044383" cy="12388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37331" y="3228552"/>
        <a:ext cx="1971811" cy="1166315"/>
      </dsp:txXfrm>
    </dsp:sp>
    <dsp:sp modelId="{93868109-C16B-49AD-8BE1-0223FC44A474}">
      <dsp:nvSpPr>
        <dsp:cNvPr id="0" name=""/>
        <dsp:cNvSpPr/>
      </dsp:nvSpPr>
      <dsp:spPr>
        <a:xfrm>
          <a:off x="3376116" y="2866352"/>
          <a:ext cx="676431" cy="325913"/>
        </a:xfrm>
        <a:custGeom>
          <a:avLst/>
          <a:gdLst/>
          <a:ahLst/>
          <a:cxnLst/>
          <a:rect l="0" t="0" r="0" b="0"/>
          <a:pathLst>
            <a:path>
              <a:moveTo>
                <a:pt x="676431" y="0"/>
              </a:moveTo>
              <a:lnTo>
                <a:pt x="676431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412082" y="3192266"/>
          <a:ext cx="1928069" cy="121599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447697" y="3227881"/>
        <a:ext cx="1856839" cy="1144762"/>
      </dsp:txXfrm>
    </dsp:sp>
    <dsp:sp modelId="{8E45D172-A16A-4213-8444-85A251E74905}">
      <dsp:nvSpPr>
        <dsp:cNvPr id="0" name=""/>
        <dsp:cNvSpPr/>
      </dsp:nvSpPr>
      <dsp:spPr>
        <a:xfrm>
          <a:off x="4052548" y="2866352"/>
          <a:ext cx="1558464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1558464" y="162956"/>
              </a:lnTo>
              <a:lnTo>
                <a:pt x="1558464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706804" y="3192266"/>
          <a:ext cx="1808417" cy="114588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4740366" y="3225828"/>
        <a:ext cx="1741293" cy="1078756"/>
      </dsp:txXfrm>
    </dsp:sp>
    <dsp:sp modelId="{37EBDB31-E84F-4BC6-9D10-63E0363E4F67}">
      <dsp:nvSpPr>
        <dsp:cNvPr id="0" name=""/>
        <dsp:cNvSpPr/>
      </dsp:nvSpPr>
      <dsp:spPr>
        <a:xfrm>
          <a:off x="4052548" y="2866352"/>
          <a:ext cx="3440414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3440414" y="162956"/>
              </a:lnTo>
              <a:lnTo>
                <a:pt x="3440414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10A4A9-5110-4CD1-97AE-67736D344845}">
      <dsp:nvSpPr>
        <dsp:cNvPr id="0" name=""/>
        <dsp:cNvSpPr/>
      </dsp:nvSpPr>
      <dsp:spPr>
        <a:xfrm>
          <a:off x="6881875" y="3192266"/>
          <a:ext cx="1222176" cy="81478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Pronoun</a:t>
          </a:r>
          <a:endParaRPr lang="en-GB" sz="1400" kern="1200" dirty="0"/>
        </a:p>
      </dsp:txBody>
      <dsp:txXfrm>
        <a:off x="6905739" y="3216130"/>
        <a:ext cx="1174448" cy="767056"/>
      </dsp:txXfrm>
    </dsp:sp>
    <dsp:sp modelId="{A8FE880C-18BE-43D7-A48C-F8745C5F0639}">
      <dsp:nvSpPr>
        <dsp:cNvPr id="0" name=""/>
        <dsp:cNvSpPr/>
      </dsp:nvSpPr>
      <dsp:spPr>
        <a:xfrm>
          <a:off x="5641378" y="1725654"/>
          <a:ext cx="1055007" cy="325913"/>
        </a:xfrm>
        <a:custGeom>
          <a:avLst/>
          <a:gdLst/>
          <a:ahLst/>
          <a:cxnLst/>
          <a:rect l="0" t="0" r="0" b="0"/>
          <a:pathLst>
            <a:path>
              <a:moveTo>
                <a:pt x="1055007" y="0"/>
              </a:moveTo>
              <a:lnTo>
                <a:pt x="1055007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D2AD5F-E5F0-4641-B2D0-6460314D44D7}">
      <dsp:nvSpPr>
        <dsp:cNvPr id="0" name=""/>
        <dsp:cNvSpPr/>
      </dsp:nvSpPr>
      <dsp:spPr>
        <a:xfrm>
          <a:off x="5030289" y="2051568"/>
          <a:ext cx="1222176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5054153" y="2075432"/>
        <a:ext cx="1174448" cy="767056"/>
      </dsp:txXfrm>
    </dsp:sp>
    <dsp:sp modelId="{E5E261E0-CCBC-4B5A-A904-F243E2AA53B0}">
      <dsp:nvSpPr>
        <dsp:cNvPr id="0" name=""/>
        <dsp:cNvSpPr/>
      </dsp:nvSpPr>
      <dsp:spPr>
        <a:xfrm>
          <a:off x="6696385" y="1725654"/>
          <a:ext cx="644643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644643" y="162956"/>
              </a:lnTo>
              <a:lnTo>
                <a:pt x="644643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619119" y="2051568"/>
          <a:ext cx="1443818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642983" y="2075432"/>
        <a:ext cx="1396090" cy="767056"/>
      </dsp:txXfrm>
    </dsp:sp>
    <dsp:sp modelId="{F7436063-BF3D-4400-ABDF-46A0C91AC2E1}">
      <dsp:nvSpPr>
        <dsp:cNvPr id="0" name=""/>
        <dsp:cNvSpPr/>
      </dsp:nvSpPr>
      <dsp:spPr>
        <a:xfrm>
          <a:off x="6696385" y="1725654"/>
          <a:ext cx="2494065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2494065" y="162956"/>
              </a:lnTo>
              <a:lnTo>
                <a:pt x="2494065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429590" y="2051568"/>
          <a:ext cx="1521719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453454" y="2075432"/>
        <a:ext cx="1473991" cy="76705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127922" y="978120"/>
          <a:ext cx="3580074" cy="91497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54721" y="1004919"/>
        <a:ext cx="3526476" cy="861376"/>
      </dsp:txXfrm>
    </dsp:sp>
    <dsp:sp modelId="{33643D00-C75E-4DF5-A0F0-DFA21355EB8A}">
      <dsp:nvSpPr>
        <dsp:cNvPr id="0" name=""/>
        <dsp:cNvSpPr/>
      </dsp:nvSpPr>
      <dsp:spPr>
        <a:xfrm>
          <a:off x="4455460" y="1893095"/>
          <a:ext cx="2462500" cy="303559"/>
        </a:xfrm>
        <a:custGeom>
          <a:avLst/>
          <a:gdLst/>
          <a:ahLst/>
          <a:cxnLst/>
          <a:rect l="0" t="0" r="0" b="0"/>
          <a:pathLst>
            <a:path>
              <a:moveTo>
                <a:pt x="2462500" y="0"/>
              </a:moveTo>
              <a:lnTo>
                <a:pt x="2462500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86285" y="2196655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08512" y="2218882"/>
        <a:ext cx="1093895" cy="714445"/>
      </dsp:txXfrm>
    </dsp:sp>
    <dsp:sp modelId="{86F95A29-5235-422D-96EE-BAFAABAD6257}">
      <dsp:nvSpPr>
        <dsp:cNvPr id="0" name=""/>
        <dsp:cNvSpPr/>
      </dsp:nvSpPr>
      <dsp:spPr>
        <a:xfrm>
          <a:off x="954802" y="2955555"/>
          <a:ext cx="3500657" cy="303559"/>
        </a:xfrm>
        <a:custGeom>
          <a:avLst/>
          <a:gdLst/>
          <a:ahLst/>
          <a:cxnLst/>
          <a:rect l="0" t="0" r="0" b="0"/>
          <a:pathLst>
            <a:path>
              <a:moveTo>
                <a:pt x="3500657" y="0"/>
              </a:moveTo>
              <a:lnTo>
                <a:pt x="3500657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21" y="3259114"/>
          <a:ext cx="1904162" cy="11539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36518" y="3292911"/>
        <a:ext cx="1836568" cy="1086320"/>
      </dsp:txXfrm>
    </dsp:sp>
    <dsp:sp modelId="{93868109-C16B-49AD-8BE1-0223FC44A474}">
      <dsp:nvSpPr>
        <dsp:cNvPr id="0" name=""/>
        <dsp:cNvSpPr/>
      </dsp:nvSpPr>
      <dsp:spPr>
        <a:xfrm>
          <a:off x="3146301" y="2955555"/>
          <a:ext cx="1309158" cy="303559"/>
        </a:xfrm>
        <a:custGeom>
          <a:avLst/>
          <a:gdLst/>
          <a:ahLst/>
          <a:cxnLst/>
          <a:rect l="0" t="0" r="0" b="0"/>
          <a:pathLst>
            <a:path>
              <a:moveTo>
                <a:pt x="1309158" y="0"/>
              </a:moveTo>
              <a:lnTo>
                <a:pt x="1309158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248388" y="3259114"/>
          <a:ext cx="1795825" cy="113258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281560" y="3292286"/>
        <a:ext cx="1729481" cy="1066245"/>
      </dsp:txXfrm>
    </dsp:sp>
    <dsp:sp modelId="{8E45D172-A16A-4213-8444-85A251E74905}">
      <dsp:nvSpPr>
        <dsp:cNvPr id="0" name=""/>
        <dsp:cNvSpPr/>
      </dsp:nvSpPr>
      <dsp:spPr>
        <a:xfrm>
          <a:off x="4455460" y="2955555"/>
          <a:ext cx="772449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772449" y="151779"/>
              </a:lnTo>
              <a:lnTo>
                <a:pt x="772449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385719" y="3259114"/>
          <a:ext cx="1684381" cy="106728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416979" y="3290374"/>
        <a:ext cx="1621861" cy="1004765"/>
      </dsp:txXfrm>
    </dsp:sp>
    <dsp:sp modelId="{BCE54729-C23D-460A-B6D9-5B0F7AAAE094}">
      <dsp:nvSpPr>
        <dsp:cNvPr id="0" name=""/>
        <dsp:cNvSpPr/>
      </dsp:nvSpPr>
      <dsp:spPr>
        <a:xfrm>
          <a:off x="4455460" y="2955555"/>
          <a:ext cx="3204441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3204441" y="151779"/>
              </a:lnTo>
              <a:lnTo>
                <a:pt x="3204441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411605" y="3259114"/>
          <a:ext cx="2496593" cy="99043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6440614" y="3288123"/>
        <a:ext cx="2438575" cy="932421"/>
      </dsp:txXfrm>
    </dsp:sp>
    <dsp:sp modelId="{1ADC0E05-E62E-4B3A-B4ED-7FCFE2F4FF4A}">
      <dsp:nvSpPr>
        <dsp:cNvPr id="0" name=""/>
        <dsp:cNvSpPr/>
      </dsp:nvSpPr>
      <dsp:spPr>
        <a:xfrm>
          <a:off x="5935314" y="1893095"/>
          <a:ext cx="982645" cy="303559"/>
        </a:xfrm>
        <a:custGeom>
          <a:avLst/>
          <a:gdLst/>
          <a:ahLst/>
          <a:cxnLst/>
          <a:rect l="0" t="0" r="0" b="0"/>
          <a:pathLst>
            <a:path>
              <a:moveTo>
                <a:pt x="982645" y="0"/>
              </a:moveTo>
              <a:lnTo>
                <a:pt x="982645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545DBD-A423-41F0-B105-9D1092E93396}">
      <dsp:nvSpPr>
        <dsp:cNvPr id="0" name=""/>
        <dsp:cNvSpPr/>
      </dsp:nvSpPr>
      <dsp:spPr>
        <a:xfrm>
          <a:off x="5366139" y="2196655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5388366" y="2218882"/>
        <a:ext cx="1093895" cy="714445"/>
      </dsp:txXfrm>
    </dsp:sp>
    <dsp:sp modelId="{E5E261E0-CCBC-4B5A-A904-F243E2AA53B0}">
      <dsp:nvSpPr>
        <dsp:cNvPr id="0" name=""/>
        <dsp:cNvSpPr/>
      </dsp:nvSpPr>
      <dsp:spPr>
        <a:xfrm>
          <a:off x="6917960" y="1893095"/>
          <a:ext cx="600428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600428" y="151779"/>
              </a:lnTo>
              <a:lnTo>
                <a:pt x="600428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845993" y="2196655"/>
          <a:ext cx="1344788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868220" y="2218882"/>
        <a:ext cx="1300334" cy="714445"/>
      </dsp:txXfrm>
    </dsp:sp>
    <dsp:sp modelId="{F7436063-BF3D-4400-ABDF-46A0C91AC2E1}">
      <dsp:nvSpPr>
        <dsp:cNvPr id="0" name=""/>
        <dsp:cNvSpPr/>
      </dsp:nvSpPr>
      <dsp:spPr>
        <a:xfrm>
          <a:off x="6917960" y="1893095"/>
          <a:ext cx="2323000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2323000" y="151779"/>
              </a:lnTo>
              <a:lnTo>
                <a:pt x="232300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32287" y="2196655"/>
          <a:ext cx="1417347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54514" y="2218882"/>
        <a:ext cx="1372893" cy="7144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C02D95-8888-9BC9-074D-92B36D702E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7BB43CC-5DC8-E98A-E536-9B684088B3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DD7962-1467-3FB4-5662-B94391243D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9DDB15-3DD7-3426-DF81-875EE6816A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23456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A4B16F-E598-C28A-AA4A-D8C137E712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CBFF0ED-519B-81E2-5516-C96B418570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B6CB8A0-4895-13C6-E21C-0851F01502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F4248E-412F-914A-56AE-BFCBFA3F8B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6562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A7AE4B-2DCA-4BAC-0141-54B3BD8966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42FD14D-C794-CCB0-7A8A-39153ACDC4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9B0104-6B24-66AB-3868-A129F935BD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805ED3-4084-C063-793E-197DE0BF03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57787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108807-F31E-9F79-03A9-4B3A3FB8CB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34F452A-F004-6DFB-A04D-7977662962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5950977-49F4-F738-79A9-FD92744627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461EE1-0A7F-F39F-53E7-5BC790435E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43769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DCCB1B-2E34-E1FE-E30E-88E6BC9E2A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4BDF46-8738-770B-E6D3-EA8A56F44A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B3AD62B-7BEF-61E3-85D4-C028B23BA8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CBC12F-14AB-9810-AD09-E44551E35A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5797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DFDA35-755D-1611-1868-78B32FE8B0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0093F9A-DDC6-90A5-7021-3511D2F7B2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5C8A2E-7CD9-EF5F-12BD-2A4989D4DD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271DD9-1C6E-9362-8770-C2AE381350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4285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520BC8-4941-6B99-3629-FF58BD17EF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1639312-3BD7-0142-8707-4D9DBC69BD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E9CF660-7211-1EA8-BD99-0B22C069FA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D96D64-F1CE-A909-A306-1E66F02DE5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9122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2194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4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4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4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6.png"/></Relationships>
</file>

<file path=ppt/slides/_rels/slide4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6.png"/></Relationships>
</file>

<file path=ppt/slides/_rels/slide4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6.png"/></Relationships>
</file>

<file path=ppt/slides/_rels/slide4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27C12A-80F6-D370-9ADD-73A26D4B0E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539A768-4D12-8860-2A4A-D849AE904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215F2E1-5070-EF9F-AE91-8CFCCC7F9C7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6C8243A-8E6B-6CC2-F3BA-3DA732D06BC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B69B79-19EC-D243-6F73-B5DEF42A628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469447-B89E-F979-0786-23B37DA2B63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BD8C652-5C0E-529B-C9C1-2D8D41E4C19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32BE0D-208E-3001-0CA5-5EE4FE7AD02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928038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BE6652-7724-D194-AD76-900226C0EC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C60D0C9-B17B-69AC-E645-CF0EACDD1C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0CD1275-2E8A-902D-9777-0D23437A760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F437045-A49D-AAC5-95A9-FDA59E4D7B0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276CE8C-5E87-FC60-B443-AAE29C62D3F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964A23A-2CEE-C6F3-7BCF-F168133764F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183FF07-36BC-D99A-4872-BD64AF45CFE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13AB969-BEDC-2F81-1908-591BED923E4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43698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42075C-A139-847E-EE3E-71CCCEFDD4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6E417BD-2DC0-0E78-F57B-85EDE164B9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C56860B-3C86-9B73-F0C0-FEAA5F9CDD0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01CC7FD-A08D-AF30-646E-845C92E50A7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DA19D7E-59F0-8F88-A85D-CCD711AC68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3778D4A-7228-463D-874B-D6AD7DAFAAA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20CF76-56C1-2218-D386-C967663691B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9557EED-4C37-D041-A480-ED35278A5A8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147080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FA0B24-5590-0702-9C51-21FE5231CC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44E820D-B0E8-BD7A-9105-D745265931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9C388CC-B5A4-724E-7EED-9F614D68D79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9B04760-E908-6831-2DD8-646FF6D197C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D95257-12CF-DE24-C7DF-A0427AB68BD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6F0DFDF-5F75-CD8E-A7C5-611F1704672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3BCEA08-3996-ECBF-D2F5-69AB6FB92C79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F18716E-DD01-97D2-7AE5-748FC3C12CC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414518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C3513F-38C3-D620-9052-D88307966B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21431AC-6E24-CFB5-4AA4-4EEDAC6492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CF63219-39C6-70A8-55B9-1855E2A9038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EA50073-4067-0482-A263-5E6F9341F05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F425C6A-10CA-7B4F-232B-C068B9BCA2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51F9435-BC91-76F9-1746-0397285E1CF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CB3E5D0-4A12-E059-FA89-91D985696EA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50C8F2C-71C1-DCFD-628F-7063F19243C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23202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A8A296-1B73-1499-83C3-90F3DF306D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A49B61D-126B-2BD4-1A2F-7C257CBD07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2C0CC5-BB52-2EBC-65D5-2A0E8E874CF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3AE7ECF-369F-7C9D-A3B3-4C78DB5D0BB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6F10AC-9996-B6EC-D2EF-6C053BD54D1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BD888-4E76-5148-0E2D-99C61DB5EE2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2CEEA22-981B-B25A-B97D-EB9DD556615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A93B17A-64C5-0B95-6468-5BB1C54BCBD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84205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9EEFDF-0983-CEB4-DDE7-F68D78398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D6EEBA5-94B1-9885-E793-FA4A97C634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6D874E0-D72C-866D-3A4C-655A45987F0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878FCB2-DE49-C200-3A31-594F10ACB30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7C05D97-1091-2B19-8D8E-BDA3DA4388D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D57E9F-17AF-3B2A-8747-F681585E094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679039-75FD-4EFF-3778-ACC76594A43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09D637-A735-1041-9893-9B1B550FA28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914519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is escaping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is escaping through the network of vents.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aliens footprints was fresh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2DDD3B-DD4B-800B-9B9C-87776861F0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1038F4-01D8-DB06-CAFC-419A5E8053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AEA87A-9442-9FBD-D8FF-F3515C66EA3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8CA1BB2-D696-BF79-01C6-E4F3DBD44F4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25D4F9B-D02D-61C4-1E44-2930FE1157B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F674CE2-A3E1-C498-BBCD-9EE90E5713E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9E4D8C6-9E62-E556-7421-6B73989698D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5A4BFD5-228A-66F0-469C-48E7B581EFA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35675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4DF3B3-442F-3277-9B54-70667C7854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28BD86F-9CC4-C0B3-EDEF-E867369572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3EBB16-6897-3B76-D94E-DC02851E65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4F828E5-77CD-08A2-8D1F-96FDF62A172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61545C8-31D3-F179-E5C1-DA4275C5FE7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BD07FD0-50DD-A128-E25F-08F2C910D4B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E48F332-A6C9-1BD4-E59D-F3161562DAA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944CE20-1B2D-CBE0-A8D7-7C7E9606594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473575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A672B8-C38C-2DE5-5880-6717B93601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F5EB4DC-B96B-4EA1-68D9-65C4B9E12E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E317782-059C-F183-CBC5-3ECFD8B3A19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B98AA16-E74C-14B5-C013-BE61802212F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AC8FB0-6BBE-294F-8E80-BD743476AED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37CA992-1FD7-6971-CEAA-A4DADBF9C89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C39E134-D0D2-35B9-B1E8-F0AD4951365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DC3AE2D-EC15-52B8-5E53-81627FCCA0C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15315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1D5885-7160-763B-3A84-29B8D1E8AF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A84C663-8AD8-4AF2-407E-0A1D0C912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24D3247-7688-AF7F-03A9-3CF579359E7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31C7A9-AA73-EF12-ABFF-A6E9BEB6DA7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E88982B-7A56-F5B7-5F9F-8852FB4A339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34F103-B9CD-939D-B7CC-BC2B9EDB9EA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07A5B76-7975-FBCB-74F3-CDCECD28FB5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2EC55B-49B2-8FCE-294B-F7B4A05E830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167233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4617EE-D848-D78F-5C63-E3252080C7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DF1C5BD-2AC1-F304-5614-822A091DE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CD528-6B69-2B0B-5895-14799D005A1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A5BA92F-5E95-BD5E-DB3C-857818CCB07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BC4405A-6073-20A0-5329-D6DA65F7A44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E52A7F-E919-1025-7FD8-542B8BD3887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9F8D60B-4556-09A8-0E2F-6D4DFDE9239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F5F84B-1997-284F-4A25-1E1A20A2B03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690649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60EC3E-DB8B-3B49-F822-D13F951E2C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70031B2-FBA9-ADB0-EDED-FC0CE43B2A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09A0DD-9642-7D4B-9B69-B310204826C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C2FB4D2-BF56-DBD1-E53A-ADCC822F170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69DAA45-C1F8-0DC7-390E-A280FFD8E8D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288E786-F7EE-D3E4-8EF8-86AC6F64ACA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7BB46DE-AE1A-6A0B-AED6-467D6EC921C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5CB9E8D-2EC0-99F4-DA48-C9C825B37D0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63949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838D0A-3AE4-3F5A-685B-0A795127EF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E2E7A62-9D36-AD2A-801A-6D7F1E4717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E0144D-F2A2-AA07-EFA3-4322FDC52AD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CACAA36-92D8-2AF5-9791-B5B2B026256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651E53-E14B-5D07-EE45-8083BAEF10B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418C56-E1C5-D56F-C806-DD3B4FDB797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2E8B8AD-9C3A-FBD9-3F58-938C7744CA7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late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3F4ECBE-B95A-9935-688A-C3861271646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940454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256367" y="4864417"/>
            <a:ext cx="2002116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671001" y="416182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245472" y="4855796"/>
            <a:ext cx="218467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1700601" y="422686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1702478" y="427563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Is the noun singular or plural?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1402330" y="4171400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355204" y="4820924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1386620" y="411833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is escaping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network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aliens footprints was fresh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“she”?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7486144" y="4917462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8312073" y="4273128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65A44-41FE-6BA4-7792-F8E128A8374B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pronoun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is “she”?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2A7D492-3A40-13E2-17E5-8CD5EBB74478}"/>
              </a:ext>
            </a:extLst>
          </p:cNvPr>
          <p:cNvSpPr txBox="1">
            <a:spLocks/>
          </p:cNvSpPr>
          <p:nvPr/>
        </p:nvSpPr>
        <p:spPr>
          <a:xfrm>
            <a:off x="7486144" y="4917462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118796" y="5085802"/>
            <a:ext cx="622535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029715" y="425782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9294513" y="425782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3905250" y="5115971"/>
            <a:ext cx="624707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586C34E0-94EA-9720-2B94-5653292FFB97}"/>
              </a:ext>
            </a:extLst>
          </p:cNvPr>
          <p:cNvSpPr/>
          <p:nvPr/>
        </p:nvSpPr>
        <p:spPr>
          <a:xfrm rot="16200000">
            <a:off x="4071615" y="423986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9239165" y="423478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4026694" y="2331931"/>
            <a:ext cx="1595438" cy="88138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B4DA1FF-A8F9-50E1-7162-2C9BAE986D4A}"/>
              </a:ext>
            </a:extLst>
          </p:cNvPr>
          <p:cNvSpPr txBox="1">
            <a:spLocks/>
          </p:cNvSpPr>
          <p:nvPr/>
        </p:nvSpPr>
        <p:spPr>
          <a:xfrm>
            <a:off x="9155159" y="2268003"/>
            <a:ext cx="1595438" cy="88138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6297A5-DB79-AC88-6AB9-97DCCB41BB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01E3CEE-3523-4CDA-CCDE-A4265E62A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77D9154-767F-9F82-DB01-B818BE0D57F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0508F11-47A4-4EEE-081E-00AB28D333FB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“always” and “gracefully”?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919E425-53A4-D82C-FB76-033C5794A333}"/>
              </a:ext>
            </a:extLst>
          </p:cNvPr>
          <p:cNvSpPr/>
          <p:nvPr/>
        </p:nvSpPr>
        <p:spPr>
          <a:xfrm rot="16200000">
            <a:off x="2886265" y="42589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53C2968-EFA9-3D26-1676-52EF1F9D0B77}"/>
              </a:ext>
            </a:extLst>
          </p:cNvPr>
          <p:cNvSpPr txBox="1">
            <a:spLocks/>
          </p:cNvSpPr>
          <p:nvPr/>
        </p:nvSpPr>
        <p:spPr>
          <a:xfrm>
            <a:off x="2226064" y="5033723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3DB5CCD4-BA77-110F-8A7E-A20E676A83D7}"/>
              </a:ext>
            </a:extLst>
          </p:cNvPr>
          <p:cNvSpPr/>
          <p:nvPr/>
        </p:nvSpPr>
        <p:spPr>
          <a:xfrm rot="16200000">
            <a:off x="5728159" y="42589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D9AEC69-DDA1-F0C2-5B39-3A769F26D277}"/>
              </a:ext>
            </a:extLst>
          </p:cNvPr>
          <p:cNvSpPr txBox="1">
            <a:spLocks/>
          </p:cNvSpPr>
          <p:nvPr/>
        </p:nvSpPr>
        <p:spPr>
          <a:xfrm>
            <a:off x="5067958" y="5033723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</a:t>
            </a:r>
          </a:p>
        </p:txBody>
      </p:sp>
    </p:spTree>
    <p:extLst>
      <p:ext uri="{BB962C8B-B14F-4D97-AF65-F5344CB8AC3E}">
        <p14:creationId xmlns:p14="http://schemas.microsoft.com/office/powerpoint/2010/main" val="3777807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F22BE02-8857-0544-F378-5B13CFA97BCB}"/>
              </a:ext>
            </a:extLst>
          </p:cNvPr>
          <p:cNvSpPr txBox="1">
            <a:spLocks/>
          </p:cNvSpPr>
          <p:nvPr/>
        </p:nvSpPr>
        <p:spPr>
          <a:xfrm>
            <a:off x="6273712" y="500102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C85EC7B-7D75-8985-C753-83AA5036B176}"/>
              </a:ext>
            </a:extLst>
          </p:cNvPr>
          <p:cNvSpPr/>
          <p:nvPr/>
        </p:nvSpPr>
        <p:spPr>
          <a:xfrm rot="16200000">
            <a:off x="7392183" y="4212101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“when”?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when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1371600" y="3763183"/>
            <a:ext cx="6098249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8181975" y="3780022"/>
            <a:ext cx="2978128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when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6232415" y="4918891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3698819" y="4839259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3929122" y="4166016"/>
            <a:ext cx="1108414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061079" y="2720935"/>
            <a:ext cx="101727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81182" y="173895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00F3509-1FF5-1B7B-A779-18112B58A125}"/>
              </a:ext>
            </a:extLst>
          </p:cNvPr>
          <p:cNvSpPr/>
          <p:nvPr/>
        </p:nvSpPr>
        <p:spPr>
          <a:xfrm rot="16200000">
            <a:off x="7667991" y="4180778"/>
            <a:ext cx="1012575" cy="23625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099046E-95D6-AE8F-20B2-9AE6E6045AAD}"/>
              </a:ext>
            </a:extLst>
          </p:cNvPr>
          <p:cNvSpPr txBox="1">
            <a:spLocks/>
          </p:cNvSpPr>
          <p:nvPr/>
        </p:nvSpPr>
        <p:spPr>
          <a:xfrm>
            <a:off x="6616496" y="4837285"/>
            <a:ext cx="2010990" cy="6365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9843410" y="4845984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10062479" y="4179870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E7A91E9E-2504-4021-8701-2644DCF7D092}"/>
              </a:ext>
            </a:extLst>
          </p:cNvPr>
          <p:cNvSpPr/>
          <p:nvPr/>
        </p:nvSpPr>
        <p:spPr>
          <a:xfrm rot="5400000">
            <a:off x="8604667" y="2573924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0984EC8-9E2C-2F75-5B83-BABBD90C759F}"/>
              </a:ext>
            </a:extLst>
          </p:cNvPr>
          <p:cNvSpPr txBox="1">
            <a:spLocks/>
          </p:cNvSpPr>
          <p:nvPr/>
        </p:nvSpPr>
        <p:spPr>
          <a:xfrm>
            <a:off x="8292408" y="1650384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53571A5C-58DB-BD88-4C34-E08341CC7A97}"/>
              </a:ext>
            </a:extLst>
          </p:cNvPr>
          <p:cNvSpPr/>
          <p:nvPr/>
        </p:nvSpPr>
        <p:spPr>
          <a:xfrm rot="5400000">
            <a:off x="2264734" y="249367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00316C5-2E4D-28FD-8CEC-3B1987C89118}"/>
              </a:ext>
            </a:extLst>
          </p:cNvPr>
          <p:cNvSpPr txBox="1">
            <a:spLocks/>
          </p:cNvSpPr>
          <p:nvPr/>
        </p:nvSpPr>
        <p:spPr>
          <a:xfrm>
            <a:off x="2017306" y="1779481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8FE79050-BF1F-DDB0-9BBA-079BDB059AE4}"/>
              </a:ext>
            </a:extLst>
          </p:cNvPr>
          <p:cNvSpPr/>
          <p:nvPr/>
        </p:nvSpPr>
        <p:spPr>
          <a:xfrm rot="5400000">
            <a:off x="5494964" y="2493672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1328818C-8A28-1793-B281-EABF323A49DB}"/>
              </a:ext>
            </a:extLst>
          </p:cNvPr>
          <p:cNvSpPr txBox="1">
            <a:spLocks/>
          </p:cNvSpPr>
          <p:nvPr/>
        </p:nvSpPr>
        <p:spPr>
          <a:xfrm>
            <a:off x="5143867" y="1761702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</a:t>
            </a: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6" grpId="0" animBg="1"/>
      <p:bldP spid="13" grpId="0" animBg="1"/>
      <p:bldP spid="15" grpId="0" animBg="1"/>
      <p:bldP spid="21" grpId="0" animBg="1"/>
      <p:bldP spid="30" grpId="0" animBg="1"/>
      <p:bldP spid="33" grpId="0" animBg="1"/>
      <p:bldP spid="9" grpId="0" animBg="1"/>
      <p:bldP spid="11" grpId="0" animBg="1"/>
      <p:bldP spid="17" grpId="0" animBg="1"/>
      <p:bldP spid="18" grpId="0" animBg="1"/>
      <p:bldP spid="4" grpId="0" animBg="1"/>
      <p:bldP spid="2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9525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Subject </a:t>
            </a:r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&amp; Object 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3126256"/>
              </p:ext>
            </p:extLst>
          </p:nvPr>
        </p:nvGraphicFramePr>
        <p:xfrm>
          <a:off x="1544318" y="-48051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79061359"/>
              </p:ext>
            </p:extLst>
          </p:nvPr>
        </p:nvGraphicFramePr>
        <p:xfrm>
          <a:off x="1544318" y="-48051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14266463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is escaping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baddie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escaping through the 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network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aliens footprints was fresh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57700005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9030779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/>
        </p:nvGraphicFramePr>
        <p:xfrm>
          <a:off x="1544318" y="-177129"/>
          <a:ext cx="9952356" cy="52253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3457549"/>
              </p:ext>
            </p:extLst>
          </p:nvPr>
        </p:nvGraphicFramePr>
        <p:xfrm>
          <a:off x="1601469" y="-59531"/>
          <a:ext cx="9952356" cy="5098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40C48EB-BDC2-7748-4D3B-150D1924AF52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27258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B50F0-5C5B-B0FD-165F-DA2DE55EF7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3B00CFC-C1A9-1B3B-6056-43398E70F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C042B0A-FC9D-779B-D766-9FD3D9F9E5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BBDACD-18CA-9C08-84E7-25780A24D7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887C24-5C9D-6342-E7CB-CD2398AEFD06}"/>
              </a:ext>
            </a:extLst>
          </p:cNvPr>
          <p:cNvGraphicFramePr/>
          <p:nvPr/>
        </p:nvGraphicFramePr>
        <p:xfrm>
          <a:off x="1601469" y="-59531"/>
          <a:ext cx="9952356" cy="517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57CAD8-F4E0-6558-0CFA-B0E780135EA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CB900AC-73B1-DD40-15FE-455E7E65D1CB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790408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6FCECD-875D-C3EE-A1E2-FE710E09B3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B059E1-EEC9-BDCA-84CE-181C359651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4379EDE-1EDF-C267-1DD2-066BEDE3D6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B97A956-3677-4600-361C-72A61D28E5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A45196B-A82A-B32D-EA4D-CEA7D3AEC12B}"/>
              </a:ext>
            </a:extLst>
          </p:cNvPr>
          <p:cNvGraphicFramePr/>
          <p:nvPr/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F7E67BA-0AC2-AB1C-7A1D-0398470832F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FE1B0A6-774C-9BCB-197E-EBE948158C57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0289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7B200-8A8D-03A1-A9E2-7E4AE4123F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610611A-1A10-F00F-252F-19F17A198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14CC948-DF97-F0B0-5181-E2393C1F8E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330153-7B54-9BAA-BEF6-F1054F83EE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166F797-C65C-1468-2ADD-CD226181A6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06995316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9F4DDE8-0D8E-6BB9-AB5A-81A1EC876B5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CABDECD-9024-07FB-46BC-4CA279EB49FC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109530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F46AF6-0F17-411F-6D4F-9A992FA2EF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E457F43-467F-AC16-01FE-899E6BCE50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700989E-FBB7-877C-41DD-94AFF3F473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5FDAE1A-EF24-E3E2-41A6-ED0470BE4B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2E99430-E234-AC73-310F-5F8B222ADD6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28222219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714A0B23-249E-69E2-5E49-98A85B3F01E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4AD4D9D-272D-FACC-946B-480ED0CB09A4}"/>
              </a:ext>
            </a:extLst>
          </p:cNvPr>
          <p:cNvSpPr txBox="1"/>
          <p:nvPr/>
        </p:nvSpPr>
        <p:spPr>
          <a:xfrm>
            <a:off x="3086734" y="4697790"/>
            <a:ext cx="79622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 can also be categorised into subjects and objects.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you remember the difference?</a:t>
            </a:r>
          </a:p>
        </p:txBody>
      </p:sp>
    </p:spTree>
    <p:extLst>
      <p:ext uri="{BB962C8B-B14F-4D97-AF65-F5344CB8AC3E}">
        <p14:creationId xmlns:p14="http://schemas.microsoft.com/office/powerpoint/2010/main" val="102496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03B64-7AB5-D1D5-051B-857D742802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76E66AB-DAA9-A707-A5CB-C916F0D32F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7FA39E4-4D9A-8D0C-D531-648D129336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07C511-6353-B64C-776F-D8DA7C5D0A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300EC8F-4A81-5C80-2B96-ABD047C7241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23338901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46A4BD2C-2A32-BC4E-9AA4-B121EAE4EC8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120BA8B-36C7-BA0A-F3C0-EAA25DB40BFD}"/>
              </a:ext>
            </a:extLst>
          </p:cNvPr>
          <p:cNvSpPr txBox="1"/>
          <p:nvPr/>
        </p:nvSpPr>
        <p:spPr>
          <a:xfrm>
            <a:off x="3086734" y="4697790"/>
            <a:ext cx="79622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 can also be categorised into subjects and objects.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you remember the difference?</a:t>
            </a:r>
          </a:p>
        </p:txBody>
      </p:sp>
    </p:spTree>
    <p:extLst>
      <p:ext uri="{BB962C8B-B14F-4D97-AF65-F5344CB8AC3E}">
        <p14:creationId xmlns:p14="http://schemas.microsoft.com/office/powerpoint/2010/main" val="4024786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1D6794-C51A-D97C-E95F-F3EF69835D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765D53E-D155-6529-B3C0-CE0A8A4566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3AD8997-0C50-DA11-4D9A-6D1E752D76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DDF368-D042-CAED-F2CE-710CB36C3B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6B1903E-63D1-3839-6ADF-51F4B53591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07755620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002BF52-DFB4-1F46-AF93-65EF697F229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379FD70-B5DD-2535-8CFD-A82DE0C0F4CC}"/>
              </a:ext>
            </a:extLst>
          </p:cNvPr>
          <p:cNvSpPr txBox="1"/>
          <p:nvPr/>
        </p:nvSpPr>
        <p:spPr>
          <a:xfrm>
            <a:off x="3086734" y="4697790"/>
            <a:ext cx="79622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 can also be categorised into subjects and objects.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you remember the difference?</a:t>
            </a:r>
          </a:p>
        </p:txBody>
      </p:sp>
    </p:spTree>
    <p:extLst>
      <p:ext uri="{BB962C8B-B14F-4D97-AF65-F5344CB8AC3E}">
        <p14:creationId xmlns:p14="http://schemas.microsoft.com/office/powerpoint/2010/main" val="2262013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is escaping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aliens footprints was fresh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29938" y="1380115"/>
            <a:ext cx="11491274" cy="93887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3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r>
              <a:rPr lang="en-GB" sz="32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 group of words that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act as </a:t>
            </a:r>
            <a:r>
              <a:rPr lang="en-GB" sz="3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noun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6466788" y="2676300"/>
            <a:ext cx="5354424" cy="186270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17369" y="2624452"/>
            <a:ext cx="5546103" cy="368208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usually is made up of: 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40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a 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at least one adjective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a noun.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520207" y="4865219"/>
            <a:ext cx="5354424" cy="9737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old brown </a:t>
            </a: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dog</a:t>
            </a:r>
            <a:endParaRPr lang="en-GB" sz="40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96759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8" grpId="0" animBg="1"/>
      <p:bldP spid="9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29939" y="1276617"/>
            <a:ext cx="4740826" cy="52996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is a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words are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adjectives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 is the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075575" y="3285801"/>
            <a:ext cx="5354424" cy="9737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old brown </a:t>
            </a: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dog</a:t>
            </a:r>
            <a:endParaRPr lang="en-GB" sz="40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2BECE3-8B00-F7E7-4D3B-52D496AB9DB1}"/>
              </a:ext>
            </a:extLst>
          </p:cNvPr>
          <p:cNvSpPr txBox="1"/>
          <p:nvPr/>
        </p:nvSpPr>
        <p:spPr>
          <a:xfrm>
            <a:off x="5267939" y="1276617"/>
            <a:ext cx="3509712" cy="919401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“An” is a determiner.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2D0D497-BF12-7B91-8AFF-FBC63EE3C72D}"/>
              </a:ext>
            </a:extLst>
          </p:cNvPr>
          <p:cNvCxnSpPr>
            <a:cxnSpLocks/>
          </p:cNvCxnSpPr>
          <p:nvPr/>
        </p:nvCxnSpPr>
        <p:spPr>
          <a:xfrm>
            <a:off x="6707541" y="2264474"/>
            <a:ext cx="164314" cy="1164526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D9229D-58F4-5437-D9E3-C6FD990D0400}"/>
              </a:ext>
            </a:extLst>
          </p:cNvPr>
          <p:cNvCxnSpPr>
            <a:cxnSpLocks/>
          </p:cNvCxnSpPr>
          <p:nvPr/>
        </p:nvCxnSpPr>
        <p:spPr>
          <a:xfrm>
            <a:off x="6686012" y="4017026"/>
            <a:ext cx="677413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3BCBB4F-428F-FB64-F17F-5BBF50D6392C}"/>
              </a:ext>
            </a:extLst>
          </p:cNvPr>
          <p:cNvSpPr txBox="1"/>
          <p:nvPr/>
        </p:nvSpPr>
        <p:spPr>
          <a:xfrm>
            <a:off x="6707541" y="5288437"/>
            <a:ext cx="384768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words “old” and “brown” are adjectives.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03D472E-D883-02D2-99BC-BBA11BB36343}"/>
              </a:ext>
            </a:extLst>
          </p:cNvPr>
          <p:cNvCxnSpPr>
            <a:cxnSpLocks/>
          </p:cNvCxnSpPr>
          <p:nvPr/>
        </p:nvCxnSpPr>
        <p:spPr>
          <a:xfrm flipV="1">
            <a:off x="8527450" y="4103646"/>
            <a:ext cx="0" cy="111633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CEC4E4-CB78-6A5F-2E50-217EBFEDAFA7}"/>
              </a:ext>
            </a:extLst>
          </p:cNvPr>
          <p:cNvCxnSpPr>
            <a:cxnSpLocks/>
          </p:cNvCxnSpPr>
          <p:nvPr/>
        </p:nvCxnSpPr>
        <p:spPr>
          <a:xfrm>
            <a:off x="7493850" y="4017026"/>
            <a:ext cx="226898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DDE98D0-78FD-E555-A659-D5B61A0F83BE}"/>
              </a:ext>
            </a:extLst>
          </p:cNvPr>
          <p:cNvSpPr txBox="1"/>
          <p:nvPr/>
        </p:nvSpPr>
        <p:spPr>
          <a:xfrm>
            <a:off x="8974825" y="1260827"/>
            <a:ext cx="2704742" cy="919401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“dog” is a noun.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B6CBF37-4E23-E408-EBF6-2B6FCE7EABFE}"/>
              </a:ext>
            </a:extLst>
          </p:cNvPr>
          <p:cNvCxnSpPr>
            <a:cxnSpLocks/>
          </p:cNvCxnSpPr>
          <p:nvPr/>
        </p:nvCxnSpPr>
        <p:spPr>
          <a:xfrm flipH="1">
            <a:off x="10327196" y="2264474"/>
            <a:ext cx="72949" cy="1244151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589B552-82D8-8E2B-D873-3522BA965B94}"/>
              </a:ext>
            </a:extLst>
          </p:cNvPr>
          <p:cNvCxnSpPr>
            <a:cxnSpLocks/>
          </p:cNvCxnSpPr>
          <p:nvPr/>
        </p:nvCxnSpPr>
        <p:spPr>
          <a:xfrm>
            <a:off x="10061438" y="4017026"/>
            <a:ext cx="677413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0885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 animBg="1"/>
      <p:bldP spid="11" grpId="0" animBg="1"/>
      <p:bldP spid="21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Background pattern&#10;&#10;Description automatically generated">
            <a:extLst>
              <a:ext uri="{FF2B5EF4-FFF2-40B4-BE49-F238E27FC236}">
                <a16:creationId xmlns:a16="http://schemas.microsoft.com/office/drawing/2014/main" id="{7C216DE7-E7B5-93F8-2D0B-A195D49D4B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29939" y="1276617"/>
            <a:ext cx="4740826" cy="52996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is a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words are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adjectives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 is the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075575" y="3285801"/>
            <a:ext cx="5354424" cy="9737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angry huge </a:t>
            </a: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troll.</a:t>
            </a:r>
            <a:endParaRPr lang="en-GB" sz="40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2BECE3-8B00-F7E7-4D3B-52D496AB9DB1}"/>
              </a:ext>
            </a:extLst>
          </p:cNvPr>
          <p:cNvSpPr txBox="1"/>
          <p:nvPr/>
        </p:nvSpPr>
        <p:spPr>
          <a:xfrm>
            <a:off x="5267939" y="1276617"/>
            <a:ext cx="3509712" cy="919401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“The” is a determiner.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2D0D497-BF12-7B91-8AFF-FBC63EE3C72D}"/>
              </a:ext>
            </a:extLst>
          </p:cNvPr>
          <p:cNvCxnSpPr>
            <a:cxnSpLocks/>
          </p:cNvCxnSpPr>
          <p:nvPr/>
        </p:nvCxnSpPr>
        <p:spPr>
          <a:xfrm>
            <a:off x="6707541" y="2264474"/>
            <a:ext cx="164314" cy="1164526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D9229D-58F4-5437-D9E3-C6FD990D0400}"/>
              </a:ext>
            </a:extLst>
          </p:cNvPr>
          <p:cNvCxnSpPr>
            <a:cxnSpLocks/>
          </p:cNvCxnSpPr>
          <p:nvPr/>
        </p:nvCxnSpPr>
        <p:spPr>
          <a:xfrm>
            <a:off x="6510522" y="4017026"/>
            <a:ext cx="677413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3BCBB4F-428F-FB64-F17F-5BBF50D6392C}"/>
              </a:ext>
            </a:extLst>
          </p:cNvPr>
          <p:cNvSpPr txBox="1"/>
          <p:nvPr/>
        </p:nvSpPr>
        <p:spPr>
          <a:xfrm>
            <a:off x="6707541" y="5288437"/>
            <a:ext cx="384768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words “angry” and “huge” are adjectives.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03D472E-D883-02D2-99BC-BBA11BB36343}"/>
              </a:ext>
            </a:extLst>
          </p:cNvPr>
          <p:cNvCxnSpPr>
            <a:cxnSpLocks/>
          </p:cNvCxnSpPr>
          <p:nvPr/>
        </p:nvCxnSpPr>
        <p:spPr>
          <a:xfrm flipV="1">
            <a:off x="8527450" y="4103646"/>
            <a:ext cx="0" cy="111633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CEC4E4-CB78-6A5F-2E50-217EBFEDAFA7}"/>
              </a:ext>
            </a:extLst>
          </p:cNvPr>
          <p:cNvCxnSpPr>
            <a:cxnSpLocks/>
          </p:cNvCxnSpPr>
          <p:nvPr/>
        </p:nvCxnSpPr>
        <p:spPr>
          <a:xfrm>
            <a:off x="7493850" y="4017026"/>
            <a:ext cx="226898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DDE98D0-78FD-E555-A659-D5B61A0F83BE}"/>
              </a:ext>
            </a:extLst>
          </p:cNvPr>
          <p:cNvSpPr txBox="1"/>
          <p:nvPr/>
        </p:nvSpPr>
        <p:spPr>
          <a:xfrm>
            <a:off x="8974825" y="1260827"/>
            <a:ext cx="2704742" cy="919401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“troll” is a noun.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B6CBF37-4E23-E408-EBF6-2B6FCE7EABFE}"/>
              </a:ext>
            </a:extLst>
          </p:cNvPr>
          <p:cNvCxnSpPr>
            <a:cxnSpLocks/>
          </p:cNvCxnSpPr>
          <p:nvPr/>
        </p:nvCxnSpPr>
        <p:spPr>
          <a:xfrm flipH="1">
            <a:off x="10327196" y="2264474"/>
            <a:ext cx="72949" cy="1244151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589B552-82D8-8E2B-D873-3522BA965B94}"/>
              </a:ext>
            </a:extLst>
          </p:cNvPr>
          <p:cNvCxnSpPr>
            <a:cxnSpLocks/>
          </p:cNvCxnSpPr>
          <p:nvPr/>
        </p:nvCxnSpPr>
        <p:spPr>
          <a:xfrm>
            <a:off x="10113818" y="4017026"/>
            <a:ext cx="1006764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7440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 animBg="1"/>
      <p:bldP spid="11" grpId="0" animBg="1"/>
      <p:bldP spid="21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F6025EC-60AC-9566-E34F-0601DB0E53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8" y="0"/>
            <a:ext cx="12191999" cy="6858000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29939" y="1276617"/>
            <a:ext cx="4410669" cy="52996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is a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words are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adjectives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 is the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096000" y="3009997"/>
            <a:ext cx="5287482" cy="123798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few</a:t>
            </a:r>
            <a:r>
              <a:rPr lang="en-GB" sz="36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broken </a:t>
            </a:r>
            <a:r>
              <a:rPr lang="en-GB" sz="36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windows.</a:t>
            </a:r>
            <a:endParaRPr lang="en-GB" sz="36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2BECE3-8B00-F7E7-4D3B-52D496AB9DB1}"/>
              </a:ext>
            </a:extLst>
          </p:cNvPr>
          <p:cNvSpPr txBox="1"/>
          <p:nvPr/>
        </p:nvSpPr>
        <p:spPr>
          <a:xfrm>
            <a:off x="4990836" y="1334533"/>
            <a:ext cx="2506754" cy="919401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“A” is a determiner.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2D0D497-BF12-7B91-8AFF-FBC63EE3C72D}"/>
              </a:ext>
            </a:extLst>
          </p:cNvPr>
          <p:cNvCxnSpPr>
            <a:cxnSpLocks/>
          </p:cNvCxnSpPr>
          <p:nvPr/>
        </p:nvCxnSpPr>
        <p:spPr>
          <a:xfrm>
            <a:off x="6490387" y="2281024"/>
            <a:ext cx="0" cy="1016134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D9229D-58F4-5437-D9E3-C6FD990D0400}"/>
              </a:ext>
            </a:extLst>
          </p:cNvPr>
          <p:cNvCxnSpPr>
            <a:cxnSpLocks/>
          </p:cNvCxnSpPr>
          <p:nvPr/>
        </p:nvCxnSpPr>
        <p:spPr>
          <a:xfrm>
            <a:off x="6220600" y="3850209"/>
            <a:ext cx="444460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3BCBB4F-428F-FB64-F17F-5BBF50D6392C}"/>
              </a:ext>
            </a:extLst>
          </p:cNvPr>
          <p:cNvSpPr txBox="1"/>
          <p:nvPr/>
        </p:nvSpPr>
        <p:spPr>
          <a:xfrm>
            <a:off x="8279657" y="1334533"/>
            <a:ext cx="3805084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words “few” and “broken” are adjectives.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CEC4E4-CB78-6A5F-2E50-217EBFEDAFA7}"/>
              </a:ext>
            </a:extLst>
          </p:cNvPr>
          <p:cNvCxnSpPr>
            <a:cxnSpLocks/>
          </p:cNvCxnSpPr>
          <p:nvPr/>
        </p:nvCxnSpPr>
        <p:spPr>
          <a:xfrm>
            <a:off x="6933277" y="3851334"/>
            <a:ext cx="2030945" cy="1988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DDE98D0-78FD-E555-A659-D5B61A0F83BE}"/>
              </a:ext>
            </a:extLst>
          </p:cNvPr>
          <p:cNvSpPr txBox="1"/>
          <p:nvPr/>
        </p:nvSpPr>
        <p:spPr>
          <a:xfrm>
            <a:off x="7280254" y="5271520"/>
            <a:ext cx="2945066" cy="783193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The word “windows” is a noun.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589B552-82D8-8E2B-D873-3522BA965B94}"/>
              </a:ext>
            </a:extLst>
          </p:cNvPr>
          <p:cNvCxnSpPr>
            <a:cxnSpLocks/>
          </p:cNvCxnSpPr>
          <p:nvPr/>
        </p:nvCxnSpPr>
        <p:spPr>
          <a:xfrm>
            <a:off x="9186011" y="3860482"/>
            <a:ext cx="1819564" cy="792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C24B90E-C49C-3660-0CBC-71C38F8B1EF2}"/>
              </a:ext>
            </a:extLst>
          </p:cNvPr>
          <p:cNvCxnSpPr>
            <a:cxnSpLocks/>
          </p:cNvCxnSpPr>
          <p:nvPr/>
        </p:nvCxnSpPr>
        <p:spPr>
          <a:xfrm flipH="1">
            <a:off x="7908304" y="2138446"/>
            <a:ext cx="711821" cy="1204243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9C8EFAB0-B0C9-AAF0-0824-76116C6849EC}"/>
              </a:ext>
            </a:extLst>
          </p:cNvPr>
          <p:cNvCxnSpPr>
            <a:cxnSpLocks/>
          </p:cNvCxnSpPr>
          <p:nvPr/>
        </p:nvCxnSpPr>
        <p:spPr>
          <a:xfrm flipH="1">
            <a:off x="8765833" y="3926454"/>
            <a:ext cx="730592" cy="127154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1962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 animBg="1"/>
      <p:bldP spid="11" grpId="0" animBg="1"/>
      <p:bldP spid="21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572652" y="301435"/>
            <a:ext cx="11032839" cy="97491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sentences have a subject and a verb. 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572652" y="1510575"/>
            <a:ext cx="11018984" cy="81823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subject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verb. It is usually a noun phrase (or pronoun).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6964B8-D15A-9048-5D5D-DB59A18C5707}"/>
              </a:ext>
            </a:extLst>
          </p:cNvPr>
          <p:cNvSpPr txBox="1"/>
          <p:nvPr/>
        </p:nvSpPr>
        <p:spPr>
          <a:xfrm>
            <a:off x="508123" y="4645120"/>
            <a:ext cx="49760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the </a:t>
            </a:r>
            <a:r>
              <a:rPr lang="en-GB" sz="2400" u="sng" dirty="0">
                <a:solidFill>
                  <a:srgbClr val="FFFF00"/>
                </a:solidFill>
              </a:rPr>
              <a:t>subject</a:t>
            </a:r>
            <a:r>
              <a:rPr lang="en-GB" sz="2400" dirty="0">
                <a:solidFill>
                  <a:schemeClr val="bg1"/>
                </a:solidFill>
              </a:rPr>
              <a:t> as it is doing the verb.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DF016AD-D8D5-2E7A-4DF1-C9032B0357B4}"/>
              </a:ext>
            </a:extLst>
          </p:cNvPr>
          <p:cNvSpPr txBox="1">
            <a:spLocks/>
          </p:cNvSpPr>
          <p:nvPr/>
        </p:nvSpPr>
        <p:spPr>
          <a:xfrm>
            <a:off x="572653" y="2563036"/>
            <a:ext cx="11018984" cy="82679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28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07FF862-FCF3-752B-9B15-453A5503E792}"/>
              </a:ext>
            </a:extLst>
          </p:cNvPr>
          <p:cNvSpPr txBox="1"/>
          <p:nvPr/>
        </p:nvSpPr>
        <p:spPr>
          <a:xfrm>
            <a:off x="586508" y="3612964"/>
            <a:ext cx="11018984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6441564-6DB7-06E6-0F69-02524EF5AF11}"/>
              </a:ext>
            </a:extLst>
          </p:cNvPr>
          <p:cNvCxnSpPr>
            <a:cxnSpLocks/>
          </p:cNvCxnSpPr>
          <p:nvPr/>
        </p:nvCxnSpPr>
        <p:spPr>
          <a:xfrm flipV="1">
            <a:off x="3985766" y="4202505"/>
            <a:ext cx="304464" cy="312937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403E849-C752-F5E6-9D6D-5A0749D53C53}"/>
              </a:ext>
            </a:extLst>
          </p:cNvPr>
          <p:cNvCxnSpPr>
            <a:cxnSpLocks/>
          </p:cNvCxnSpPr>
          <p:nvPr/>
        </p:nvCxnSpPr>
        <p:spPr>
          <a:xfrm>
            <a:off x="4224280" y="4144630"/>
            <a:ext cx="1538188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8C89AF58-88C9-79AF-B849-5584B2A18294}"/>
              </a:ext>
            </a:extLst>
          </p:cNvPr>
          <p:cNvSpPr txBox="1"/>
          <p:nvPr/>
        </p:nvSpPr>
        <p:spPr>
          <a:xfrm>
            <a:off x="6121396" y="4675868"/>
            <a:ext cx="5484096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“school” is a noun but is NOT the subject.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CA1C5EF-2401-BD04-2D29-44DA3FA72F6D}"/>
              </a:ext>
            </a:extLst>
          </p:cNvPr>
          <p:cNvCxnSpPr>
            <a:cxnSpLocks/>
          </p:cNvCxnSpPr>
          <p:nvPr/>
        </p:nvCxnSpPr>
        <p:spPr>
          <a:xfrm flipH="1" flipV="1">
            <a:off x="7601748" y="4175910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660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9" grpId="0" animBg="1"/>
      <p:bldP spid="10" grpId="0" animBg="1"/>
      <p:bldP spid="1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572652" y="301435"/>
            <a:ext cx="11032839" cy="97491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 sentences also have an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572652" y="1510575"/>
            <a:ext cx="11018984" cy="81823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the subject does the verb, the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 receives the 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DF016AD-D8D5-2E7A-4DF1-C9032B0357B4}"/>
              </a:ext>
            </a:extLst>
          </p:cNvPr>
          <p:cNvSpPr txBox="1">
            <a:spLocks/>
          </p:cNvSpPr>
          <p:nvPr/>
        </p:nvSpPr>
        <p:spPr>
          <a:xfrm>
            <a:off x="572653" y="2563036"/>
            <a:ext cx="11018984" cy="82679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sz="28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07FF862-FCF3-752B-9B15-453A5503E792}"/>
              </a:ext>
            </a:extLst>
          </p:cNvPr>
          <p:cNvSpPr txBox="1"/>
          <p:nvPr/>
        </p:nvSpPr>
        <p:spPr>
          <a:xfrm>
            <a:off x="572652" y="3590034"/>
            <a:ext cx="11018984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403E849-C752-F5E6-9D6D-5A0749D53C53}"/>
              </a:ext>
            </a:extLst>
          </p:cNvPr>
          <p:cNvCxnSpPr>
            <a:cxnSpLocks/>
          </p:cNvCxnSpPr>
          <p:nvPr/>
        </p:nvCxnSpPr>
        <p:spPr>
          <a:xfrm>
            <a:off x="6682657" y="4106530"/>
            <a:ext cx="1175468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8C89AF58-88C9-79AF-B849-5584B2A18294}"/>
              </a:ext>
            </a:extLst>
          </p:cNvPr>
          <p:cNvSpPr txBox="1"/>
          <p:nvPr/>
        </p:nvSpPr>
        <p:spPr>
          <a:xfrm>
            <a:off x="6121396" y="4675868"/>
            <a:ext cx="5484096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“school” is the </a:t>
            </a:r>
            <a:r>
              <a:rPr lang="en-GB" sz="2400" b="1" u="sng" dirty="0">
                <a:solidFill>
                  <a:srgbClr val="FFFF00"/>
                </a:solidFill>
              </a:rPr>
              <a:t>object</a:t>
            </a:r>
            <a:r>
              <a:rPr lang="en-GB" sz="2400" dirty="0">
                <a:solidFill>
                  <a:schemeClr val="bg1"/>
                </a:solidFill>
              </a:rPr>
              <a:t> as it receives the verb.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CA1C5EF-2401-BD04-2D29-44DA3FA72F6D}"/>
              </a:ext>
            </a:extLst>
          </p:cNvPr>
          <p:cNvCxnSpPr>
            <a:cxnSpLocks/>
          </p:cNvCxnSpPr>
          <p:nvPr/>
        </p:nvCxnSpPr>
        <p:spPr>
          <a:xfrm flipH="1" flipV="1">
            <a:off x="7601748" y="4175910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7846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Children like maths.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H="1" flipV="1">
            <a:off x="5908502" y="2693193"/>
            <a:ext cx="3264073" cy="101321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250015" y="2693193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8274803" y="317583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“children” is the subject.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H="1" flipV="1">
            <a:off x="5908502" y="5224872"/>
            <a:ext cx="2740198" cy="62864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8258758" y="5648751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the subject.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71D453-1442-AE27-275E-B13DC5C107F2}"/>
              </a:ext>
            </a:extLst>
          </p:cNvPr>
          <p:cNvSpPr txBox="1"/>
          <p:nvPr/>
        </p:nvSpPr>
        <p:spPr>
          <a:xfrm>
            <a:off x="407486" y="314988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02E0D9-CB30-F95F-5D0A-E77B559A76C4}"/>
              </a:ext>
            </a:extLst>
          </p:cNvPr>
          <p:cNvSpPr txBox="1"/>
          <p:nvPr/>
        </p:nvSpPr>
        <p:spPr>
          <a:xfrm>
            <a:off x="4250015" y="3166411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children are doing the verb “like”.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F8706D-D924-71B9-66A3-DA872557BF35}"/>
              </a:ext>
            </a:extLst>
          </p:cNvPr>
          <p:cNvSpPr txBox="1"/>
          <p:nvPr/>
        </p:nvSpPr>
        <p:spPr>
          <a:xfrm>
            <a:off x="407486" y="562380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9BCB5E0-1C13-C102-8993-7B6FE8A26ECF}"/>
              </a:ext>
            </a:extLst>
          </p:cNvPr>
          <p:cNvSpPr txBox="1"/>
          <p:nvPr/>
        </p:nvSpPr>
        <p:spPr>
          <a:xfrm>
            <a:off x="4250015" y="564033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teachers are doing the verb “drive”.</a:t>
            </a:r>
          </a:p>
        </p:txBody>
      </p:sp>
    </p:spTree>
    <p:extLst>
      <p:ext uri="{BB962C8B-B14F-4D97-AF65-F5344CB8AC3E}">
        <p14:creationId xmlns:p14="http://schemas.microsoft.com/office/powerpoint/2010/main" val="1627063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1" grpId="0" animBg="1"/>
      <p:bldP spid="20" grpId="0" animBg="1"/>
      <p:bldP spid="2" grpId="0" animBg="1"/>
      <p:bldP spid="3" grpId="0" animBg="1"/>
      <p:bldP spid="10" grpId="0" animBg="1"/>
      <p:bldP spid="11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8258758" y="3429000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“maths” is the object.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Children like maths.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H="1" flipV="1">
            <a:off x="7340401" y="2779109"/>
            <a:ext cx="1051124" cy="710092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6662438" y="2683764"/>
            <a:ext cx="114806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8258758" y="573736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“cars” is the object.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H="1" flipV="1">
            <a:off x="7444333" y="5146907"/>
            <a:ext cx="947192" cy="590456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7069415" y="5123800"/>
            <a:ext cx="74108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26414939-6971-1F2D-696B-1DF9F88D0E1D}"/>
              </a:ext>
            </a:extLst>
          </p:cNvPr>
          <p:cNvSpPr txBox="1"/>
          <p:nvPr/>
        </p:nvSpPr>
        <p:spPr>
          <a:xfrm>
            <a:off x="391435" y="3411052"/>
            <a:ext cx="3372613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590270B-5AA4-ADF8-4339-002AD40DCF83}"/>
              </a:ext>
            </a:extLst>
          </p:cNvPr>
          <p:cNvSpPr txBox="1"/>
          <p:nvPr/>
        </p:nvSpPr>
        <p:spPr>
          <a:xfrm>
            <a:off x="4004264" y="3411052"/>
            <a:ext cx="40568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Maths is receiving the verb “like”.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E386F6-1081-84AF-A470-8DE6F464CA8F}"/>
              </a:ext>
            </a:extLst>
          </p:cNvPr>
          <p:cNvSpPr txBox="1"/>
          <p:nvPr/>
        </p:nvSpPr>
        <p:spPr>
          <a:xfrm>
            <a:off x="407480" y="5741800"/>
            <a:ext cx="3372613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A90326-59B0-6744-FA71-39D0BFA88E77}"/>
              </a:ext>
            </a:extLst>
          </p:cNvPr>
          <p:cNvSpPr txBox="1"/>
          <p:nvPr/>
        </p:nvSpPr>
        <p:spPr>
          <a:xfrm>
            <a:off x="4020309" y="5741800"/>
            <a:ext cx="40568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“cars” is receiving the verb “drive”.</a:t>
            </a:r>
          </a:p>
        </p:txBody>
      </p:sp>
    </p:spTree>
    <p:extLst>
      <p:ext uri="{BB962C8B-B14F-4D97-AF65-F5344CB8AC3E}">
        <p14:creationId xmlns:p14="http://schemas.microsoft.com/office/powerpoint/2010/main" val="78343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0" grpId="0" animBg="1"/>
      <p:bldP spid="21" grpId="0" animBg="1"/>
      <p:bldP spid="2" grpId="0" animBg="1"/>
      <p:bldP spid="3" grpId="0" animBg="1"/>
      <p:bldP spid="5" grpId="0" animBg="1"/>
      <p:bldP spid="8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58B896-17F7-9474-1645-84A4999159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CA63FD5-EE03-40C2-214F-F60FF03C9F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497D0E8-A81D-EA2F-0C6E-B23387DDEA9C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209A71E6-A06B-87EE-9701-56ABC409F110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8D3AF0E-D7E6-C878-6C62-E00DEA25D2B6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Everyone reads books.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3B60BF9C-7486-5304-5D99-36DF90928A80}"/>
              </a:ext>
            </a:extLst>
          </p:cNvPr>
          <p:cNvCxnSpPr>
            <a:cxnSpLocks/>
          </p:cNvCxnSpPr>
          <p:nvPr/>
        </p:nvCxnSpPr>
        <p:spPr>
          <a:xfrm flipH="1" flipV="1">
            <a:off x="5150131" y="2782969"/>
            <a:ext cx="1329762" cy="57006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2ACDB6E-F81A-7EA1-B68A-E35A041ADB04}"/>
              </a:ext>
            </a:extLst>
          </p:cNvPr>
          <p:cNvCxnSpPr>
            <a:cxnSpLocks/>
          </p:cNvCxnSpPr>
          <p:nvPr/>
        </p:nvCxnSpPr>
        <p:spPr>
          <a:xfrm>
            <a:off x="4014488" y="266471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ADE83780-D970-D63E-81BE-A17C640DBE85}"/>
              </a:ext>
            </a:extLst>
          </p:cNvPr>
          <p:cNvSpPr txBox="1"/>
          <p:nvPr/>
        </p:nvSpPr>
        <p:spPr>
          <a:xfrm>
            <a:off x="4563386" y="322266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“everyone” is the subject.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B34F28A-8CA3-05EB-C307-8520D58FB372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old man ate lunch.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E47B17A-2625-8B1C-E207-60B2428D7865}"/>
              </a:ext>
            </a:extLst>
          </p:cNvPr>
          <p:cNvCxnSpPr>
            <a:cxnSpLocks/>
          </p:cNvCxnSpPr>
          <p:nvPr/>
        </p:nvCxnSpPr>
        <p:spPr>
          <a:xfrm flipH="1" flipV="1">
            <a:off x="5557653" y="5215519"/>
            <a:ext cx="402944" cy="53638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EAC18B8-9DD7-C759-3775-41AA92F55C0E}"/>
              </a:ext>
            </a:extLst>
          </p:cNvPr>
          <p:cNvCxnSpPr>
            <a:cxnSpLocks/>
          </p:cNvCxnSpPr>
          <p:nvPr/>
        </p:nvCxnSpPr>
        <p:spPr>
          <a:xfrm>
            <a:off x="4109013" y="5114275"/>
            <a:ext cx="208223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BCA54D20-4B3E-A029-3B94-9DA37D0254B2}"/>
              </a:ext>
            </a:extLst>
          </p:cNvPr>
          <p:cNvSpPr txBox="1"/>
          <p:nvPr/>
        </p:nvSpPr>
        <p:spPr>
          <a:xfrm>
            <a:off x="4563386" y="5534197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old man” is the subject.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4274251-8F14-6631-34EB-B7AB9DD9538B}"/>
              </a:ext>
            </a:extLst>
          </p:cNvPr>
          <p:cNvSpPr txBox="1"/>
          <p:nvPr/>
        </p:nvSpPr>
        <p:spPr>
          <a:xfrm>
            <a:off x="423530" y="322266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B273A3-6548-A39B-451C-0AF8DD5B7B50}"/>
              </a:ext>
            </a:extLst>
          </p:cNvPr>
          <p:cNvSpPr txBox="1"/>
          <p:nvPr/>
        </p:nvSpPr>
        <p:spPr>
          <a:xfrm>
            <a:off x="391435" y="5534197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</p:spTree>
    <p:extLst>
      <p:ext uri="{BB962C8B-B14F-4D97-AF65-F5344CB8AC3E}">
        <p14:creationId xmlns:p14="http://schemas.microsoft.com/office/powerpoint/2010/main" val="2666190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1" grpId="0" animBg="1"/>
      <p:bldP spid="20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aliens footprints was fresh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94024A-77B9-26C1-9B47-53CC5B489C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091DCABC-7BAF-E278-0905-51B88F7E68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DCDC45E-8CE3-2C59-6C9B-03AEDA0FEBF0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557AD783-6A1E-7E9D-F02A-3BFF543ECB2D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26EA560-1838-B80D-AE36-AAE3BC915CEE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Everyone reads books.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EE0473D9-02F8-F5D6-916E-9B6D27C863CB}"/>
              </a:ext>
            </a:extLst>
          </p:cNvPr>
          <p:cNvCxnSpPr>
            <a:cxnSpLocks/>
          </p:cNvCxnSpPr>
          <p:nvPr/>
        </p:nvCxnSpPr>
        <p:spPr>
          <a:xfrm flipV="1">
            <a:off x="6479893" y="2664714"/>
            <a:ext cx="749582" cy="688316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2CD25AD-F89B-4AC3-36BB-3F32F836225D}"/>
              </a:ext>
            </a:extLst>
          </p:cNvPr>
          <p:cNvCxnSpPr>
            <a:cxnSpLocks/>
          </p:cNvCxnSpPr>
          <p:nvPr/>
        </p:nvCxnSpPr>
        <p:spPr>
          <a:xfrm>
            <a:off x="7020286" y="2664714"/>
            <a:ext cx="105281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2ED8239D-AAB2-EA70-25B0-B8B7A9B3B107}"/>
              </a:ext>
            </a:extLst>
          </p:cNvPr>
          <p:cNvSpPr txBox="1"/>
          <p:nvPr/>
        </p:nvSpPr>
        <p:spPr>
          <a:xfrm>
            <a:off x="4563386" y="322266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“books” is the object.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44312D4-A22D-980D-696A-06FF1A09ACC4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old man ate lunch.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31E57378-057C-AA3C-DA29-CDAFD876B7DC}"/>
              </a:ext>
            </a:extLst>
          </p:cNvPr>
          <p:cNvCxnSpPr>
            <a:cxnSpLocks/>
          </p:cNvCxnSpPr>
          <p:nvPr/>
        </p:nvCxnSpPr>
        <p:spPr>
          <a:xfrm flipV="1">
            <a:off x="5960597" y="5123800"/>
            <a:ext cx="1268878" cy="62810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1015E3E-9880-6260-BD68-E17FC0A860BD}"/>
              </a:ext>
            </a:extLst>
          </p:cNvPr>
          <p:cNvCxnSpPr>
            <a:cxnSpLocks/>
          </p:cNvCxnSpPr>
          <p:nvPr/>
        </p:nvCxnSpPr>
        <p:spPr>
          <a:xfrm>
            <a:off x="7147488" y="5123800"/>
            <a:ext cx="76778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E79ADC9C-67D9-CBD8-A09B-94523C402F30}"/>
              </a:ext>
            </a:extLst>
          </p:cNvPr>
          <p:cNvSpPr txBox="1"/>
          <p:nvPr/>
        </p:nvSpPr>
        <p:spPr>
          <a:xfrm>
            <a:off x="4563386" y="5534197"/>
            <a:ext cx="3509712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“Lunch” is the object.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72CDA9-98C4-430C-84C2-6590672B134C}"/>
              </a:ext>
            </a:extLst>
          </p:cNvPr>
          <p:cNvSpPr txBox="1"/>
          <p:nvPr/>
        </p:nvSpPr>
        <p:spPr>
          <a:xfrm>
            <a:off x="423530" y="322266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F7EA200-FE59-5878-0C09-B94F29C4D333}"/>
              </a:ext>
            </a:extLst>
          </p:cNvPr>
          <p:cNvSpPr txBox="1"/>
          <p:nvPr/>
        </p:nvSpPr>
        <p:spPr>
          <a:xfrm>
            <a:off x="391435" y="5534197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</p:spTree>
    <p:extLst>
      <p:ext uri="{BB962C8B-B14F-4D97-AF65-F5344CB8AC3E}">
        <p14:creationId xmlns:p14="http://schemas.microsoft.com/office/powerpoint/2010/main" val="3064639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1" grpId="0" animBg="1"/>
      <p:bldP spid="20" grpId="0" animBg="1"/>
      <p:bldP spid="4" grpId="0" animBg="1"/>
      <p:bldP spid="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7DEF6-46AD-610C-2AC6-5D3D7B0887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B0864FD-9E77-88EB-62B3-37B94A652A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AEEE67F-699A-D3B7-2C06-B76F154CD6C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AD552102-E062-E969-4CB8-D7ADA3AFA1A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C215027-9733-6324-40BD-2E4230C89DCB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artist paints a picture.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F1C619EA-1131-2669-B619-6924B60CD9F3}"/>
              </a:ext>
            </a:extLst>
          </p:cNvPr>
          <p:cNvCxnSpPr>
            <a:cxnSpLocks/>
          </p:cNvCxnSpPr>
          <p:nvPr/>
        </p:nvCxnSpPr>
        <p:spPr>
          <a:xfrm flipH="1" flipV="1">
            <a:off x="5158087" y="2704701"/>
            <a:ext cx="3328688" cy="603403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22B3237-28E2-485E-F9E8-94EE339A80A4}"/>
              </a:ext>
            </a:extLst>
          </p:cNvPr>
          <p:cNvCxnSpPr>
            <a:cxnSpLocks/>
          </p:cNvCxnSpPr>
          <p:nvPr/>
        </p:nvCxnSpPr>
        <p:spPr>
          <a:xfrm>
            <a:off x="3686175" y="2683764"/>
            <a:ext cx="149795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19D4C921-B7A7-0569-725E-26FF514A76A6}"/>
              </a:ext>
            </a:extLst>
          </p:cNvPr>
          <p:cNvSpPr txBox="1"/>
          <p:nvPr/>
        </p:nvSpPr>
        <p:spPr>
          <a:xfrm>
            <a:off x="8274803" y="330810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artist” is the subject.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7579881-E2CB-C742-5DE9-BEE3C0C4333C}"/>
              </a:ext>
            </a:extLst>
          </p:cNvPr>
          <p:cNvSpPr txBox="1"/>
          <p:nvPr/>
        </p:nvSpPr>
        <p:spPr>
          <a:xfrm>
            <a:off x="8384531" y="5662071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gardener” is the subject.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A5F6E4D-122A-7D24-FC08-B896F9777CFB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gardener waters the plants.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7C3A6155-4670-E1F2-5345-3C1CF5D759E0}"/>
              </a:ext>
            </a:extLst>
          </p:cNvPr>
          <p:cNvCxnSpPr>
            <a:cxnSpLocks/>
          </p:cNvCxnSpPr>
          <p:nvPr/>
        </p:nvCxnSpPr>
        <p:spPr>
          <a:xfrm flipH="1" flipV="1">
            <a:off x="5565251" y="5154551"/>
            <a:ext cx="3226324" cy="515164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40503FE-1E09-B16F-33B4-C08BC8CB66DF}"/>
              </a:ext>
            </a:extLst>
          </p:cNvPr>
          <p:cNvCxnSpPr>
            <a:cxnSpLocks/>
          </p:cNvCxnSpPr>
          <p:nvPr/>
        </p:nvCxnSpPr>
        <p:spPr>
          <a:xfrm>
            <a:off x="3126672" y="5135353"/>
            <a:ext cx="241279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6DAD88BA-2E14-3A76-FEC8-F03AB16546D4}"/>
              </a:ext>
            </a:extLst>
          </p:cNvPr>
          <p:cNvSpPr txBox="1"/>
          <p:nvPr/>
        </p:nvSpPr>
        <p:spPr>
          <a:xfrm>
            <a:off x="407480" y="3315748"/>
            <a:ext cx="3372613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53CB4F5-C236-0CBB-BA76-BBFA81D3BFCC}"/>
              </a:ext>
            </a:extLst>
          </p:cNvPr>
          <p:cNvSpPr txBox="1"/>
          <p:nvPr/>
        </p:nvSpPr>
        <p:spPr>
          <a:xfrm>
            <a:off x="4020309" y="3315748"/>
            <a:ext cx="40568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artist is doing the verb “paints”.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D39CB7-008B-95AC-700E-8E70283FDE94}"/>
              </a:ext>
            </a:extLst>
          </p:cNvPr>
          <p:cNvSpPr txBox="1"/>
          <p:nvPr/>
        </p:nvSpPr>
        <p:spPr>
          <a:xfrm>
            <a:off x="407480" y="5662071"/>
            <a:ext cx="3372613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6E50F3A-6827-02BA-DC2D-A7661428B64C}"/>
              </a:ext>
            </a:extLst>
          </p:cNvPr>
          <p:cNvSpPr txBox="1"/>
          <p:nvPr/>
        </p:nvSpPr>
        <p:spPr>
          <a:xfrm>
            <a:off x="4029834" y="5669715"/>
            <a:ext cx="40568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gardener is doing the verb “waters”.</a:t>
            </a:r>
          </a:p>
        </p:txBody>
      </p:sp>
    </p:spTree>
    <p:extLst>
      <p:ext uri="{BB962C8B-B14F-4D97-AF65-F5344CB8AC3E}">
        <p14:creationId xmlns:p14="http://schemas.microsoft.com/office/powerpoint/2010/main" val="3740357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0" grpId="0" animBg="1"/>
      <p:bldP spid="21" grpId="0" animBg="1"/>
      <p:bldP spid="2" grpId="0" animBg="1"/>
      <p:bldP spid="3" grpId="0" animBg="1"/>
      <p:bldP spid="5" grpId="0" animBg="1"/>
      <p:bldP spid="8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537E74-1129-9214-53F6-95A1432A9D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CC489CE5-9E4D-5776-9794-56D5143D42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854E8E-8D1F-5E78-CAF4-172EE4AF459C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6255B97E-36C1-7906-119D-315ECB409605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06653F9-6604-98E0-C0B0-93E132C70A69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artist paints a picture.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02BF2FE-CA00-507B-7E4F-71162A50866F}"/>
              </a:ext>
            </a:extLst>
          </p:cNvPr>
          <p:cNvCxnSpPr>
            <a:cxnSpLocks/>
          </p:cNvCxnSpPr>
          <p:nvPr/>
        </p:nvCxnSpPr>
        <p:spPr>
          <a:xfrm flipH="1" flipV="1">
            <a:off x="8111191" y="2799574"/>
            <a:ext cx="632759" cy="55369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1581FFD-9F1E-8E8D-89EF-B6FE676DEADC}"/>
              </a:ext>
            </a:extLst>
          </p:cNvPr>
          <p:cNvCxnSpPr>
            <a:cxnSpLocks/>
          </p:cNvCxnSpPr>
          <p:nvPr/>
        </p:nvCxnSpPr>
        <p:spPr>
          <a:xfrm>
            <a:off x="6886575" y="2674239"/>
            <a:ext cx="149795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EDD4E9DD-CE71-7AEF-A83B-E6C3294CFD9E}"/>
              </a:ext>
            </a:extLst>
          </p:cNvPr>
          <p:cNvSpPr txBox="1"/>
          <p:nvPr/>
        </p:nvSpPr>
        <p:spPr>
          <a:xfrm>
            <a:off x="8274803" y="330810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“A picture” is the object.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53A4F6B-88C2-848F-53AC-11C726AE5581}"/>
              </a:ext>
            </a:extLst>
          </p:cNvPr>
          <p:cNvSpPr txBox="1"/>
          <p:nvPr/>
        </p:nvSpPr>
        <p:spPr>
          <a:xfrm>
            <a:off x="8384531" y="5662071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cars” is the object.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321CCA1-E0B3-3B40-16DF-D48C83B97912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gardener waters the plants.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95AD4EC7-B8B3-A5B6-DFFD-CBD909D111E9}"/>
              </a:ext>
            </a:extLst>
          </p:cNvPr>
          <p:cNvCxnSpPr>
            <a:cxnSpLocks/>
          </p:cNvCxnSpPr>
          <p:nvPr/>
        </p:nvCxnSpPr>
        <p:spPr>
          <a:xfrm flipH="1" flipV="1">
            <a:off x="8123222" y="5135353"/>
            <a:ext cx="1061492" cy="515164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86575BA-AB9D-D866-AA1A-F8AAC78760EA}"/>
              </a:ext>
            </a:extLst>
          </p:cNvPr>
          <p:cNvCxnSpPr>
            <a:cxnSpLocks/>
          </p:cNvCxnSpPr>
          <p:nvPr/>
        </p:nvCxnSpPr>
        <p:spPr>
          <a:xfrm>
            <a:off x="7069415" y="5123800"/>
            <a:ext cx="1884085" cy="23107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6036EF7E-9D11-EBCA-6E6F-C092B4DFF732}"/>
              </a:ext>
            </a:extLst>
          </p:cNvPr>
          <p:cNvSpPr txBox="1"/>
          <p:nvPr/>
        </p:nvSpPr>
        <p:spPr>
          <a:xfrm>
            <a:off x="407480" y="3315748"/>
            <a:ext cx="3372613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316434-4873-2958-82F1-14486657C86E}"/>
              </a:ext>
            </a:extLst>
          </p:cNvPr>
          <p:cNvSpPr txBox="1"/>
          <p:nvPr/>
        </p:nvSpPr>
        <p:spPr>
          <a:xfrm>
            <a:off x="4020309" y="3315748"/>
            <a:ext cx="40568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 picture is receiving the verb “paints”.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5CF5CC9-7F94-7011-5B4B-A8D1B70A4FA4}"/>
              </a:ext>
            </a:extLst>
          </p:cNvPr>
          <p:cNvSpPr txBox="1"/>
          <p:nvPr/>
        </p:nvSpPr>
        <p:spPr>
          <a:xfrm>
            <a:off x="407480" y="5662071"/>
            <a:ext cx="3372613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C953E3-42E2-056B-2AD7-C0FBDF029873}"/>
              </a:ext>
            </a:extLst>
          </p:cNvPr>
          <p:cNvSpPr txBox="1"/>
          <p:nvPr/>
        </p:nvSpPr>
        <p:spPr>
          <a:xfrm>
            <a:off x="4029834" y="5669715"/>
            <a:ext cx="40568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plants are receiving the verb “waters”.</a:t>
            </a:r>
          </a:p>
        </p:txBody>
      </p:sp>
    </p:spTree>
    <p:extLst>
      <p:ext uri="{BB962C8B-B14F-4D97-AF65-F5344CB8AC3E}">
        <p14:creationId xmlns:p14="http://schemas.microsoft.com/office/powerpoint/2010/main" val="554885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0" grpId="0" animBg="1"/>
      <p:bldP spid="21" grpId="0" animBg="1"/>
      <p:bldP spid="2" grpId="0" animBg="1"/>
      <p:bldP spid="3" grpId="0" animBg="1"/>
      <p:bldP spid="5" grpId="0" animBg="1"/>
      <p:bldP spid="8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EBA417-AC2A-EA94-43B7-70F3567AE2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578234D-A63F-4253-279F-63293C7698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BB3B9CF7-EC68-2E27-B020-08F8EF944AB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0FE59E6-EB0F-D6AC-7F60-384F28E2BC0C}"/>
              </a:ext>
            </a:extLst>
          </p:cNvPr>
          <p:cNvSpPr txBox="1"/>
          <p:nvPr/>
        </p:nvSpPr>
        <p:spPr>
          <a:xfrm>
            <a:off x="4171950" y="3068967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musician” is the subject.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BFC6C796-B2CC-EDBA-DC3E-4A9FD8B53777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D392EFC-C7D3-E738-57CE-14B8BCDF2DDA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musician plays the guitar.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F1404E2-DF27-B288-A550-79BD70CCF44A}"/>
              </a:ext>
            </a:extLst>
          </p:cNvPr>
          <p:cNvCxnSpPr>
            <a:cxnSpLocks/>
          </p:cNvCxnSpPr>
          <p:nvPr/>
        </p:nvCxnSpPr>
        <p:spPr>
          <a:xfrm flipH="1" flipV="1">
            <a:off x="5252283" y="2773146"/>
            <a:ext cx="327224" cy="27508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9E4ABE1-DCAD-B128-DEAB-7A6C85E3C5C3}"/>
              </a:ext>
            </a:extLst>
          </p:cNvPr>
          <p:cNvCxnSpPr>
            <a:cxnSpLocks/>
          </p:cNvCxnSpPr>
          <p:nvPr/>
        </p:nvCxnSpPr>
        <p:spPr>
          <a:xfrm>
            <a:off x="3281063" y="2693289"/>
            <a:ext cx="244346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6AC2D467-4AF4-7DDB-D090-279A734878F6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musician plays the guitar, the piano and the drums.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65ABEC-083C-3B01-12D2-A958C30BB0A8}"/>
              </a:ext>
            </a:extLst>
          </p:cNvPr>
          <p:cNvSpPr txBox="1"/>
          <p:nvPr/>
        </p:nvSpPr>
        <p:spPr>
          <a:xfrm>
            <a:off x="1819275" y="5505581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musician”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ACB2B166-8254-DF44-85C5-D47D1498AB92}"/>
              </a:ext>
            </a:extLst>
          </p:cNvPr>
          <p:cNvCxnSpPr>
            <a:cxnSpLocks/>
          </p:cNvCxnSpPr>
          <p:nvPr/>
        </p:nvCxnSpPr>
        <p:spPr>
          <a:xfrm flipH="1" flipV="1">
            <a:off x="2899608" y="5209760"/>
            <a:ext cx="327224" cy="27508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A359719-AF5F-234B-E367-ACED5FDA8FB2}"/>
              </a:ext>
            </a:extLst>
          </p:cNvPr>
          <p:cNvCxnSpPr>
            <a:cxnSpLocks/>
          </p:cNvCxnSpPr>
          <p:nvPr/>
        </p:nvCxnSpPr>
        <p:spPr>
          <a:xfrm>
            <a:off x="928388" y="5129903"/>
            <a:ext cx="244346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7388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1" grpId="0" animBg="1"/>
      <p:bldP spid="3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DABF17-E7DE-5E46-FFB0-C97A34BCFD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3FB44FF-64F5-E905-B9EB-E9EF97B0AC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AB4F5A6-0603-6DD8-388C-0676A6C838B4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38B6E2A-8E2F-4E80-1BC1-ADFA15C1B85E}"/>
              </a:ext>
            </a:extLst>
          </p:cNvPr>
          <p:cNvSpPr txBox="1"/>
          <p:nvPr/>
        </p:nvSpPr>
        <p:spPr>
          <a:xfrm>
            <a:off x="7667625" y="3011195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guitar” is the object.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AFC265B5-323D-2062-3576-8125A82739F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96B68D9-30CB-BD76-DE91-F574A79EBB89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musician plays the guitar.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38F571C-0BA1-C5C3-8328-9919E1EDE831}"/>
              </a:ext>
            </a:extLst>
          </p:cNvPr>
          <p:cNvCxnSpPr>
            <a:cxnSpLocks/>
          </p:cNvCxnSpPr>
          <p:nvPr/>
        </p:nvCxnSpPr>
        <p:spPr>
          <a:xfrm flipH="1" flipV="1">
            <a:off x="7340401" y="2779109"/>
            <a:ext cx="327224" cy="27508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FDE7DDB-F6DD-EEA4-407F-5ECC902BEA57}"/>
              </a:ext>
            </a:extLst>
          </p:cNvPr>
          <p:cNvCxnSpPr>
            <a:cxnSpLocks/>
          </p:cNvCxnSpPr>
          <p:nvPr/>
        </p:nvCxnSpPr>
        <p:spPr>
          <a:xfrm>
            <a:off x="6929138" y="2683764"/>
            <a:ext cx="182433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884B37D3-FEE5-EFB3-3732-362034831E88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musician plays the guitar, the piano and the drums.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9E3A90C8-6D47-F494-1144-E737F57E829A}"/>
              </a:ext>
            </a:extLst>
          </p:cNvPr>
          <p:cNvCxnSpPr>
            <a:cxnSpLocks/>
          </p:cNvCxnSpPr>
          <p:nvPr/>
        </p:nvCxnSpPr>
        <p:spPr>
          <a:xfrm flipV="1">
            <a:off x="3467100" y="5295900"/>
            <a:ext cx="1562100" cy="4200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CA591C7-38A1-5901-4CBC-3A45B3D05616}"/>
              </a:ext>
            </a:extLst>
          </p:cNvPr>
          <p:cNvCxnSpPr>
            <a:cxnSpLocks/>
          </p:cNvCxnSpPr>
          <p:nvPr/>
        </p:nvCxnSpPr>
        <p:spPr>
          <a:xfrm>
            <a:off x="4526240" y="5146907"/>
            <a:ext cx="177931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CF9B8F56-9459-1F15-AB2A-9282D7F4C85F}"/>
              </a:ext>
            </a:extLst>
          </p:cNvPr>
          <p:cNvSpPr txBox="1"/>
          <p:nvPr/>
        </p:nvSpPr>
        <p:spPr>
          <a:xfrm>
            <a:off x="407480" y="559586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guitar” is the object.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9A3F743-F4F6-2F3F-F1A5-78F8C605B4A5}"/>
              </a:ext>
            </a:extLst>
          </p:cNvPr>
          <p:cNvCxnSpPr>
            <a:cxnSpLocks/>
          </p:cNvCxnSpPr>
          <p:nvPr/>
        </p:nvCxnSpPr>
        <p:spPr>
          <a:xfrm flipV="1">
            <a:off x="6828297" y="5201318"/>
            <a:ext cx="371475" cy="497993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CB60B97-025C-86C6-45CF-70351B127819}"/>
              </a:ext>
            </a:extLst>
          </p:cNvPr>
          <p:cNvCxnSpPr>
            <a:cxnSpLocks/>
          </p:cNvCxnSpPr>
          <p:nvPr/>
        </p:nvCxnSpPr>
        <p:spPr>
          <a:xfrm>
            <a:off x="6659840" y="5118666"/>
            <a:ext cx="177931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63F81CFB-26BE-3F0D-7190-71299F4443BA}"/>
              </a:ext>
            </a:extLst>
          </p:cNvPr>
          <p:cNvSpPr txBox="1"/>
          <p:nvPr/>
        </p:nvSpPr>
        <p:spPr>
          <a:xfrm>
            <a:off x="4341141" y="560054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piano” is also an object.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596A58A-0769-E58E-ECE8-0915F993E40F}"/>
              </a:ext>
            </a:extLst>
          </p:cNvPr>
          <p:cNvCxnSpPr>
            <a:cxnSpLocks/>
          </p:cNvCxnSpPr>
          <p:nvPr/>
        </p:nvCxnSpPr>
        <p:spPr>
          <a:xfrm flipH="1" flipV="1">
            <a:off x="10135201" y="5253930"/>
            <a:ext cx="26028" cy="46199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AC3F4F4-64D0-C9F7-DD6E-EAFECE1CA986}"/>
              </a:ext>
            </a:extLst>
          </p:cNvPr>
          <p:cNvCxnSpPr>
            <a:cxnSpLocks/>
          </p:cNvCxnSpPr>
          <p:nvPr/>
        </p:nvCxnSpPr>
        <p:spPr>
          <a:xfrm>
            <a:off x="9344601" y="5148654"/>
            <a:ext cx="177931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7A10DA1F-1805-14E1-B9BA-E82BC15B3749}"/>
              </a:ext>
            </a:extLst>
          </p:cNvPr>
          <p:cNvSpPr txBox="1"/>
          <p:nvPr/>
        </p:nvSpPr>
        <p:spPr>
          <a:xfrm>
            <a:off x="8265280" y="5589030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drums” is also an object!</a:t>
            </a:r>
          </a:p>
        </p:txBody>
      </p:sp>
    </p:spTree>
    <p:extLst>
      <p:ext uri="{BB962C8B-B14F-4D97-AF65-F5344CB8AC3E}">
        <p14:creationId xmlns:p14="http://schemas.microsoft.com/office/powerpoint/2010/main" val="1190335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1" grpId="0" animBg="1"/>
      <p:bldP spid="20" grpId="0" animBg="1"/>
      <p:bldP spid="11" grpId="0" animBg="1"/>
      <p:bldP spid="15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8D6B8-C71A-228B-EB04-6BF71FB023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0AD14DD-2C7C-BB4F-7211-4734DF223E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AFA26229-8211-FE92-7216-C57FEE048661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94A2F9F3-DFDF-7833-AC0F-EAD5184F93A3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65287B7-9CF1-16D4-3A58-102AA97EE221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strong, clever woman laughed.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D8CAE953-90ED-B149-983B-EF3F3903B261}"/>
              </a:ext>
            </a:extLst>
          </p:cNvPr>
          <p:cNvCxnSpPr>
            <a:cxnSpLocks/>
          </p:cNvCxnSpPr>
          <p:nvPr/>
        </p:nvCxnSpPr>
        <p:spPr>
          <a:xfrm flipV="1">
            <a:off x="2867025" y="2741639"/>
            <a:ext cx="1241988" cy="63755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1B40B23-3FF5-D856-6831-B034056BDAC2}"/>
              </a:ext>
            </a:extLst>
          </p:cNvPr>
          <p:cNvCxnSpPr>
            <a:cxnSpLocks/>
          </p:cNvCxnSpPr>
          <p:nvPr/>
        </p:nvCxnSpPr>
        <p:spPr>
          <a:xfrm>
            <a:off x="2867025" y="2664714"/>
            <a:ext cx="479107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D69E4FB5-B020-4B92-3B37-C30DCE151D31}"/>
              </a:ext>
            </a:extLst>
          </p:cNvPr>
          <p:cNvSpPr txBox="1"/>
          <p:nvPr/>
        </p:nvSpPr>
        <p:spPr>
          <a:xfrm>
            <a:off x="391435" y="332049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strong, clever woman” is the subject.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6E0C6C9-2341-57C2-7010-241A09B605B7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 ate lunch.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81F0E6D0-2982-567D-E02B-D278B6999ECC}"/>
              </a:ext>
            </a:extLst>
          </p:cNvPr>
          <p:cNvCxnSpPr>
            <a:cxnSpLocks/>
          </p:cNvCxnSpPr>
          <p:nvPr/>
        </p:nvCxnSpPr>
        <p:spPr>
          <a:xfrm flipV="1">
            <a:off x="3901147" y="5146907"/>
            <a:ext cx="928028" cy="614354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EC4F70D2-7B37-CA36-C981-7B444E5BEAF0}"/>
              </a:ext>
            </a:extLst>
          </p:cNvPr>
          <p:cNvCxnSpPr>
            <a:cxnSpLocks/>
          </p:cNvCxnSpPr>
          <p:nvPr/>
        </p:nvCxnSpPr>
        <p:spPr>
          <a:xfrm>
            <a:off x="4829175" y="5114275"/>
            <a:ext cx="56197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AB2933C1-1A32-4DE0-61C3-28F5F80AE626}"/>
              </a:ext>
            </a:extLst>
          </p:cNvPr>
          <p:cNvSpPr txBox="1"/>
          <p:nvPr/>
        </p:nvSpPr>
        <p:spPr>
          <a:xfrm>
            <a:off x="599301" y="5625431"/>
            <a:ext cx="3509712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“He” is the subject.</a:t>
            </a:r>
          </a:p>
        </p:txBody>
      </p:sp>
    </p:spTree>
    <p:extLst>
      <p:ext uri="{BB962C8B-B14F-4D97-AF65-F5344CB8AC3E}">
        <p14:creationId xmlns:p14="http://schemas.microsoft.com/office/powerpoint/2010/main" val="957519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1" grpId="0" animBg="1"/>
      <p:bldP spid="20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5CA344-CD10-0E8F-1873-B03E0F2D0C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0AD2BC0-D9F5-755C-481A-DAFD7AD9A8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FDDE124D-6B5D-AB7A-5AF5-E0BEF21AC0B7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B60D1A64-27CB-1DCF-2EB5-71D7765A2426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28F135E-898E-ACBC-D002-1173806F9B8E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strong, clever woman laughed.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2F2F9C0-D875-7551-140B-561FF2DC1D30}"/>
              </a:ext>
            </a:extLst>
          </p:cNvPr>
          <p:cNvSpPr txBox="1"/>
          <p:nvPr/>
        </p:nvSpPr>
        <p:spPr>
          <a:xfrm>
            <a:off x="4230010" y="3283537"/>
            <a:ext cx="3509712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There is no object!!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5073BD6-1F47-C97B-C65B-C232229FB657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 ate lunch.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915FAA6-FB53-DD64-99A8-D24FB31EB24F}"/>
              </a:ext>
            </a:extLst>
          </p:cNvPr>
          <p:cNvCxnSpPr>
            <a:cxnSpLocks/>
          </p:cNvCxnSpPr>
          <p:nvPr/>
        </p:nvCxnSpPr>
        <p:spPr>
          <a:xfrm>
            <a:off x="6248400" y="5146257"/>
            <a:ext cx="9144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36B88E51-E448-0C9A-CD58-CDF2C2BBEE72}"/>
              </a:ext>
            </a:extLst>
          </p:cNvPr>
          <p:cNvSpPr txBox="1"/>
          <p:nvPr/>
        </p:nvSpPr>
        <p:spPr>
          <a:xfrm>
            <a:off x="4341141" y="5753054"/>
            <a:ext cx="3509712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“Lunch” is the object.</a:t>
            </a:r>
          </a:p>
        </p:txBody>
      </p:sp>
    </p:spTree>
    <p:extLst>
      <p:ext uri="{BB962C8B-B14F-4D97-AF65-F5344CB8AC3E}">
        <p14:creationId xmlns:p14="http://schemas.microsoft.com/office/powerpoint/2010/main" val="527821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1" grpId="0" animBg="1"/>
      <p:bldP spid="20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2525036" y="3201104"/>
            <a:ext cx="760450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ball” is the </a:t>
            </a:r>
            <a:r>
              <a:rPr lang="en-GB" sz="2400" b="1" dirty="0">
                <a:solidFill>
                  <a:schemeClr val="bg1"/>
                </a:solidFill>
              </a:rPr>
              <a:t>subject</a:t>
            </a:r>
            <a:r>
              <a:rPr lang="en-GB" sz="2400" dirty="0">
                <a:solidFill>
                  <a:schemeClr val="bg1"/>
                </a:solidFill>
              </a:rPr>
              <a:t> as it is doing the verb/it is “hitting the child”.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 was hit by the ball.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7000875" y="2761571"/>
            <a:ext cx="1028218" cy="41404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7258050" y="2664714"/>
            <a:ext cx="143827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894045" y="5599334"/>
            <a:ext cx="10371814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teacher” is the </a:t>
            </a:r>
            <a:r>
              <a:rPr lang="en-GB" sz="2400" b="1" dirty="0">
                <a:solidFill>
                  <a:schemeClr val="bg1"/>
                </a:solidFill>
              </a:rPr>
              <a:t>subject</a:t>
            </a:r>
            <a:r>
              <a:rPr lang="en-GB" sz="2400" dirty="0">
                <a:solidFill>
                  <a:schemeClr val="bg1"/>
                </a:solidFill>
              </a:rPr>
              <a:t> as it is doing the verb/it is “telling the children to shout”.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children were told to shout by the teacher. 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6829425" y="5224872"/>
            <a:ext cx="2059265" cy="45738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8172450" y="5156334"/>
            <a:ext cx="21431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6628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0" grpId="0" animBg="1"/>
      <p:bldP spid="21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2525036" y="3201104"/>
            <a:ext cx="760450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child” is the </a:t>
            </a:r>
            <a:r>
              <a:rPr lang="en-GB" sz="2400" b="1" dirty="0">
                <a:solidFill>
                  <a:schemeClr val="bg1"/>
                </a:solidFill>
              </a:rPr>
              <a:t>object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</a:rPr>
              <a:t>as it is </a:t>
            </a:r>
            <a:r>
              <a:rPr lang="en-GB" sz="2400" b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verb/it was hit.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 was hit by the ball.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H="1" flipV="1">
            <a:off x="4972050" y="2772790"/>
            <a:ext cx="762000" cy="428314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3514725" y="2693289"/>
            <a:ext cx="15716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894045" y="5599334"/>
            <a:ext cx="10371814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children” is the </a:t>
            </a:r>
            <a:r>
              <a:rPr lang="en-GB" sz="2400" b="1" dirty="0">
                <a:solidFill>
                  <a:schemeClr val="bg1"/>
                </a:solidFill>
              </a:rPr>
              <a:t>object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</a:rPr>
              <a:t>as it is </a:t>
            </a:r>
            <a:r>
              <a:rPr lang="en-GB" sz="2400" b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verb/it is being told.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children were told to shout by the teacher. 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H="1" flipV="1">
            <a:off x="4038600" y="5165814"/>
            <a:ext cx="697556" cy="43352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1724025" y="5146809"/>
            <a:ext cx="222789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5081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0" grpId="0" animBg="1"/>
      <p:bldP spid="21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E9CBE-2FCC-06FA-54B6-62743F9A59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F8931E75-72C0-508F-7930-C282DD1B05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AF065E2F-F0FA-7DBE-AFE4-6EB64D6151C8}"/>
              </a:ext>
            </a:extLst>
          </p:cNvPr>
          <p:cNvSpPr txBox="1">
            <a:spLocks/>
          </p:cNvSpPr>
          <p:nvPr/>
        </p:nvSpPr>
        <p:spPr>
          <a:xfrm>
            <a:off x="1129166" y="353877"/>
            <a:ext cx="9748383" cy="6611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3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32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19F2DC4-97D1-50D4-B77B-E7D651DAB80B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F9AEEB-18E4-CCBF-700D-59871B9C9492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C13F83-ACA5-5E87-0983-C0082B41A97F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B030D9-C903-7169-68BD-682B8A5F20D5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</a:t>
            </a:r>
            <a:r>
              <a:rPr lang="en-GB" sz="2800" u="sng" dirty="0">
                <a:solidFill>
                  <a:srgbClr val="FFFF00"/>
                </a:solidFill>
              </a:rPr>
              <a:t>the chef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DA1131-FF84-B70F-1760-2BED921E6659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</a:t>
            </a:r>
            <a:r>
              <a:rPr lang="en-GB" sz="2800" u="sng" dirty="0">
                <a:solidFill>
                  <a:srgbClr val="FFFF00"/>
                </a:solidFill>
              </a:rPr>
              <a:t>the chef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teacher </a:t>
            </a:r>
            <a:r>
              <a:rPr lang="en-GB" sz="2800" dirty="0">
                <a:solidFill>
                  <a:schemeClr val="bg1"/>
                </a:solidFill>
              </a:rPr>
              <a:t>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9DD782-730F-41D3-0E58-D1837EA5F7B4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</a:t>
            </a:r>
            <a:r>
              <a:rPr lang="en-GB" sz="2800" u="sng" dirty="0">
                <a:solidFill>
                  <a:srgbClr val="FFFF00"/>
                </a:solidFill>
              </a:rPr>
              <a:t>the chef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teacher </a:t>
            </a:r>
            <a:r>
              <a:rPr lang="en-GB" sz="2800" dirty="0">
                <a:solidFill>
                  <a:schemeClr val="bg1"/>
                </a:solidFill>
              </a:rPr>
              <a:t>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</a:t>
            </a:r>
            <a:r>
              <a:rPr lang="en-GB" sz="2800" u="sng" dirty="0">
                <a:solidFill>
                  <a:srgbClr val="FFFF00"/>
                </a:solidFill>
              </a:rPr>
              <a:t>the teacher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328C2D-F68B-3EF4-C9DC-D265EA4E3848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</a:t>
            </a:r>
            <a:r>
              <a:rPr lang="en-GB" sz="2800" u="sng" dirty="0">
                <a:solidFill>
                  <a:srgbClr val="FFFF00"/>
                </a:solidFill>
              </a:rPr>
              <a:t>the chef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teacher </a:t>
            </a:r>
            <a:r>
              <a:rPr lang="en-GB" sz="2800" dirty="0">
                <a:solidFill>
                  <a:schemeClr val="bg1"/>
                </a:solidFill>
              </a:rPr>
              <a:t>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</a:t>
            </a:r>
            <a:r>
              <a:rPr lang="en-GB" sz="2800" u="sng" dirty="0">
                <a:solidFill>
                  <a:srgbClr val="FFFF00"/>
                </a:solidFill>
              </a:rPr>
              <a:t>the teacher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artist </a:t>
            </a:r>
            <a:r>
              <a:rPr lang="en-GB" sz="2800" dirty="0">
                <a:solidFill>
                  <a:schemeClr val="bg1"/>
                </a:solidFill>
              </a:rPr>
              <a:t>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9929613-871C-E417-C991-0EFADE122B03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</a:t>
            </a:r>
            <a:r>
              <a:rPr lang="en-GB" sz="2800" u="sng" dirty="0">
                <a:solidFill>
                  <a:srgbClr val="FFFF00"/>
                </a:solidFill>
              </a:rPr>
              <a:t>the chef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teacher </a:t>
            </a:r>
            <a:r>
              <a:rPr lang="en-GB" sz="2800" dirty="0">
                <a:solidFill>
                  <a:schemeClr val="bg1"/>
                </a:solidFill>
              </a:rPr>
              <a:t>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</a:t>
            </a:r>
            <a:r>
              <a:rPr lang="en-GB" sz="2800" u="sng" dirty="0">
                <a:solidFill>
                  <a:srgbClr val="FFFF00"/>
                </a:solidFill>
              </a:rPr>
              <a:t>the teacher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artist </a:t>
            </a:r>
            <a:r>
              <a:rPr lang="en-GB" sz="2800" dirty="0">
                <a:solidFill>
                  <a:schemeClr val="bg1"/>
                </a:solidFill>
              </a:rPr>
              <a:t>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</a:t>
            </a:r>
            <a:r>
              <a:rPr lang="en-GB" sz="2800" u="sng" dirty="0">
                <a:solidFill>
                  <a:srgbClr val="FFFF00"/>
                </a:solidFill>
              </a:rPr>
              <a:t>the artist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26498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aliens footprints was fresh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A94D8D-5F4A-E220-4180-79C6BC51BC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66934BA5-69FF-0747-FE18-3C8FF319E9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6CE8B8B3-5CB9-5ECD-5914-9E399B8F0C9D}"/>
              </a:ext>
            </a:extLst>
          </p:cNvPr>
          <p:cNvSpPr txBox="1">
            <a:spLocks/>
          </p:cNvSpPr>
          <p:nvPr/>
        </p:nvSpPr>
        <p:spPr>
          <a:xfrm>
            <a:off x="1129166" y="353877"/>
            <a:ext cx="9748383" cy="6611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3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sz="32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ED34C1-9EB3-4EB7-1F9E-9A77D9FECCCA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044361-68B8-935A-071D-6FF91C7DE3AB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828D8A-A6CD-E80E-1E9D-07918A9CB234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</a:t>
            </a:r>
            <a:r>
              <a:rPr lang="en-GB" sz="2800" u="sng" dirty="0">
                <a:solidFill>
                  <a:srgbClr val="FFFF00"/>
                </a:solidFill>
              </a:rPr>
              <a:t>the meal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BE8AAD1-AC14-F1D6-7EC8-0064F3E8B875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</a:t>
            </a:r>
            <a:r>
              <a:rPr lang="en-GB" sz="2800" u="sng" dirty="0">
                <a:solidFill>
                  <a:srgbClr val="FFFF00"/>
                </a:solidFill>
              </a:rPr>
              <a:t>the meal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meal </a:t>
            </a:r>
            <a:r>
              <a:rPr lang="en-GB" sz="2800" dirty="0">
                <a:solidFill>
                  <a:schemeClr val="bg1"/>
                </a:solidFill>
              </a:rPr>
              <a:t>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1E05428-0BE1-55EC-1C29-ABC4EB2134D6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</a:t>
            </a:r>
            <a:r>
              <a:rPr lang="en-GB" sz="2800" u="sng" dirty="0">
                <a:solidFill>
                  <a:srgbClr val="FFFF00"/>
                </a:solidFill>
              </a:rPr>
              <a:t>the meal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meal </a:t>
            </a:r>
            <a:r>
              <a:rPr lang="en-GB" sz="2800" dirty="0">
                <a:solidFill>
                  <a:schemeClr val="bg1"/>
                </a:solidFill>
              </a:rPr>
              <a:t>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</a:t>
            </a:r>
            <a:r>
              <a:rPr lang="en-GB" sz="2800" u="sng" dirty="0">
                <a:solidFill>
                  <a:srgbClr val="FFFF00"/>
                </a:solidFill>
              </a:rPr>
              <a:t>the lesson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3F1510F-4481-358D-EB39-8959EE9013B4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</a:t>
            </a:r>
            <a:r>
              <a:rPr lang="en-GB" sz="2800" u="sng" dirty="0">
                <a:solidFill>
                  <a:srgbClr val="FFFF00"/>
                </a:solidFill>
              </a:rPr>
              <a:t>the meal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meal </a:t>
            </a:r>
            <a:r>
              <a:rPr lang="en-GB" sz="2800" dirty="0">
                <a:solidFill>
                  <a:schemeClr val="bg1"/>
                </a:solidFill>
              </a:rPr>
              <a:t>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</a:t>
            </a:r>
            <a:r>
              <a:rPr lang="en-GB" sz="2800" u="sng" dirty="0">
                <a:solidFill>
                  <a:srgbClr val="FFFF00"/>
                </a:solidFill>
              </a:rPr>
              <a:t>the lesson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lesson</a:t>
            </a:r>
            <a:r>
              <a:rPr lang="en-GB" sz="2800" dirty="0">
                <a:solidFill>
                  <a:schemeClr val="bg1"/>
                </a:solidFill>
              </a:rPr>
              <a:t>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8AC89A7-DDA0-224B-025C-4DA7BC937DB2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</a:t>
            </a:r>
            <a:r>
              <a:rPr lang="en-GB" sz="2800" u="sng" dirty="0">
                <a:solidFill>
                  <a:srgbClr val="FFFF00"/>
                </a:solidFill>
              </a:rPr>
              <a:t>the meal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meal </a:t>
            </a:r>
            <a:r>
              <a:rPr lang="en-GB" sz="2800" dirty="0">
                <a:solidFill>
                  <a:schemeClr val="bg1"/>
                </a:solidFill>
              </a:rPr>
              <a:t>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</a:t>
            </a:r>
            <a:r>
              <a:rPr lang="en-GB" sz="2800" u="sng" dirty="0">
                <a:solidFill>
                  <a:srgbClr val="FFFF00"/>
                </a:solidFill>
              </a:rPr>
              <a:t>the lesson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lesson</a:t>
            </a:r>
            <a:r>
              <a:rPr lang="en-GB" sz="2800" dirty="0">
                <a:solidFill>
                  <a:schemeClr val="bg1"/>
                </a:solidFill>
              </a:rPr>
              <a:t>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</a:t>
            </a:r>
            <a:r>
              <a:rPr lang="en-GB" sz="2800" u="sng" dirty="0">
                <a:solidFill>
                  <a:srgbClr val="FFFF00"/>
                </a:solidFill>
              </a:rPr>
              <a:t>the picture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D92DEF1-2225-3CCA-2989-16C7080948EC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</a:t>
            </a:r>
            <a:r>
              <a:rPr lang="en-GB" sz="2800" u="sng" dirty="0">
                <a:solidFill>
                  <a:srgbClr val="FFFF00"/>
                </a:solidFill>
              </a:rPr>
              <a:t>the meal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meal </a:t>
            </a:r>
            <a:r>
              <a:rPr lang="en-GB" sz="2800" dirty="0">
                <a:solidFill>
                  <a:schemeClr val="bg1"/>
                </a:solidFill>
              </a:rPr>
              <a:t>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</a:t>
            </a:r>
            <a:r>
              <a:rPr lang="en-GB" sz="2800" u="sng" dirty="0">
                <a:solidFill>
                  <a:srgbClr val="FFFF00"/>
                </a:solidFill>
              </a:rPr>
              <a:t>the lesson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lesson</a:t>
            </a:r>
            <a:r>
              <a:rPr lang="en-GB" sz="2800" dirty="0">
                <a:solidFill>
                  <a:schemeClr val="bg1"/>
                </a:solidFill>
              </a:rPr>
              <a:t>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</a:t>
            </a:r>
            <a:r>
              <a:rPr lang="en-GB" sz="2800" u="sng" dirty="0">
                <a:solidFill>
                  <a:srgbClr val="FFFF00"/>
                </a:solidFill>
              </a:rPr>
              <a:t>the picture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picture</a:t>
            </a:r>
            <a:r>
              <a:rPr lang="en-GB" sz="2800" dirty="0">
                <a:solidFill>
                  <a:srgbClr val="FFFF00"/>
                </a:solidFill>
              </a:rPr>
              <a:t> </a:t>
            </a:r>
            <a:r>
              <a:rPr lang="en-GB" sz="2800" dirty="0">
                <a:solidFill>
                  <a:schemeClr val="bg1"/>
                </a:solidFill>
              </a:rPr>
              <a:t>is painted by the artist.</a:t>
            </a:r>
          </a:p>
        </p:txBody>
      </p:sp>
    </p:spTree>
    <p:extLst>
      <p:ext uri="{BB962C8B-B14F-4D97-AF65-F5344CB8AC3E}">
        <p14:creationId xmlns:p14="http://schemas.microsoft.com/office/powerpoint/2010/main" val="816560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184F88A-9FEE-E0D7-476A-0C49243F643E}"/>
              </a:ext>
            </a:extLst>
          </p:cNvPr>
          <p:cNvSpPr txBox="1"/>
          <p:nvPr/>
        </p:nvSpPr>
        <p:spPr>
          <a:xfrm>
            <a:off x="1914524" y="3167040"/>
            <a:ext cx="8429625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boys” is the </a:t>
            </a:r>
            <a:r>
              <a:rPr lang="en-GB" sz="2400" b="1" u="sng" dirty="0">
                <a:solidFill>
                  <a:schemeClr val="bg1"/>
                </a:solidFill>
              </a:rPr>
              <a:t>subject</a:t>
            </a:r>
            <a:r>
              <a:rPr lang="en-GB" sz="2400" dirty="0">
                <a:solidFill>
                  <a:schemeClr val="bg1"/>
                </a:solidFill>
              </a:rPr>
              <a:t> as they do the verb  - they love to write.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7C048C0-3D90-2B8E-05E1-DE080C1F5184}"/>
              </a:ext>
            </a:extLst>
          </p:cNvPr>
          <p:cNvSpPr txBox="1">
            <a:spLocks/>
          </p:cNvSpPr>
          <p:nvPr/>
        </p:nvSpPr>
        <p:spPr>
          <a:xfrm>
            <a:off x="407482" y="273055"/>
            <a:ext cx="11377035" cy="147600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 or subject?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E690077-F748-7494-B01D-5A2B94221283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boys loved to write exciting stories!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8B770DD-2F53-8833-F109-505DD1CC7574}"/>
              </a:ext>
            </a:extLst>
          </p:cNvPr>
          <p:cNvCxnSpPr>
            <a:cxnSpLocks/>
          </p:cNvCxnSpPr>
          <p:nvPr/>
        </p:nvCxnSpPr>
        <p:spPr>
          <a:xfrm>
            <a:off x="2400300" y="2693289"/>
            <a:ext cx="161925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5A7F2151-0276-DE43-9D4F-6D0C46D28E61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girls ran around the playground all lunch. 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549A5737-3153-CD51-27A9-DEC56AAE1EBC}"/>
              </a:ext>
            </a:extLst>
          </p:cNvPr>
          <p:cNvCxnSpPr>
            <a:cxnSpLocks/>
          </p:cNvCxnSpPr>
          <p:nvPr/>
        </p:nvCxnSpPr>
        <p:spPr>
          <a:xfrm>
            <a:off x="5762625" y="5152375"/>
            <a:ext cx="27908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E7D2DA64-DD65-595E-2787-02D28A60F2AA}"/>
              </a:ext>
            </a:extLst>
          </p:cNvPr>
          <p:cNvSpPr txBox="1"/>
          <p:nvPr/>
        </p:nvSpPr>
        <p:spPr>
          <a:xfrm>
            <a:off x="1865139" y="5537342"/>
            <a:ext cx="8429625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>
                <a:solidFill>
                  <a:schemeClr val="bg1"/>
                </a:solidFill>
              </a:rPr>
              <a:t>“The playground</a:t>
            </a:r>
            <a:r>
              <a:rPr lang="en-GB" sz="2400" dirty="0">
                <a:solidFill>
                  <a:schemeClr val="bg1"/>
                </a:solidFill>
              </a:rPr>
              <a:t>” is the </a:t>
            </a:r>
            <a:r>
              <a:rPr lang="en-GB" sz="2400" b="1" u="sng" dirty="0">
                <a:solidFill>
                  <a:schemeClr val="bg1"/>
                </a:solidFill>
              </a:rPr>
              <a:t>object</a:t>
            </a:r>
            <a:r>
              <a:rPr lang="en-GB" sz="2400" dirty="0">
                <a:solidFill>
                  <a:schemeClr val="bg1"/>
                </a:solidFill>
              </a:rPr>
              <a:t> as it is receiving the verb  - the girls ran around it.</a:t>
            </a:r>
          </a:p>
        </p:txBody>
      </p:sp>
    </p:spTree>
    <p:extLst>
      <p:ext uri="{BB962C8B-B14F-4D97-AF65-F5344CB8AC3E}">
        <p14:creationId xmlns:p14="http://schemas.microsoft.com/office/powerpoint/2010/main" val="166743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24" grpId="0" animBg="1"/>
      <p:bldP spid="37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184F88A-9FEE-E0D7-476A-0C49243F643E}"/>
              </a:ext>
            </a:extLst>
          </p:cNvPr>
          <p:cNvSpPr txBox="1"/>
          <p:nvPr/>
        </p:nvSpPr>
        <p:spPr>
          <a:xfrm>
            <a:off x="1914524" y="3167040"/>
            <a:ext cx="8429625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cat” is the </a:t>
            </a:r>
            <a:r>
              <a:rPr lang="en-GB" sz="2400" b="1" u="sng" dirty="0">
                <a:solidFill>
                  <a:schemeClr val="bg1"/>
                </a:solidFill>
              </a:rPr>
              <a:t>subject</a:t>
            </a:r>
            <a:r>
              <a:rPr lang="en-GB" sz="2400" dirty="0">
                <a:solidFill>
                  <a:schemeClr val="bg1"/>
                </a:solidFill>
              </a:rPr>
              <a:t> as they do the verb  - they chased.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7C048C0-3D90-2B8E-05E1-DE080C1F5184}"/>
              </a:ext>
            </a:extLst>
          </p:cNvPr>
          <p:cNvSpPr txBox="1">
            <a:spLocks/>
          </p:cNvSpPr>
          <p:nvPr/>
        </p:nvSpPr>
        <p:spPr>
          <a:xfrm>
            <a:off x="407482" y="273055"/>
            <a:ext cx="11377035" cy="147600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 or subject?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E690077-F748-7494-B01D-5A2B94221283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cat chased the mouse.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8B770DD-2F53-8833-F109-505DD1CC7574}"/>
              </a:ext>
            </a:extLst>
          </p:cNvPr>
          <p:cNvCxnSpPr>
            <a:cxnSpLocks/>
          </p:cNvCxnSpPr>
          <p:nvPr/>
        </p:nvCxnSpPr>
        <p:spPr>
          <a:xfrm>
            <a:off x="3629025" y="2683764"/>
            <a:ext cx="15621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5A7F2151-0276-DE43-9D4F-6D0C46D28E61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cake was baked by my grandmother.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549A5737-3153-CD51-27A9-DEC56AAE1EBC}"/>
              </a:ext>
            </a:extLst>
          </p:cNvPr>
          <p:cNvCxnSpPr>
            <a:cxnSpLocks/>
          </p:cNvCxnSpPr>
          <p:nvPr/>
        </p:nvCxnSpPr>
        <p:spPr>
          <a:xfrm>
            <a:off x="2371725" y="5142850"/>
            <a:ext cx="15335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E7D2DA64-DD65-595E-2787-02D28A60F2AA}"/>
              </a:ext>
            </a:extLst>
          </p:cNvPr>
          <p:cNvSpPr txBox="1"/>
          <p:nvPr/>
        </p:nvSpPr>
        <p:spPr>
          <a:xfrm>
            <a:off x="1865139" y="5537342"/>
            <a:ext cx="8429625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cake” is the </a:t>
            </a:r>
            <a:r>
              <a:rPr lang="en-GB" sz="2400" b="1" u="sng" dirty="0">
                <a:solidFill>
                  <a:schemeClr val="bg1"/>
                </a:solidFill>
              </a:rPr>
              <a:t>object</a:t>
            </a:r>
            <a:r>
              <a:rPr lang="en-GB" sz="2400" dirty="0">
                <a:solidFill>
                  <a:schemeClr val="bg1"/>
                </a:solidFill>
              </a:rPr>
              <a:t> as it is receiving the verb  - it was baked.</a:t>
            </a:r>
          </a:p>
        </p:txBody>
      </p:sp>
    </p:spTree>
    <p:extLst>
      <p:ext uri="{BB962C8B-B14F-4D97-AF65-F5344CB8AC3E}">
        <p14:creationId xmlns:p14="http://schemas.microsoft.com/office/powerpoint/2010/main" val="347431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24" grpId="0" animBg="1"/>
      <p:bldP spid="37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circle the subject and underline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object in the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sentnces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4503" y="-86944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the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the area.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area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the navigation system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her shield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a trap.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291F6889-7F12-6DCD-3D11-1AEC4242A654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17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0 L -0.26172 0.20949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99" y="10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8389CA-BFA7-FD4F-9432-CE967BBC5E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27A1016-D538-1A79-7FD2-FD3634E919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562C206-D94E-07BB-EEB8-CD6925037D3B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4FAA241-B155-789D-D10C-40718CC0CC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90DA031-3C96-B165-090B-7BACC0900D83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circle the subject and underline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object in the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sentnces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5E2BF68-59F9-82D3-BA37-2ADA38480C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615D2E3-1E0E-ECFB-8F6E-C46E86A81D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EEC8000-01B7-5120-9738-93F59A92E2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rocket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the area.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area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the navigation system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her shield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a trap.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7DFBDD88-D45C-6D03-5AEF-35FAD82F6488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179F9CDB-5B53-2448-3C94-D4B95A9C6425}"/>
              </a:ext>
            </a:extLst>
          </p:cNvPr>
          <p:cNvSpPr/>
          <p:nvPr/>
        </p:nvSpPr>
        <p:spPr>
          <a:xfrm>
            <a:off x="3938016" y="251939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347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830152-E22A-7E6A-9675-69A437AA67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A12311E-6DB5-77C1-A5D8-8B7E208D5F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3371199-8A29-724D-F81C-FC06D36CF09B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8E7205B-6296-FDDF-DA72-352F333B60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AFBE89D-1509-EF9B-77BD-4580376FAE3C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circle the subject and underline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object in the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sentnces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B4ED0ED-5863-4BCD-E627-199EB6757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E2460BB-8DFD-97DC-DCF7-E0842F4C5A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C6CA043-EE97-95F7-3E95-6AC808872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rocket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area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the navigation system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her shield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a trap.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8235D473-A474-05C3-641C-14BF407D40F7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8860436E-F57A-74D4-9D51-63AD53AD9A86}"/>
              </a:ext>
            </a:extLst>
          </p:cNvPr>
          <p:cNvSpPr/>
          <p:nvPr/>
        </p:nvSpPr>
        <p:spPr>
          <a:xfrm>
            <a:off x="3938016" y="251939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9834BC1-90D8-318F-0174-D4C27780CD26}"/>
              </a:ext>
            </a:extLst>
          </p:cNvPr>
          <p:cNvSpPr/>
          <p:nvPr/>
        </p:nvSpPr>
        <p:spPr>
          <a:xfrm>
            <a:off x="4011168" y="299467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5390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DBFE57-B4FC-B8EB-6312-7A49EEEAAA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FB1A598-4D6A-1374-8598-9914189F83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9B3ED36-5E0E-B828-033E-C4D3545A3C22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BF74A72-4B02-7A7A-0CB9-AF68C1D0A0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733C545-837E-A7C0-1491-BF6DC665A9FA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circle the subject and underline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object in the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sentnces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C701DD-F56F-9846-E79D-C2870170B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D1B2BAE-1C91-7CF8-6AB4-61AE69317D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F53F1F6-ACE5-A594-B165-98CDF6477E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rocket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the navigation system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her shield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a trap.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8ECCCFFA-33FC-B601-29C7-C5195E50E639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A2554565-1015-6235-DE53-362895E5F030}"/>
              </a:ext>
            </a:extLst>
          </p:cNvPr>
          <p:cNvSpPr/>
          <p:nvPr/>
        </p:nvSpPr>
        <p:spPr>
          <a:xfrm>
            <a:off x="4011168" y="251939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DCC2254-F8EA-72C4-9999-9C23AF7195C8}"/>
              </a:ext>
            </a:extLst>
          </p:cNvPr>
          <p:cNvSpPr/>
          <p:nvPr/>
        </p:nvSpPr>
        <p:spPr>
          <a:xfrm>
            <a:off x="4011168" y="299467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94257FC-A1F4-B962-8814-64207E9A5473}"/>
              </a:ext>
            </a:extLst>
          </p:cNvPr>
          <p:cNvSpPr/>
          <p:nvPr/>
        </p:nvSpPr>
        <p:spPr>
          <a:xfrm>
            <a:off x="7022592" y="342900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3114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542E9C-05AD-2575-6523-43A7E2F5F8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F29D53F-54BE-C1F4-95CB-0D341FA855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40C81D2-E39B-751F-2021-B8A870BCB853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33FE073-7C87-8EEA-3D9A-F49B79A391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923143-B728-F08C-6F39-E2A6BD372D94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circle the subject and underline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object in the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sentnces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A051A0A-E95F-5174-F2E8-4244245586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14D1BD88-722A-198F-E75A-B13C0E24F6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A77879F-C4DF-54F1-5AB3-CE119A3DBE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rocket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navigation system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her shield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a trap.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6178648B-E8F2-D724-84F7-6AA58AE13CF8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1E9AC6DE-B378-8FC9-B686-88CCD292BD1D}"/>
              </a:ext>
            </a:extLst>
          </p:cNvPr>
          <p:cNvSpPr/>
          <p:nvPr/>
        </p:nvSpPr>
        <p:spPr>
          <a:xfrm>
            <a:off x="4011168" y="251939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7C21456-C6DB-5897-BED5-867B9C9699C7}"/>
              </a:ext>
            </a:extLst>
          </p:cNvPr>
          <p:cNvSpPr/>
          <p:nvPr/>
        </p:nvSpPr>
        <p:spPr>
          <a:xfrm>
            <a:off x="4011168" y="299467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5D99C27C-012C-0C14-BF9A-52D47C3E7771}"/>
              </a:ext>
            </a:extLst>
          </p:cNvPr>
          <p:cNvSpPr/>
          <p:nvPr/>
        </p:nvSpPr>
        <p:spPr>
          <a:xfrm>
            <a:off x="7022592" y="342900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0119BEC-A070-D940-8180-0DA9D9511EE7}"/>
              </a:ext>
            </a:extLst>
          </p:cNvPr>
          <p:cNvSpPr/>
          <p:nvPr/>
        </p:nvSpPr>
        <p:spPr>
          <a:xfrm>
            <a:off x="4011168" y="389742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9771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28E337-18D8-7D9D-50BA-22015096F0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81F82C5-5FEB-37C2-AAE7-BDC7E03F94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33E7346-CBEA-57F0-7268-2AEED04D2722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AED5CE-2BD0-5D2B-D4C5-9A6AB990B5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B128F0F-D942-5682-2F2A-60F1F55EF050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circle the subject and underline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object in the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sentnces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7D332D3-F2E1-C0AA-1DD9-0073983F2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EBB46FD-9117-C5B4-0887-E3132EB318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9F11901-15AC-5613-ED31-4C3D4B5B88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rocket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navigation system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her shield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a trap.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0CA85301-8BA0-6BE4-1F86-716DCA75F761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EB339A68-59DB-91B5-22AC-AE4D5FB3B509}"/>
              </a:ext>
            </a:extLst>
          </p:cNvPr>
          <p:cNvSpPr/>
          <p:nvPr/>
        </p:nvSpPr>
        <p:spPr>
          <a:xfrm>
            <a:off x="4011168" y="251939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BFC79F96-289C-667C-B602-D6EBF789FF60}"/>
              </a:ext>
            </a:extLst>
          </p:cNvPr>
          <p:cNvSpPr/>
          <p:nvPr/>
        </p:nvSpPr>
        <p:spPr>
          <a:xfrm>
            <a:off x="4011168" y="299467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B8BC154-2DB1-9D94-E1CB-A8DE0E808FA2}"/>
              </a:ext>
            </a:extLst>
          </p:cNvPr>
          <p:cNvSpPr/>
          <p:nvPr/>
        </p:nvSpPr>
        <p:spPr>
          <a:xfrm>
            <a:off x="7022592" y="342900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7F2326A-B6D7-52FE-DCBF-B549785D6F81}"/>
              </a:ext>
            </a:extLst>
          </p:cNvPr>
          <p:cNvSpPr/>
          <p:nvPr/>
        </p:nvSpPr>
        <p:spPr>
          <a:xfrm>
            <a:off x="4011168" y="389742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51C6A76-EEB3-6FB9-3876-AF6E6FBA049D}"/>
              </a:ext>
            </a:extLst>
          </p:cNvPr>
          <p:cNvSpPr/>
          <p:nvPr/>
        </p:nvSpPr>
        <p:spPr>
          <a:xfrm>
            <a:off x="4020312" y="435442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5554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165E19-5210-040D-D516-83B0ED6926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DC6AC35-B719-ADD9-9A28-2312147873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919FF71-68AA-4A4B-C862-7373DE75CDC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01D990-13E6-221B-0E04-8D954D343A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FB7B512-9A94-B5C8-0DD3-5D47F7D5B12D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circle the subject and underline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object in the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sentnces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E4C97D7-8874-666D-1519-3CD9178C4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A437B22-1E42-4260-9E78-13E74242B4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EA987C8-B3F6-8AFD-51FE-238473F32A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rocket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navigation system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her shield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shield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a trap.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3A969C8D-47CC-EDCA-D22A-785933BAD679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EAD86374-C936-3C40-6780-2FC7F6C0382E}"/>
              </a:ext>
            </a:extLst>
          </p:cNvPr>
          <p:cNvSpPr/>
          <p:nvPr/>
        </p:nvSpPr>
        <p:spPr>
          <a:xfrm>
            <a:off x="4011168" y="251939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E31245C-F43C-BA3E-58B8-B4D3DF78211F}"/>
              </a:ext>
            </a:extLst>
          </p:cNvPr>
          <p:cNvSpPr/>
          <p:nvPr/>
        </p:nvSpPr>
        <p:spPr>
          <a:xfrm>
            <a:off x="4011168" y="299467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6E45297-DB88-417A-9B14-1D076E7ED669}"/>
              </a:ext>
            </a:extLst>
          </p:cNvPr>
          <p:cNvSpPr/>
          <p:nvPr/>
        </p:nvSpPr>
        <p:spPr>
          <a:xfrm>
            <a:off x="7022592" y="342900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02B11CE-75C4-9014-67A2-479134A852DF}"/>
              </a:ext>
            </a:extLst>
          </p:cNvPr>
          <p:cNvSpPr/>
          <p:nvPr/>
        </p:nvSpPr>
        <p:spPr>
          <a:xfrm>
            <a:off x="4011168" y="389742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58F868A-C7FE-9ED2-3E9C-AA3FE98E7BD6}"/>
              </a:ext>
            </a:extLst>
          </p:cNvPr>
          <p:cNvSpPr/>
          <p:nvPr/>
        </p:nvSpPr>
        <p:spPr>
          <a:xfrm>
            <a:off x="4020312" y="435442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8B0DD01-6ED4-FDC6-D79B-62E130D5ADF9}"/>
              </a:ext>
            </a:extLst>
          </p:cNvPr>
          <p:cNvSpPr/>
          <p:nvPr/>
        </p:nvSpPr>
        <p:spPr>
          <a:xfrm>
            <a:off x="7326291" y="483794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0064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 footprints was fresh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721AA-DFA1-113D-52A1-9B72E42961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4763CCA-82F2-F990-73B0-BC82A1879C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DEDBA33-9EF8-59A3-A6A3-912142D2E205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AA33AF5-7C4D-0FD1-C6F7-7F874DB04A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12FEE57-24B8-71FD-1983-FFD6240EBA78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circle the subject and underline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object in the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sentnces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24D3DF-C3B0-C78F-D32D-0FB77CA2F3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911EEF5-1FF3-D1E6-5AAE-350EED97D5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88831EA-826D-9149-5059-E3A1736501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rocket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navigation system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her shield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shield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a trap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783FB7D5-AC97-3C44-C573-5D3F7497391F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B658452B-3640-23B1-6AE4-BB91CBF5107D}"/>
              </a:ext>
            </a:extLst>
          </p:cNvPr>
          <p:cNvSpPr/>
          <p:nvPr/>
        </p:nvSpPr>
        <p:spPr>
          <a:xfrm>
            <a:off x="4011168" y="251939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1F69AC1A-4901-11B4-A820-5667F029C506}"/>
              </a:ext>
            </a:extLst>
          </p:cNvPr>
          <p:cNvSpPr/>
          <p:nvPr/>
        </p:nvSpPr>
        <p:spPr>
          <a:xfrm>
            <a:off x="4011168" y="299467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6A262879-3BE8-7BD2-A464-DE397F4C6D21}"/>
              </a:ext>
            </a:extLst>
          </p:cNvPr>
          <p:cNvSpPr/>
          <p:nvPr/>
        </p:nvSpPr>
        <p:spPr>
          <a:xfrm>
            <a:off x="7022592" y="342900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279B313-28FB-F24F-0FF4-B5FB5DA06065}"/>
              </a:ext>
            </a:extLst>
          </p:cNvPr>
          <p:cNvSpPr/>
          <p:nvPr/>
        </p:nvSpPr>
        <p:spPr>
          <a:xfrm>
            <a:off x="4011168" y="389742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0F63F28-8D18-65CC-AB95-03299D9EA33B}"/>
              </a:ext>
            </a:extLst>
          </p:cNvPr>
          <p:cNvSpPr/>
          <p:nvPr/>
        </p:nvSpPr>
        <p:spPr>
          <a:xfrm>
            <a:off x="4020312" y="435442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30CAA86-7BD6-8920-FD90-6C9548140D3F}"/>
              </a:ext>
            </a:extLst>
          </p:cNvPr>
          <p:cNvSpPr/>
          <p:nvPr/>
        </p:nvSpPr>
        <p:spPr>
          <a:xfrm>
            <a:off x="7326291" y="483794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FDFC19D-D30C-2102-16F3-39775D6E472A}"/>
              </a:ext>
            </a:extLst>
          </p:cNvPr>
          <p:cNvSpPr/>
          <p:nvPr/>
        </p:nvSpPr>
        <p:spPr>
          <a:xfrm>
            <a:off x="3974592" y="526525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6B5B460-513D-75AF-3814-D72811DB5E24}"/>
              </a:ext>
            </a:extLst>
          </p:cNvPr>
          <p:cNvSpPr/>
          <p:nvPr/>
        </p:nvSpPr>
        <p:spPr>
          <a:xfrm>
            <a:off x="5246582" y="5313412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9029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23825" y="173624"/>
          <a:ext cx="11925299" cy="58351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993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69171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594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1673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89157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n-lt"/>
                        </a:rPr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–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Subject? Subject | Verb | Object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subject of the sentence?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meows.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Gsubject2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Subject? Object | Verb | Subject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subject of the sentence?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ball was kicked by the boy.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Gsubject3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6229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Object? </a:t>
                      </a:r>
                      <a:b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Object | Verb | Subject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object of the sentence?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ball was kicked by the boy.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Gobject1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6229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Object? </a:t>
                      </a:r>
                      <a:b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Subject | Verb | Object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object of the sentence?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chased the mouse.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Gobject2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7368558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en-GB" sz="1600" b="0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Active/Passive - Active or passive voice.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Is this sentence in the active or passive voice?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Gactive1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641900"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en-GB" sz="1600" b="0" noProof="0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Active/Passive - Active voice 1.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Select the sentence which is in the active voice.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  <a:latin typeface="+mn-lt"/>
                        </a:rPr>
                        <a:t>Gactive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en-GB" sz="1600" b="0" noProof="0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Active/Passive - Active voice 2.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Which sentence is in the active voice?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  <a:latin typeface="+mn-lt"/>
                        </a:rPr>
                        <a:t>GActive2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en-GB" sz="1600" b="0" noProof="0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Active/Passive - Passive voice 1.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Select the sentence which is in the passive voice.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  <a:latin typeface="+mn-lt"/>
                        </a:rPr>
                        <a:t>Gpassive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423520926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en-GB" sz="1600" b="0" noProof="0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Active/Passive - Passive voice 2.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Which sentence is in the passive voice?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GPassive2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329436792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6182440"/>
            <a:ext cx="5530727" cy="50193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7494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was fresh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was fresh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8278</Words>
  <Application>Microsoft Office PowerPoint</Application>
  <PresentationFormat>Widescreen</PresentationFormat>
  <Paragraphs>1170</Paragraphs>
  <Slides>81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81</vt:i4>
      </vt:variant>
    </vt:vector>
  </HeadingPairs>
  <TitlesOfParts>
    <vt:vector size="84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Subject &amp; Object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2025-12-22T09:20:03Z</dcterms:modified>
</cp:coreProperties>
</file>