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3" r:id="rId2"/>
    <p:sldId id="506" r:id="rId3"/>
    <p:sldId id="507" r:id="rId4"/>
    <p:sldId id="508" r:id="rId5"/>
    <p:sldId id="509" r:id="rId6"/>
    <p:sldId id="510" r:id="rId7"/>
    <p:sldId id="511" r:id="rId8"/>
    <p:sldId id="512" r:id="rId9"/>
    <p:sldId id="513" r:id="rId10"/>
    <p:sldId id="2594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38ACE7-F8A2-47A2-B795-425A327729E0}" v="36" dt="2025-12-15T13:40:25.9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2D95-8888-9BC9-074D-92B36D702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BB43CC-5DC8-E98A-E536-9B684088B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D7962-1467-3FB4-5662-B94391243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DDB15-3DD7-3426-DF81-875EE681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B16F-E598-C28A-AA4A-D8C137E7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FF0ED-519B-81E2-5516-C96B41857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CB8A0-4895-13C6-E21C-0851F0150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248E-412F-914A-56AE-BFCBFA3F8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5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AE4B-2DCA-4BAC-0141-54B3BD89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2FD14D-C794-CCB0-7A8A-39153ACDC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0104-6B24-66AB-3868-A129F935B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05ED3-4084-C063-793E-197DE0BF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7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08807-F31E-9F79-03A9-4B3A3FB8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452A-F004-6DFB-A04D-7977662962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50977-49F4-F738-79A9-FD9274462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EE1-0A7F-F39F-53E7-5BC790435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37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CCB1B-2E34-E1FE-E30E-88E6BC9E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BDF46-8738-770B-E6D3-EA8A56F4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AD62B-7BEF-61E3-85D4-C028B23BA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CBC12F-14AB-9810-AD09-E44551E35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FDA35-755D-1611-1868-78B32FE8B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93F9A-DDC6-90A5-7021-3511D2F7B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C8A2E-7CD9-EF5F-12BD-2A4989D4D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71DD9-1C6E-9362-8770-C2AE38135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0BC8-4941-6B99-3629-FF58BD17E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39312-3BD7-0142-8707-4D9DBC69B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9CF660-7211-1EA8-BD99-0B22C069F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96D64-F1CE-A909-A306-1E66F02DE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12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9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503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91F6889-7F12-6DCD-3D11-1AEC4242A654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-0.26172 0.2094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389CA-BFA7-FD4F-9432-CE967BBC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27A1016-D538-1A79-7FD2-FD3634E9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62C206-D94E-07BB-EEB8-CD6925037D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A241-B155-789D-D10C-40718CC0C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0DA031-3C96-B165-090B-7BACC0900D8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E2BF68-59F9-82D3-BA37-2ADA3848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15D2E3-1E0E-ECFB-8F6E-C46E86A81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C8000-01B7-5120-9738-93F59A92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FBDD88-D45C-6D03-5AEF-35FAD82F648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79F9CDB-5B53-2448-3C94-D4B95A9C6425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4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30152-E22A-7E6A-9675-69A437AA6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12311E-6DB5-77C1-A5D8-8B7E208D5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71199-8A29-724D-F81C-FC06D36CF09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205B-6296-FDDF-DA72-352F333B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FBE89D-1509-EF9B-77BD-4580376FAE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4ED0ED-5863-4BCD-E627-199EB675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460BB-8DFD-97DC-DCF7-E0842F4C5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6CA043-EE97-95F7-3E95-6AC808872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235D473-A474-05C3-641C-14BF407D40F7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60436E-F57A-74D4-9D51-63AD53AD9A86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34BC1-90D8-318F-0174-D4C27780CD2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BFE57-B4FC-B8EB-6312-7A49EEEA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B1A598-4D6A-1374-8598-9914189F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B3ED36-5E0E-B828-033E-C4D3545A3C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F74A72-4B02-7A7A-0CB9-AF68C1D0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33C545-837E-A7C0-1491-BF6DC665A9F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C701DD-F56F-9846-E79D-C2870170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1B2BAE-1C91-7CF8-6AB4-61AE69317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53F1F6-ACE5-A594-B165-98CDF6477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ECCCFFA-33FC-B601-29C7-C5195E50E63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554565-1015-6235-DE53-362895E5F030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DCC2254-F8EA-72C4-9999-9C23AF7195C8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4257FC-A1F4-B962-8814-64207E9A5473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2E9C-05AD-2575-6523-43A7E2F5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F29D53F-54BE-C1F4-95CB-0D341FA85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0C81D2-E39B-751F-2021-B8A870BCB8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3FE073-7C87-8EEA-3D9A-F49B79A3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923143-B728-F08C-6F39-E2A6BD372D9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051A0A-E95F-5174-F2E8-42442455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4D1BD88-722A-198F-E75A-B13C0E24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77879F-C4DF-54F1-5AB3-CE119A3DB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78648B-E8F2-D724-84F7-6AA58AE13CF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9AC6DE-B378-8FC9-B686-88CCD292BD1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C21456-C6DB-5897-BED5-867B9C9699C7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99C27C-012C-0C14-BF9A-52D47C3E777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119BEC-A070-D940-8180-0DA9D9511EE7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E337-18D8-7D9D-50BA-22015096F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81F82C5-5FEB-37C2-AAE7-BDC7E03F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3E7346-CBEA-57F0-7268-2AEED04D27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ED5CE-2BD0-5D2B-D4C5-9A6AB990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128F0F-D942-5682-2F2A-60F1F55EF0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D332D3-F2E1-C0AA-1DD9-0073983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BB46FD-9117-C5B4-0887-E3132EB31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F11901-15AC-5613-ED31-4C3D4B5B8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CA85301-8BA0-6BE4-1F86-716DCA75F761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B339A68-59DB-91B5-22AC-AE4D5FB3B509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79F96-289C-667C-B602-D6EBF789FF60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BC154-2DB1-9D94-E1CB-A8DE0E808FA2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F2326A-B6D7-52FE-DCBF-B549785D6F81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1C6A76-EEB3-6FB9-3876-AF6E6FBA049D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5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65E19-5210-040D-D516-83B0ED692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6AC35-B719-ADD9-9A28-231214787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19FF71-68AA-4A4B-C862-7373DE75CDC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1D990-13E6-221B-0E04-8D954D34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FB7B512-9A94-B5C8-0DD3-5D47F7D5B12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4C97D7-8874-666D-1519-3CD9178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A437B22-1E42-4260-9E78-13E74242B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87C8-B3F6-8AFD-51FE-238473F3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A969C8D-47CC-EDCA-D22A-785933BAD67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AD86374-C936-3C40-6780-2FC7F6C0382E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31245C-F43C-BA3E-58B8-B4D3DF78211F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E45297-DB88-417A-9B14-1D076E7ED669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2B11CE-75C4-9014-67A2-479134A852DF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8F868A-C7FE-9ED2-3E9C-AA3FE98E7BD6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0DD01-6ED4-FDC6-D79B-62E130D5ADF9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721AA-DFA1-113D-52A1-9B72E429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4763CCA-82F2-F990-73B0-BC82A1879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DBA33-9EF8-59A3-A6A3-912142D2E2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3AF5-7C4D-0FD1-C6F7-7F874DB04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FEE57-24B8-71FD-1983-FFD6240EBA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24D3DF-C3B0-C78F-D32D-0FB77CA2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11EEF5-1FF3-D1E6-5AAE-350EED97D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8831EA-826D-9149-5059-E3A17365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 trap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3FB7D5-AC97-3C44-C573-5D3F7497391F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658452B-3640-23B1-6AE4-BB91CBF5107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69AC1A-4901-11B4-A820-5667F029C50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A262879-3BE8-7BD2-A464-DE397F4C6D2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79B313-28FB-F24F-0FF4-B5FB5DA06065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63F28-8D18-65CC-AB95-03299D9EA33B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0CAA86-7BD6-8920-FD90-6C9548140D3F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DFC19D-D30C-2102-16F3-39775D6E472A}"/>
              </a:ext>
            </a:extLst>
          </p:cNvPr>
          <p:cNvSpPr/>
          <p:nvPr/>
        </p:nvSpPr>
        <p:spPr>
          <a:xfrm>
            <a:off x="3974592" y="526525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B5B460-513D-75AF-3814-D72811DB5E24}"/>
              </a:ext>
            </a:extLst>
          </p:cNvPr>
          <p:cNvSpPr/>
          <p:nvPr/>
        </p:nvSpPr>
        <p:spPr>
          <a:xfrm>
            <a:off x="5246582" y="5313412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0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978</Words>
  <Application>Microsoft Office PowerPoint</Application>
  <PresentationFormat>Widescreen</PresentationFormat>
  <Paragraphs>133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2025-12-22T09:20:13Z</dcterms:modified>
</cp:coreProperties>
</file>