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274" r:id="rId3"/>
    <p:sldId id="409" r:id="rId4"/>
    <p:sldId id="413" r:id="rId5"/>
    <p:sldId id="416" r:id="rId6"/>
    <p:sldId id="419" r:id="rId7"/>
    <p:sldId id="418" r:id="rId8"/>
    <p:sldId id="411" r:id="rId9"/>
    <p:sldId id="433" r:id="rId10"/>
    <p:sldId id="434" r:id="rId11"/>
    <p:sldId id="435" r:id="rId12"/>
    <p:sldId id="436" r:id="rId13"/>
    <p:sldId id="437" r:id="rId14"/>
    <p:sldId id="448" r:id="rId15"/>
    <p:sldId id="449" r:id="rId16"/>
    <p:sldId id="378" r:id="rId17"/>
    <p:sldId id="438" r:id="rId18"/>
    <p:sldId id="439" r:id="rId19"/>
    <p:sldId id="440" r:id="rId20"/>
    <p:sldId id="441" r:id="rId21"/>
    <p:sldId id="412" r:id="rId22"/>
    <p:sldId id="427" r:id="rId23"/>
    <p:sldId id="443" r:id="rId24"/>
    <p:sldId id="451" r:id="rId25"/>
    <p:sldId id="444" r:id="rId26"/>
    <p:sldId id="454" r:id="rId27"/>
    <p:sldId id="452" r:id="rId28"/>
    <p:sldId id="455" r:id="rId29"/>
    <p:sldId id="453" r:id="rId30"/>
    <p:sldId id="456" r:id="rId31"/>
    <p:sldId id="445" r:id="rId32"/>
    <p:sldId id="457" r:id="rId33"/>
    <p:sldId id="429" r:id="rId34"/>
    <p:sldId id="430" r:id="rId35"/>
    <p:sldId id="447" r:id="rId36"/>
    <p:sldId id="450" r:id="rId37"/>
    <p:sldId id="431" r:id="rId38"/>
    <p:sldId id="432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BBA148-803D-4A37-9977-984CFA7B7656}" v="2" dt="2025-12-10T08:28:56.3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699531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22221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3389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755620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466788" y="2676300"/>
            <a:ext cx="5354424" cy="18627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520207" y="4865219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&amp; Object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126256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CFC9D62-5289-4279-C8CD-F8AF7FC58E7E}"/>
              </a:ext>
            </a:extLst>
          </p:cNvPr>
          <p:cNvSpPr/>
          <p:nvPr/>
        </p:nvSpPr>
        <p:spPr>
          <a:xfrm>
            <a:off x="10058400" y="5787730"/>
            <a:ext cx="1879993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061359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6646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70000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077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457549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2676</Words>
  <Application>Microsoft Office PowerPoint</Application>
  <PresentationFormat>Widescreen</PresentationFormat>
  <Paragraphs>400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2025-12-22T09:20:22Z</dcterms:modified>
</cp:coreProperties>
</file>